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92" r:id="rId3"/>
    <p:sldId id="296" r:id="rId4"/>
    <p:sldId id="293" r:id="rId5"/>
    <p:sldId id="294" r:id="rId6"/>
    <p:sldId id="281" r:id="rId7"/>
    <p:sldId id="279" r:id="rId8"/>
    <p:sldId id="288" r:id="rId9"/>
    <p:sldId id="289" r:id="rId10"/>
    <p:sldId id="268" r:id="rId11"/>
    <p:sldId id="259" r:id="rId12"/>
    <p:sldId id="295" r:id="rId13"/>
    <p:sldId id="270" r:id="rId14"/>
    <p:sldId id="271" r:id="rId15"/>
    <p:sldId id="272" r:id="rId16"/>
    <p:sldId id="273" r:id="rId17"/>
    <p:sldId id="274" r:id="rId18"/>
    <p:sldId id="276" r:id="rId19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5332" autoAdjust="0"/>
  </p:normalViewPr>
  <p:slideViewPr>
    <p:cSldViewPr snapToGrid="0">
      <p:cViewPr varScale="1">
        <p:scale>
          <a:sx n="83" d="100"/>
          <a:sy n="83" d="100"/>
        </p:scale>
        <p:origin x="686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0923C-EA5B-4CA0-91A7-99A316348977}" type="datetimeFigureOut">
              <a:rPr lang="es-ES" smtClean="0"/>
              <a:t>18/05/2020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9A48B-E746-49BC-A0CA-203268C46E0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35420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0923C-EA5B-4CA0-91A7-99A316348977}" type="datetimeFigureOut">
              <a:rPr lang="es-ES" smtClean="0"/>
              <a:t>18/05/2020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9A48B-E746-49BC-A0CA-203268C46E0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44619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0923C-EA5B-4CA0-91A7-99A316348977}" type="datetimeFigureOut">
              <a:rPr lang="es-ES" smtClean="0"/>
              <a:t>18/05/2020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9A48B-E746-49BC-A0CA-203268C46E0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50493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0923C-EA5B-4CA0-91A7-99A316348977}" type="datetimeFigureOut">
              <a:rPr lang="es-ES" smtClean="0"/>
              <a:t>18/05/2020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9A48B-E746-49BC-A0CA-203268C46E0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40303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0923C-EA5B-4CA0-91A7-99A316348977}" type="datetimeFigureOut">
              <a:rPr lang="es-ES" smtClean="0"/>
              <a:t>18/05/2020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9A48B-E746-49BC-A0CA-203268C46E0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2071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0923C-EA5B-4CA0-91A7-99A316348977}" type="datetimeFigureOut">
              <a:rPr lang="es-ES" smtClean="0"/>
              <a:t>18/05/2020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9A48B-E746-49BC-A0CA-203268C46E0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0818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0923C-EA5B-4CA0-91A7-99A316348977}" type="datetimeFigureOut">
              <a:rPr lang="es-ES" smtClean="0"/>
              <a:t>18/05/2020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9A48B-E746-49BC-A0CA-203268C46E0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83549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0923C-EA5B-4CA0-91A7-99A316348977}" type="datetimeFigureOut">
              <a:rPr lang="es-ES" smtClean="0"/>
              <a:t>18/05/2020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9A48B-E746-49BC-A0CA-203268C46E0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82491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0923C-EA5B-4CA0-91A7-99A316348977}" type="datetimeFigureOut">
              <a:rPr lang="es-ES" smtClean="0"/>
              <a:t>18/05/2020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9A48B-E746-49BC-A0CA-203268C46E0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8201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0923C-EA5B-4CA0-91A7-99A316348977}" type="datetimeFigureOut">
              <a:rPr lang="es-ES" smtClean="0"/>
              <a:t>18/05/2020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9A48B-E746-49BC-A0CA-203268C46E0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23020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0923C-EA5B-4CA0-91A7-99A316348977}" type="datetimeFigureOut">
              <a:rPr lang="es-ES" smtClean="0"/>
              <a:t>18/05/2020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9A48B-E746-49BC-A0CA-203268C46E0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965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F0923C-EA5B-4CA0-91A7-99A316348977}" type="datetimeFigureOut">
              <a:rPr lang="es-ES" smtClean="0"/>
              <a:t>18/05/2020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9A48B-E746-49BC-A0CA-203268C46E0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80559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548" y="250881"/>
            <a:ext cx="8685714" cy="4638095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</p:pic>
      <p:sp>
        <p:nvSpPr>
          <p:cNvPr id="4" name="Rectángulo 3"/>
          <p:cNvSpPr/>
          <p:nvPr/>
        </p:nvSpPr>
        <p:spPr>
          <a:xfrm>
            <a:off x="4329270" y="1990601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sp>
        <p:nvSpPr>
          <p:cNvPr id="8" name="Rectángulo 7"/>
          <p:cNvSpPr/>
          <p:nvPr/>
        </p:nvSpPr>
        <p:spPr>
          <a:xfrm>
            <a:off x="7718848" y="3583200"/>
            <a:ext cx="1990412" cy="9781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dirty="0" smtClean="0"/>
              <a:t>Arranque</a:t>
            </a:r>
            <a:endParaRPr lang="es-ES" dirty="0"/>
          </a:p>
        </p:txBody>
      </p:sp>
      <p:grpSp>
        <p:nvGrpSpPr>
          <p:cNvPr id="787" name="Grupo 786"/>
          <p:cNvGrpSpPr/>
          <p:nvPr/>
        </p:nvGrpSpPr>
        <p:grpSpPr>
          <a:xfrm>
            <a:off x="7724269" y="2286442"/>
            <a:ext cx="1945342" cy="505862"/>
            <a:chOff x="7724269" y="2286442"/>
            <a:chExt cx="1945342" cy="505862"/>
          </a:xfrm>
        </p:grpSpPr>
        <p:cxnSp>
          <p:nvCxnSpPr>
            <p:cNvPr id="471" name="Conector recto 470">
              <a:extLst>
                <a:ext uri="{FF2B5EF4-FFF2-40B4-BE49-F238E27FC236}">
                  <a16:creationId xmlns:a16="http://schemas.microsoft.com/office/drawing/2014/main" id="{54C2A359-A0CB-41F4-B38C-EB177402381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744507" y="2689172"/>
              <a:ext cx="1065159" cy="0"/>
            </a:xfrm>
            <a:prstGeom prst="line">
              <a:avLst/>
            </a:prstGeom>
            <a:ln w="28575"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75" name="Grupo 774"/>
            <p:cNvGrpSpPr/>
            <p:nvPr/>
          </p:nvGrpSpPr>
          <p:grpSpPr>
            <a:xfrm>
              <a:off x="7724269" y="2286442"/>
              <a:ext cx="1945342" cy="505862"/>
              <a:chOff x="7724269" y="2286442"/>
              <a:chExt cx="1945342" cy="505862"/>
            </a:xfrm>
          </p:grpSpPr>
          <p:sp>
            <p:nvSpPr>
              <p:cNvPr id="77" name="AutoShape 49"/>
              <p:cNvSpPr>
                <a:spLocks noChangeArrowheads="1"/>
              </p:cNvSpPr>
              <p:nvPr/>
            </p:nvSpPr>
            <p:spPr bwMode="auto">
              <a:xfrm rot="16025082">
                <a:off x="8137468" y="2649607"/>
                <a:ext cx="61392" cy="67793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 w="38100">
                <a:solidFill>
                  <a:schemeClr val="accent2">
                    <a:lumMod val="60000"/>
                    <a:lumOff val="40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439" name="Rectángulo 438"/>
              <p:cNvSpPr/>
              <p:nvPr/>
            </p:nvSpPr>
            <p:spPr>
              <a:xfrm>
                <a:off x="7724269" y="2286442"/>
                <a:ext cx="1945342" cy="505862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s-ES" dirty="0"/>
              </a:p>
            </p:txBody>
          </p:sp>
          <p:cxnSp>
            <p:nvCxnSpPr>
              <p:cNvPr id="469" name="Conector recto 468">
                <a:extLst>
                  <a:ext uri="{FF2B5EF4-FFF2-40B4-BE49-F238E27FC236}">
                    <a16:creationId xmlns:a16="http://schemas.microsoft.com/office/drawing/2014/main" id="{54C2A359-A0CB-41F4-B38C-EB177402381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7763314" y="2399386"/>
                <a:ext cx="1363031" cy="6909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4" name="Conector recto 483"/>
              <p:cNvCxnSpPr/>
              <p:nvPr/>
            </p:nvCxnSpPr>
            <p:spPr>
              <a:xfrm>
                <a:off x="8792277" y="2408766"/>
                <a:ext cx="0" cy="280406"/>
              </a:xfrm>
              <a:prstGeom prst="line">
                <a:avLst/>
              </a:prstGeom>
              <a:ln w="28575">
                <a:solidFill>
                  <a:schemeClr val="accent2">
                    <a:lumMod val="60000"/>
                    <a:lumOff val="4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6" name="Conector recto 485"/>
              <p:cNvCxnSpPr/>
              <p:nvPr/>
            </p:nvCxnSpPr>
            <p:spPr>
              <a:xfrm>
                <a:off x="9116714" y="2414117"/>
                <a:ext cx="0" cy="280406"/>
              </a:xfrm>
              <a:prstGeom prst="line">
                <a:avLst/>
              </a:prstGeom>
              <a:ln w="28575">
                <a:solidFill>
                  <a:srgbClr val="FFC0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7" name="Conector recto 486"/>
              <p:cNvCxnSpPr/>
              <p:nvPr/>
            </p:nvCxnSpPr>
            <p:spPr>
              <a:xfrm>
                <a:off x="9122820" y="2411787"/>
                <a:ext cx="93293" cy="223455"/>
              </a:xfrm>
              <a:prstGeom prst="line">
                <a:avLst/>
              </a:prstGeom>
              <a:ln w="28575">
                <a:solidFill>
                  <a:srgbClr val="FFC0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9" name="Conector recto 488"/>
              <p:cNvCxnSpPr/>
              <p:nvPr/>
            </p:nvCxnSpPr>
            <p:spPr>
              <a:xfrm flipH="1">
                <a:off x="8995057" y="2422727"/>
                <a:ext cx="91135" cy="228396"/>
              </a:xfrm>
              <a:prstGeom prst="line">
                <a:avLst/>
              </a:prstGeom>
              <a:ln w="28575">
                <a:solidFill>
                  <a:srgbClr val="FFC0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4" name="AutoShape 49"/>
              <p:cNvSpPr>
                <a:spLocks noChangeArrowheads="1"/>
              </p:cNvSpPr>
              <p:nvPr/>
            </p:nvSpPr>
            <p:spPr bwMode="auto">
              <a:xfrm rot="16025082" flipV="1">
                <a:off x="8139064" y="2377891"/>
                <a:ext cx="45719" cy="72824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 w="3810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497" name="Trapecio 496"/>
              <p:cNvSpPr/>
              <p:nvPr/>
            </p:nvSpPr>
            <p:spPr>
              <a:xfrm>
                <a:off x="9055851" y="2394948"/>
                <a:ext cx="103222" cy="45719"/>
              </a:xfrm>
              <a:prstGeom prst="trapezoid">
                <a:avLst>
                  <a:gd name="adj" fmla="val 39288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98" name="CuadroTexto 497"/>
              <p:cNvSpPr txBox="1"/>
              <p:nvPr/>
            </p:nvSpPr>
            <p:spPr>
              <a:xfrm>
                <a:off x="9177282" y="2316527"/>
                <a:ext cx="34496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800" dirty="0" smtClean="0"/>
                  <a:t>ACS</a:t>
                </a:r>
                <a:endParaRPr lang="es-ES" sz="800" dirty="0"/>
              </a:p>
            </p:txBody>
          </p:sp>
        </p:grpSp>
      </p:grpSp>
      <p:sp>
        <p:nvSpPr>
          <p:cNvPr id="500" name="Freeform 56">
            <a:extLst>
              <a:ext uri="{FF2B5EF4-FFF2-40B4-BE49-F238E27FC236}">
                <a16:creationId xmlns:a16="http://schemas.microsoft.com/office/drawing/2014/main" id="{5E65F05F-F583-448C-BEB2-9AFD90F74418}"/>
              </a:ext>
            </a:extLst>
          </p:cNvPr>
          <p:cNvSpPr>
            <a:spLocks/>
          </p:cNvSpPr>
          <p:nvPr/>
        </p:nvSpPr>
        <p:spPr bwMode="auto">
          <a:xfrm rot="10800000" flipV="1">
            <a:off x="10032828" y="2196186"/>
            <a:ext cx="1565220" cy="443860"/>
          </a:xfrm>
          <a:custGeom>
            <a:avLst/>
            <a:gdLst>
              <a:gd name="T0" fmla="*/ 0 w 1260"/>
              <a:gd name="T1" fmla="*/ 798 h 798"/>
              <a:gd name="T2" fmla="*/ 0 w 1260"/>
              <a:gd name="T3" fmla="*/ 2 h 798"/>
              <a:gd name="T4" fmla="*/ 1260 w 1260"/>
              <a:gd name="T5" fmla="*/ 0 h 798"/>
              <a:gd name="T6" fmla="*/ 1260 w 1260"/>
              <a:gd name="T7" fmla="*/ 690 h 798"/>
              <a:gd name="T8" fmla="*/ 274 w 1260"/>
              <a:gd name="T9" fmla="*/ 690 h 798"/>
              <a:gd name="T10" fmla="*/ 274 w 1260"/>
              <a:gd name="T11" fmla="*/ 240 h 798"/>
              <a:gd name="T12" fmla="*/ 990 w 1260"/>
              <a:gd name="T13" fmla="*/ 238 h 798"/>
              <a:gd name="T14" fmla="*/ 990 w 1260"/>
              <a:gd name="T15" fmla="*/ 474 h 798"/>
              <a:gd name="T16" fmla="*/ 550 w 1260"/>
              <a:gd name="T17" fmla="*/ 472 h 798"/>
              <a:gd name="T18" fmla="*/ 550 w 1260"/>
              <a:gd name="T19" fmla="*/ 400 h 798"/>
              <a:gd name="T20" fmla="*/ 576 w 1260"/>
              <a:gd name="T21" fmla="*/ 400 h 79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260"/>
              <a:gd name="T34" fmla="*/ 0 h 798"/>
              <a:gd name="T35" fmla="*/ 1260 w 1260"/>
              <a:gd name="T36" fmla="*/ 798 h 798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260" h="798">
                <a:moveTo>
                  <a:pt x="0" y="798"/>
                </a:moveTo>
                <a:lnTo>
                  <a:pt x="0" y="2"/>
                </a:lnTo>
                <a:lnTo>
                  <a:pt x="1260" y="0"/>
                </a:lnTo>
                <a:lnTo>
                  <a:pt x="1260" y="690"/>
                </a:lnTo>
                <a:lnTo>
                  <a:pt x="274" y="690"/>
                </a:lnTo>
                <a:lnTo>
                  <a:pt x="274" y="240"/>
                </a:lnTo>
                <a:lnTo>
                  <a:pt x="990" y="238"/>
                </a:lnTo>
                <a:lnTo>
                  <a:pt x="990" y="474"/>
                </a:lnTo>
                <a:lnTo>
                  <a:pt x="550" y="472"/>
                </a:lnTo>
                <a:lnTo>
                  <a:pt x="550" y="400"/>
                </a:lnTo>
                <a:lnTo>
                  <a:pt x="576" y="400"/>
                </a:lnTo>
              </a:path>
            </a:pathLst>
          </a:custGeom>
          <a:noFill/>
          <a:ln w="19050">
            <a:solidFill>
              <a:schemeClr val="accent2">
                <a:lumMod val="75000"/>
              </a:schemeClr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 dirty="0"/>
          </a:p>
        </p:txBody>
      </p:sp>
      <p:grpSp>
        <p:nvGrpSpPr>
          <p:cNvPr id="529" name="Grupo 528"/>
          <p:cNvGrpSpPr/>
          <p:nvPr/>
        </p:nvGrpSpPr>
        <p:grpSpPr>
          <a:xfrm>
            <a:off x="7721438" y="1642683"/>
            <a:ext cx="1945342" cy="592658"/>
            <a:chOff x="7721882" y="1567556"/>
            <a:chExt cx="1945342" cy="592658"/>
          </a:xfrm>
        </p:grpSpPr>
        <p:cxnSp>
          <p:nvCxnSpPr>
            <p:cNvPr id="244" name="Conector recto 243">
              <a:extLst>
                <a:ext uri="{FF2B5EF4-FFF2-40B4-BE49-F238E27FC236}">
                  <a16:creationId xmlns:a16="http://schemas.microsoft.com/office/drawing/2014/main" id="{54C2A359-A0CB-41F4-B38C-EB177402381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748793" y="2015372"/>
              <a:ext cx="1291831" cy="433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27" name="Grupo 526"/>
            <p:cNvGrpSpPr/>
            <p:nvPr/>
          </p:nvGrpSpPr>
          <p:grpSpPr>
            <a:xfrm>
              <a:off x="7721882" y="1567556"/>
              <a:ext cx="1945342" cy="592658"/>
              <a:chOff x="7721882" y="1567556"/>
              <a:chExt cx="1945342" cy="592658"/>
            </a:xfrm>
          </p:grpSpPr>
          <p:sp>
            <p:nvSpPr>
              <p:cNvPr id="5" name="Rectángulo 4"/>
              <p:cNvSpPr/>
              <p:nvPr/>
            </p:nvSpPr>
            <p:spPr>
              <a:xfrm>
                <a:off x="7721882" y="1567556"/>
                <a:ext cx="1945342" cy="592658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s-ES" dirty="0"/>
              </a:p>
            </p:txBody>
          </p:sp>
          <p:grpSp>
            <p:nvGrpSpPr>
              <p:cNvPr id="215" name="Grupo 214">
                <a:extLst>
                  <a:ext uri="{FF2B5EF4-FFF2-40B4-BE49-F238E27FC236}">
                    <a16:creationId xmlns:a16="http://schemas.microsoft.com/office/drawing/2014/main" id="{87FD66EE-E0B6-4CF0-AF3A-B14C74A07B48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8486814" y="1660318"/>
                <a:ext cx="684768" cy="315371"/>
                <a:chOff x="4680000" y="3744000"/>
                <a:chExt cx="1334105" cy="934888"/>
              </a:xfrm>
            </p:grpSpPr>
            <p:grpSp>
              <p:nvGrpSpPr>
                <p:cNvPr id="216" name="Grupo 215">
                  <a:extLst>
                    <a:ext uri="{FF2B5EF4-FFF2-40B4-BE49-F238E27FC236}">
                      <a16:creationId xmlns:a16="http://schemas.microsoft.com/office/drawing/2014/main" id="{FBDC1B72-F247-4D6C-BBDD-267E7834DC8D}"/>
                    </a:ext>
                  </a:extLst>
                </p:cNvPr>
                <p:cNvGrpSpPr/>
                <p:nvPr/>
              </p:nvGrpSpPr>
              <p:grpSpPr>
                <a:xfrm>
                  <a:off x="4680000" y="3744000"/>
                  <a:ext cx="1334105" cy="928800"/>
                  <a:chOff x="4658400" y="3645024"/>
                  <a:chExt cx="1334105" cy="928800"/>
                </a:xfrm>
              </p:grpSpPr>
              <p:grpSp>
                <p:nvGrpSpPr>
                  <p:cNvPr id="218" name="Grupo 217">
                    <a:extLst>
                      <a:ext uri="{FF2B5EF4-FFF2-40B4-BE49-F238E27FC236}">
                        <a16:creationId xmlns:a16="http://schemas.microsoft.com/office/drawing/2014/main" id="{B871BE28-A5D3-432C-B990-135EC6B35B86}"/>
                      </a:ext>
                    </a:extLst>
                  </p:cNvPr>
                  <p:cNvGrpSpPr/>
                  <p:nvPr/>
                </p:nvGrpSpPr>
                <p:grpSpPr>
                  <a:xfrm>
                    <a:off x="5611505" y="3645024"/>
                    <a:ext cx="381000" cy="928800"/>
                    <a:chOff x="5611505" y="3645024"/>
                    <a:chExt cx="381000" cy="928800"/>
                  </a:xfrm>
                </p:grpSpPr>
                <p:sp>
                  <p:nvSpPr>
                    <p:cNvPr id="240" name="Rectangle 79">
                      <a:extLst>
                        <a:ext uri="{FF2B5EF4-FFF2-40B4-BE49-F238E27FC236}">
                          <a16:creationId xmlns:a16="http://schemas.microsoft.com/office/drawing/2014/main" id="{09D82E71-693A-41BD-B000-60444599B7B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611505" y="3645024"/>
                      <a:ext cx="381000" cy="928800"/>
                    </a:xfrm>
                    <a:prstGeom prst="rect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/>
                      <a:endParaRPr lang="es-ES" altLang="es-ES"/>
                    </a:p>
                  </p:txBody>
                </p:sp>
                <p:grpSp>
                  <p:nvGrpSpPr>
                    <p:cNvPr id="241" name="Grupo 240">
                      <a:extLst>
                        <a:ext uri="{FF2B5EF4-FFF2-40B4-BE49-F238E27FC236}">
                          <a16:creationId xmlns:a16="http://schemas.microsoft.com/office/drawing/2014/main" id="{DD43051C-7742-4000-8225-2CE76B177EF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692351" y="3686654"/>
                      <a:ext cx="228600" cy="842452"/>
                      <a:chOff x="6282965" y="3679428"/>
                      <a:chExt cx="228600" cy="842452"/>
                    </a:xfrm>
                  </p:grpSpPr>
                  <p:sp>
                    <p:nvSpPr>
                      <p:cNvPr id="242" name="Rectangle 80">
                        <a:extLst>
                          <a:ext uri="{FF2B5EF4-FFF2-40B4-BE49-F238E27FC236}">
                            <a16:creationId xmlns:a16="http://schemas.microsoft.com/office/drawing/2014/main" id="{47A17B71-789B-4926-AA90-CB786436032E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282965" y="3679428"/>
                        <a:ext cx="228600" cy="835920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>
                        <a:lvl1pPr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1" hangingPunct="1"/>
                        <a:endParaRPr lang="es-ES" altLang="es-ES"/>
                      </a:p>
                    </p:txBody>
                  </p:sp>
                  <p:sp>
                    <p:nvSpPr>
                      <p:cNvPr id="243" name="AutoShape 81">
                        <a:extLst>
                          <a:ext uri="{FF2B5EF4-FFF2-40B4-BE49-F238E27FC236}">
                            <a16:creationId xmlns:a16="http://schemas.microsoft.com/office/drawing/2014/main" id="{CA7256C5-7C63-46A6-A8AF-B6964C885C4D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282965" y="3693880"/>
                        <a:ext cx="228600" cy="828000"/>
                      </a:xfrm>
                      <a:prstGeom prst="rtTriangle">
                        <a:avLst/>
                      </a:prstGeom>
                      <a:solidFill>
                        <a:srgbClr val="FF9900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>
                        <a:lvl1pPr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1" hangingPunct="1"/>
                        <a:endParaRPr lang="es-ES" altLang="es-ES"/>
                      </a:p>
                    </p:txBody>
                  </p:sp>
                </p:grpSp>
              </p:grpSp>
              <p:grpSp>
                <p:nvGrpSpPr>
                  <p:cNvPr id="219" name="Grupo 218">
                    <a:extLst>
                      <a:ext uri="{FF2B5EF4-FFF2-40B4-BE49-F238E27FC236}">
                        <a16:creationId xmlns:a16="http://schemas.microsoft.com/office/drawing/2014/main" id="{5A9FF5DF-D873-4F5D-987D-AB7833A14788}"/>
                      </a:ext>
                    </a:extLst>
                  </p:cNvPr>
                  <p:cNvGrpSpPr/>
                  <p:nvPr/>
                </p:nvGrpSpPr>
                <p:grpSpPr>
                  <a:xfrm>
                    <a:off x="4658400" y="3646800"/>
                    <a:ext cx="304800" cy="925200"/>
                    <a:chOff x="4658400" y="3646800"/>
                    <a:chExt cx="304800" cy="925200"/>
                  </a:xfrm>
                </p:grpSpPr>
                <p:sp>
                  <p:nvSpPr>
                    <p:cNvPr id="229" name="Rectangle 54">
                      <a:extLst>
                        <a:ext uri="{FF2B5EF4-FFF2-40B4-BE49-F238E27FC236}">
                          <a16:creationId xmlns:a16="http://schemas.microsoft.com/office/drawing/2014/main" id="{E4AED259-138E-44AC-BF27-6694032BDA0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658400" y="3646800"/>
                      <a:ext cx="304800" cy="925200"/>
                    </a:xfrm>
                    <a:prstGeom prst="rect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/>
                      <a:endParaRPr lang="es-ES" altLang="es-ES"/>
                    </a:p>
                  </p:txBody>
                </p:sp>
                <p:grpSp>
                  <p:nvGrpSpPr>
                    <p:cNvPr id="230" name="Grupo 229">
                      <a:extLst>
                        <a:ext uri="{FF2B5EF4-FFF2-40B4-BE49-F238E27FC236}">
                          <a16:creationId xmlns:a16="http://schemas.microsoft.com/office/drawing/2014/main" id="{F6F71A57-3652-4463-BFAF-308EE6919DC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734000" y="3686654"/>
                      <a:ext cx="161925" cy="832680"/>
                      <a:chOff x="4724104" y="3691284"/>
                      <a:chExt cx="161925" cy="832680"/>
                    </a:xfrm>
                  </p:grpSpPr>
                  <p:sp>
                    <p:nvSpPr>
                      <p:cNvPr id="231" name="Rectangle 55" descr="Papel bouquet">
                        <a:extLst>
                          <a:ext uri="{FF2B5EF4-FFF2-40B4-BE49-F238E27FC236}">
                            <a16:creationId xmlns:a16="http://schemas.microsoft.com/office/drawing/2014/main" id="{48803166-A8ED-4FB6-A136-50F4DEEC9D5E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727279" y="3691284"/>
                        <a:ext cx="152400" cy="832680"/>
                      </a:xfrm>
                      <a:prstGeom prst="rect">
                        <a:avLst/>
                      </a:prstGeom>
                      <a:blipFill dpi="0" rotWithShape="0"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tile tx="0" ty="0" sx="100000" sy="100000" flip="none" algn="tl"/>
                      </a:blipFill>
                      <a:ln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>
                        <a:lvl1pPr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1" hangingPunct="1"/>
                        <a:endParaRPr lang="es-ES" altLang="es-ES"/>
                      </a:p>
                    </p:txBody>
                  </p:sp>
                  <p:sp>
                    <p:nvSpPr>
                      <p:cNvPr id="232" name="Freeform 56">
                        <a:extLst>
                          <a:ext uri="{FF2B5EF4-FFF2-40B4-BE49-F238E27FC236}">
                            <a16:creationId xmlns:a16="http://schemas.microsoft.com/office/drawing/2014/main" id="{E6AB961D-8ED9-425D-ADEB-316625FC9E6C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27279" y="3691284"/>
                        <a:ext cx="152400" cy="107940"/>
                      </a:xfrm>
                      <a:custGeom>
                        <a:avLst/>
                        <a:gdLst>
                          <a:gd name="T0" fmla="*/ 0 w 96"/>
                          <a:gd name="T1" fmla="*/ 0 h 112"/>
                          <a:gd name="T2" fmla="*/ 96 w 96"/>
                          <a:gd name="T3" fmla="*/ 112 h 112"/>
                          <a:gd name="T4" fmla="*/ 0 60000 65536"/>
                          <a:gd name="T5" fmla="*/ 0 60000 65536"/>
                          <a:gd name="T6" fmla="*/ 0 w 96"/>
                          <a:gd name="T7" fmla="*/ 0 h 112"/>
                          <a:gd name="T8" fmla="*/ 96 w 96"/>
                          <a:gd name="T9" fmla="*/ 112 h 112"/>
                        </a:gdLst>
                        <a:ahLst/>
                        <a:cxnLst>
                          <a:cxn ang="T4">
                            <a:pos x="T0" y="T1"/>
                          </a:cxn>
                          <a:cxn ang="T5">
                            <a:pos x="T2" y="T3"/>
                          </a:cxn>
                        </a:cxnLst>
                        <a:rect l="T6" t="T7" r="T8" b="T9"/>
                        <a:pathLst>
                          <a:path w="96" h="112">
                            <a:moveTo>
                              <a:pt x="0" y="0"/>
                            </a:moveTo>
                            <a:lnTo>
                              <a:pt x="96" y="112"/>
                            </a:lnTo>
                          </a:path>
                        </a:pathLst>
                      </a:custGeom>
                      <a:noFill/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233" name="Freeform 57">
                        <a:extLst>
                          <a:ext uri="{FF2B5EF4-FFF2-40B4-BE49-F238E27FC236}">
                            <a16:creationId xmlns:a16="http://schemas.microsoft.com/office/drawing/2014/main" id="{12A6CD40-49A1-4C55-A804-C46ED6559E14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24104" y="3803079"/>
                        <a:ext cx="161925" cy="88665"/>
                      </a:xfrm>
                      <a:custGeom>
                        <a:avLst/>
                        <a:gdLst>
                          <a:gd name="T0" fmla="*/ 102 w 102"/>
                          <a:gd name="T1" fmla="*/ 0 h 92"/>
                          <a:gd name="T2" fmla="*/ 0 w 102"/>
                          <a:gd name="T3" fmla="*/ 92 h 92"/>
                          <a:gd name="T4" fmla="*/ 0 w 102"/>
                          <a:gd name="T5" fmla="*/ 90 h 92"/>
                          <a:gd name="T6" fmla="*/ 0 60000 65536"/>
                          <a:gd name="T7" fmla="*/ 0 60000 65536"/>
                          <a:gd name="T8" fmla="*/ 0 60000 65536"/>
                          <a:gd name="T9" fmla="*/ 0 w 102"/>
                          <a:gd name="T10" fmla="*/ 0 h 92"/>
                          <a:gd name="T11" fmla="*/ 102 w 102"/>
                          <a:gd name="T12" fmla="*/ 92 h 92"/>
                        </a:gdLst>
                        <a:ahLst/>
                        <a:cxnLst>
                          <a:cxn ang="T6">
                            <a:pos x="T0" y="T1"/>
                          </a:cxn>
                          <a:cxn ang="T7">
                            <a:pos x="T2" y="T3"/>
                          </a:cxn>
                          <a:cxn ang="T8">
                            <a:pos x="T4" y="T5"/>
                          </a:cxn>
                        </a:cxnLst>
                        <a:rect l="T9" t="T10" r="T11" b="T12"/>
                        <a:pathLst>
                          <a:path w="102" h="92">
                            <a:moveTo>
                              <a:pt x="102" y="0"/>
                            </a:moveTo>
                            <a:lnTo>
                              <a:pt x="0" y="92"/>
                            </a:lnTo>
                            <a:lnTo>
                              <a:pt x="0" y="90"/>
                            </a:lnTo>
                          </a:path>
                        </a:pathLst>
                      </a:cu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234" name="Freeform 58">
                        <a:extLst>
                          <a:ext uri="{FF2B5EF4-FFF2-40B4-BE49-F238E27FC236}">
                            <a16:creationId xmlns:a16="http://schemas.microsoft.com/office/drawing/2014/main" id="{998587AC-97BA-4DC4-B513-5DCE2EA64F86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0454" y="3901382"/>
                        <a:ext cx="152400" cy="96375"/>
                      </a:xfrm>
                      <a:custGeom>
                        <a:avLst/>
                        <a:gdLst>
                          <a:gd name="T0" fmla="*/ 0 w 96"/>
                          <a:gd name="T1" fmla="*/ 0 h 100"/>
                          <a:gd name="T2" fmla="*/ 96 w 96"/>
                          <a:gd name="T3" fmla="*/ 100 h 100"/>
                          <a:gd name="T4" fmla="*/ 0 60000 65536"/>
                          <a:gd name="T5" fmla="*/ 0 60000 65536"/>
                          <a:gd name="T6" fmla="*/ 0 w 96"/>
                          <a:gd name="T7" fmla="*/ 0 h 100"/>
                          <a:gd name="T8" fmla="*/ 96 w 96"/>
                          <a:gd name="T9" fmla="*/ 100 h 100"/>
                        </a:gdLst>
                        <a:ahLst/>
                        <a:cxnLst>
                          <a:cxn ang="T4">
                            <a:pos x="T0" y="T1"/>
                          </a:cxn>
                          <a:cxn ang="T5">
                            <a:pos x="T2" y="T3"/>
                          </a:cxn>
                        </a:cxnLst>
                        <a:rect l="T6" t="T7" r="T8" b="T9"/>
                        <a:pathLst>
                          <a:path w="96" h="100">
                            <a:moveTo>
                              <a:pt x="0" y="0"/>
                            </a:moveTo>
                            <a:lnTo>
                              <a:pt x="96" y="100"/>
                            </a:lnTo>
                          </a:path>
                        </a:pathLst>
                      </a:cu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235" name="Freeform 59">
                        <a:extLst>
                          <a:ext uri="{FF2B5EF4-FFF2-40B4-BE49-F238E27FC236}">
                            <a16:creationId xmlns:a16="http://schemas.microsoft.com/office/drawing/2014/main" id="{E128D5C0-B27A-45F6-A439-2C080D4794C1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27279" y="3997757"/>
                        <a:ext cx="149225" cy="107940"/>
                      </a:xfrm>
                      <a:custGeom>
                        <a:avLst/>
                        <a:gdLst>
                          <a:gd name="T0" fmla="*/ 94 w 94"/>
                          <a:gd name="T1" fmla="*/ 0 h 112"/>
                          <a:gd name="T2" fmla="*/ 0 w 94"/>
                          <a:gd name="T3" fmla="*/ 112 h 112"/>
                          <a:gd name="T4" fmla="*/ 0 60000 65536"/>
                          <a:gd name="T5" fmla="*/ 0 60000 65536"/>
                          <a:gd name="T6" fmla="*/ 0 w 94"/>
                          <a:gd name="T7" fmla="*/ 0 h 112"/>
                          <a:gd name="T8" fmla="*/ 94 w 94"/>
                          <a:gd name="T9" fmla="*/ 112 h 112"/>
                        </a:gdLst>
                        <a:ahLst/>
                        <a:cxnLst>
                          <a:cxn ang="T4">
                            <a:pos x="T0" y="T1"/>
                          </a:cxn>
                          <a:cxn ang="T5">
                            <a:pos x="T2" y="T3"/>
                          </a:cxn>
                        </a:cxnLst>
                        <a:rect l="T6" t="T7" r="T8" b="T9"/>
                        <a:pathLst>
                          <a:path w="94" h="112">
                            <a:moveTo>
                              <a:pt x="94" y="0"/>
                            </a:moveTo>
                            <a:lnTo>
                              <a:pt x="0" y="112"/>
                            </a:lnTo>
                          </a:path>
                        </a:pathLst>
                      </a:cu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236" name="Line 60">
                        <a:extLst>
                          <a:ext uri="{FF2B5EF4-FFF2-40B4-BE49-F238E27FC236}">
                            <a16:creationId xmlns:a16="http://schemas.microsoft.com/office/drawing/2014/main" id="{9C224F35-5656-4D6E-8242-8AD36DB23520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727279" y="4107624"/>
                        <a:ext cx="152400" cy="9252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s-ES" dirty="0"/>
                      </a:p>
                    </p:txBody>
                  </p:sp>
                  <p:sp>
                    <p:nvSpPr>
                      <p:cNvPr id="237" name="Freeform 61">
                        <a:extLst>
                          <a:ext uri="{FF2B5EF4-FFF2-40B4-BE49-F238E27FC236}">
                            <a16:creationId xmlns:a16="http://schemas.microsoft.com/office/drawing/2014/main" id="{7443D4E9-D783-45A2-A6CC-716077C641BD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0454" y="4200144"/>
                        <a:ext cx="146050" cy="113723"/>
                      </a:xfrm>
                      <a:custGeom>
                        <a:avLst/>
                        <a:gdLst>
                          <a:gd name="T0" fmla="*/ 92 w 92"/>
                          <a:gd name="T1" fmla="*/ 0 h 118"/>
                          <a:gd name="T2" fmla="*/ 0 w 92"/>
                          <a:gd name="T3" fmla="*/ 118 h 118"/>
                          <a:gd name="T4" fmla="*/ 0 60000 65536"/>
                          <a:gd name="T5" fmla="*/ 0 60000 65536"/>
                          <a:gd name="T6" fmla="*/ 0 w 92"/>
                          <a:gd name="T7" fmla="*/ 0 h 118"/>
                          <a:gd name="T8" fmla="*/ 92 w 92"/>
                          <a:gd name="T9" fmla="*/ 118 h 118"/>
                        </a:gdLst>
                        <a:ahLst/>
                        <a:cxnLst>
                          <a:cxn ang="T4">
                            <a:pos x="T0" y="T1"/>
                          </a:cxn>
                          <a:cxn ang="T5">
                            <a:pos x="T2" y="T3"/>
                          </a:cxn>
                        </a:cxnLst>
                        <a:rect l="T6" t="T7" r="T8" b="T9"/>
                        <a:pathLst>
                          <a:path w="92" h="118">
                            <a:moveTo>
                              <a:pt x="92" y="0"/>
                            </a:moveTo>
                            <a:lnTo>
                              <a:pt x="0" y="118"/>
                            </a:lnTo>
                          </a:path>
                        </a:pathLst>
                      </a:cu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238" name="Freeform 62">
                        <a:extLst>
                          <a:ext uri="{FF2B5EF4-FFF2-40B4-BE49-F238E27FC236}">
                            <a16:creationId xmlns:a16="http://schemas.microsoft.com/office/drawing/2014/main" id="{914F6560-9A1F-48BF-9B2E-671043D54925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27279" y="4315794"/>
                        <a:ext cx="149225" cy="98303"/>
                      </a:xfrm>
                      <a:custGeom>
                        <a:avLst/>
                        <a:gdLst>
                          <a:gd name="T0" fmla="*/ 0 w 94"/>
                          <a:gd name="T1" fmla="*/ 0 h 102"/>
                          <a:gd name="T2" fmla="*/ 94 w 94"/>
                          <a:gd name="T3" fmla="*/ 102 h 102"/>
                          <a:gd name="T4" fmla="*/ 0 60000 65536"/>
                          <a:gd name="T5" fmla="*/ 0 60000 65536"/>
                          <a:gd name="T6" fmla="*/ 0 w 94"/>
                          <a:gd name="T7" fmla="*/ 0 h 102"/>
                          <a:gd name="T8" fmla="*/ 94 w 94"/>
                          <a:gd name="T9" fmla="*/ 102 h 102"/>
                        </a:gdLst>
                        <a:ahLst/>
                        <a:cxnLst>
                          <a:cxn ang="T4">
                            <a:pos x="T0" y="T1"/>
                          </a:cxn>
                          <a:cxn ang="T5">
                            <a:pos x="T2" y="T3"/>
                          </a:cxn>
                        </a:cxnLst>
                        <a:rect l="T6" t="T7" r="T8" b="T9"/>
                        <a:pathLst>
                          <a:path w="94" h="102">
                            <a:moveTo>
                              <a:pt x="0" y="0"/>
                            </a:moveTo>
                            <a:lnTo>
                              <a:pt x="94" y="102"/>
                            </a:lnTo>
                          </a:path>
                        </a:pathLst>
                      </a:cu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239" name="Freeform 63">
                        <a:extLst>
                          <a:ext uri="{FF2B5EF4-FFF2-40B4-BE49-F238E27FC236}">
                            <a16:creationId xmlns:a16="http://schemas.microsoft.com/office/drawing/2014/main" id="{19984922-C0DF-4668-9805-E1F90D2B9B73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27279" y="4419879"/>
                        <a:ext cx="149225" cy="102158"/>
                      </a:xfrm>
                      <a:custGeom>
                        <a:avLst/>
                        <a:gdLst>
                          <a:gd name="T0" fmla="*/ 94 w 94"/>
                          <a:gd name="T1" fmla="*/ 0 h 106"/>
                          <a:gd name="T2" fmla="*/ 0 w 94"/>
                          <a:gd name="T3" fmla="*/ 106 h 106"/>
                          <a:gd name="T4" fmla="*/ 0 60000 65536"/>
                          <a:gd name="T5" fmla="*/ 0 60000 65536"/>
                          <a:gd name="T6" fmla="*/ 0 w 94"/>
                          <a:gd name="T7" fmla="*/ 0 h 106"/>
                          <a:gd name="T8" fmla="*/ 94 w 94"/>
                          <a:gd name="T9" fmla="*/ 106 h 106"/>
                        </a:gdLst>
                        <a:ahLst/>
                        <a:cxnLst>
                          <a:cxn ang="T4">
                            <a:pos x="T0" y="T1"/>
                          </a:cxn>
                          <a:cxn ang="T5">
                            <a:pos x="T2" y="T3"/>
                          </a:cxn>
                        </a:cxnLst>
                        <a:rect l="T6" t="T7" r="T8" b="T9"/>
                        <a:pathLst>
                          <a:path w="94" h="106">
                            <a:moveTo>
                              <a:pt x="94" y="0"/>
                            </a:moveTo>
                            <a:lnTo>
                              <a:pt x="0" y="106"/>
                            </a:lnTo>
                          </a:path>
                        </a:pathLst>
                      </a:cu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s-ES"/>
                      </a:p>
                    </p:txBody>
                  </p:sp>
                </p:grpSp>
              </p:grpSp>
              <p:grpSp>
                <p:nvGrpSpPr>
                  <p:cNvPr id="220" name="Grupo 219">
                    <a:extLst>
                      <a:ext uri="{FF2B5EF4-FFF2-40B4-BE49-F238E27FC236}">
                        <a16:creationId xmlns:a16="http://schemas.microsoft.com/office/drawing/2014/main" id="{5AE41B0C-71C3-4AA9-A093-39C11EA86E0F}"/>
                      </a:ext>
                    </a:extLst>
                  </p:cNvPr>
                  <p:cNvGrpSpPr/>
                  <p:nvPr/>
                </p:nvGrpSpPr>
                <p:grpSpPr>
                  <a:xfrm>
                    <a:off x="4963612" y="3645024"/>
                    <a:ext cx="648000" cy="925713"/>
                    <a:chOff x="4963612" y="3645024"/>
                    <a:chExt cx="648000" cy="925713"/>
                  </a:xfrm>
                </p:grpSpPr>
                <p:grpSp>
                  <p:nvGrpSpPr>
                    <p:cNvPr id="221" name="Group 199">
                      <a:extLst>
                        <a:ext uri="{FF2B5EF4-FFF2-40B4-BE49-F238E27FC236}">
                          <a16:creationId xmlns:a16="http://schemas.microsoft.com/office/drawing/2014/main" id="{48A6C107-2907-45F8-A62D-1C3830FC0B4E}"/>
                        </a:ext>
                      </a:extLst>
                    </p:cNvPr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4963612" y="3645024"/>
                      <a:ext cx="648000" cy="925713"/>
                      <a:chOff x="3168" y="1008"/>
                      <a:chExt cx="672" cy="960"/>
                    </a:xfrm>
                  </p:grpSpPr>
                  <p:sp>
                    <p:nvSpPr>
                      <p:cNvPr id="225" name="Rectangle 200">
                        <a:extLst>
                          <a:ext uri="{FF2B5EF4-FFF2-40B4-BE49-F238E27FC236}">
                            <a16:creationId xmlns:a16="http://schemas.microsoft.com/office/drawing/2014/main" id="{390D88B8-CAC4-4605-85AA-A477DDB34D60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168" y="1008"/>
                        <a:ext cx="672" cy="96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  <a:ln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>
                        <a:lvl1pPr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1" hangingPunct="1"/>
                        <a:endParaRPr lang="es-ES" altLang="es-ES" dirty="0"/>
                      </a:p>
                    </p:txBody>
                  </p:sp>
                  <p:grpSp>
                    <p:nvGrpSpPr>
                      <p:cNvPr id="226" name="Group 201">
                        <a:extLst>
                          <a:ext uri="{FF2B5EF4-FFF2-40B4-BE49-F238E27FC236}">
                            <a16:creationId xmlns:a16="http://schemas.microsoft.com/office/drawing/2014/main" id="{A4AA0B04-9508-4088-8DE2-3E811A706AB4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216" y="1344"/>
                        <a:ext cx="480" cy="336"/>
                        <a:chOff x="672" y="768"/>
                        <a:chExt cx="864" cy="624"/>
                      </a:xfrm>
                    </p:grpSpPr>
                    <p:sp>
                      <p:nvSpPr>
                        <p:cNvPr id="227" name="Oval 202">
                          <a:extLst>
                            <a:ext uri="{FF2B5EF4-FFF2-40B4-BE49-F238E27FC236}">
                              <a16:creationId xmlns:a16="http://schemas.microsoft.com/office/drawing/2014/main" id="{634FC5FF-C441-4D76-B981-22DA2FC15F12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672" y="768"/>
                          <a:ext cx="518" cy="62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  <a:ln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>
                          <a:lvl1pPr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1pPr>
                          <a:lvl2pPr marL="742950" indent="-28575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2pPr>
                          <a:lvl3pPr marL="11430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3pPr>
                          <a:lvl4pPr marL="16002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4pPr>
                          <a:lvl5pPr marL="20574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9pPr>
                        </a:lstStyle>
                        <a:p>
                          <a:pPr eaLnBrk="1" hangingPunct="1"/>
                          <a:endParaRPr lang="es-ES" altLang="es-ES" dirty="0"/>
                        </a:p>
                      </p:txBody>
                    </p:sp>
                    <p:sp>
                      <p:nvSpPr>
                        <p:cNvPr id="228" name="Rectangle 203">
                          <a:extLst>
                            <a:ext uri="{FF2B5EF4-FFF2-40B4-BE49-F238E27FC236}">
                              <a16:creationId xmlns:a16="http://schemas.microsoft.com/office/drawing/2014/main" id="{5C79620D-B197-4EAA-8061-9E7471F30FCE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931" y="768"/>
                          <a:ext cx="605" cy="312"/>
                        </a:xfrm>
                        <a:prstGeom prst="rect">
                          <a:avLst/>
                        </a:prstGeom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wrap="none" anchor="ctr"/>
                        <a:lstStyle>
                          <a:lvl1pPr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1pPr>
                          <a:lvl2pPr marL="742950" indent="-28575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2pPr>
                          <a:lvl3pPr marL="11430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3pPr>
                          <a:lvl4pPr marL="16002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4pPr>
                          <a:lvl5pPr marL="20574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9pPr>
                        </a:lstStyle>
                        <a:p>
                          <a:pPr eaLnBrk="1" hangingPunct="1"/>
                          <a:endParaRPr lang="es-ES" altLang="es-ES"/>
                        </a:p>
                      </p:txBody>
                    </p:sp>
                  </p:grpSp>
                </p:grpSp>
                <p:cxnSp>
                  <p:nvCxnSpPr>
                    <p:cNvPr id="222" name="Conector recto 221">
                      <a:extLst>
                        <a:ext uri="{FF2B5EF4-FFF2-40B4-BE49-F238E27FC236}">
                          <a16:creationId xmlns:a16="http://schemas.microsoft.com/office/drawing/2014/main" id="{7AAE8BC6-8305-45E3-82B8-EEA60D4F527A}"/>
                        </a:ext>
                      </a:extLst>
                    </p:cNvPr>
                    <p:cNvCxnSpPr>
                      <a:cxnSpLocks/>
                      <a:stCxn id="227" idx="0"/>
                    </p:cNvCxnSpPr>
                    <p:nvPr/>
                  </p:nvCxnSpPr>
                  <p:spPr>
                    <a:xfrm>
                      <a:off x="5148648" y="3969024"/>
                      <a:ext cx="324107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3" name="Conector recto 222">
                      <a:extLst>
                        <a:ext uri="{FF2B5EF4-FFF2-40B4-BE49-F238E27FC236}">
                          <a16:creationId xmlns:a16="http://schemas.microsoft.com/office/drawing/2014/main" id="{7A6CBFBD-525F-4887-8FCF-9512DA94053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5292000" y="4121424"/>
                      <a:ext cx="1800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4" name="Conector recto 223">
                      <a:extLst>
                        <a:ext uri="{FF2B5EF4-FFF2-40B4-BE49-F238E27FC236}">
                          <a16:creationId xmlns:a16="http://schemas.microsoft.com/office/drawing/2014/main" id="{467665FE-285C-4BBD-AE92-3CC00E2CBA6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5472000" y="3969024"/>
                      <a:ext cx="0" cy="157194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217" name="Rectángulo 216">
                  <a:extLst>
                    <a:ext uri="{FF2B5EF4-FFF2-40B4-BE49-F238E27FC236}">
                      <a16:creationId xmlns:a16="http://schemas.microsoft.com/office/drawing/2014/main" id="{37F6D6D8-E45B-485B-9A11-9CD218A5BD62}"/>
                    </a:ext>
                  </a:extLst>
                </p:cNvPr>
                <p:cNvSpPr/>
                <p:nvPr/>
              </p:nvSpPr>
              <p:spPr>
                <a:xfrm>
                  <a:off x="4680000" y="3744000"/>
                  <a:ext cx="1334105" cy="934888"/>
                </a:xfrm>
                <a:prstGeom prst="rect">
                  <a:avLst/>
                </a:prstGeom>
                <a:noFill/>
                <a:ln w="349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</p:grpSp>
          <p:cxnSp>
            <p:nvCxnSpPr>
              <p:cNvPr id="245" name="Conector recto 244">
                <a:extLst>
                  <a:ext uri="{FF2B5EF4-FFF2-40B4-BE49-F238E27FC236}">
                    <a16:creationId xmlns:a16="http://schemas.microsoft.com/office/drawing/2014/main" id="{C92FE08C-3973-4FE5-90A6-771300450C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33072" y="1999952"/>
                <a:ext cx="0" cy="90008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6" name="Conector recto 505">
                <a:extLst>
                  <a:ext uri="{FF2B5EF4-FFF2-40B4-BE49-F238E27FC236}">
                    <a16:creationId xmlns:a16="http://schemas.microsoft.com/office/drawing/2014/main" id="{54C2A359-A0CB-41F4-B38C-EB177402381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750842" y="2089960"/>
                <a:ext cx="1346850" cy="5176"/>
              </a:xfrm>
              <a:prstGeom prst="line">
                <a:avLst/>
              </a:prstGeom>
              <a:ln w="28575">
                <a:solidFill>
                  <a:srgbClr val="FFC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8" name="Conector recto 507">
                <a:extLst>
                  <a:ext uri="{FF2B5EF4-FFF2-40B4-BE49-F238E27FC236}">
                    <a16:creationId xmlns:a16="http://schemas.microsoft.com/office/drawing/2014/main" id="{C92FE08C-3973-4FE5-90A6-771300450C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27007" y="1928917"/>
                <a:ext cx="0" cy="90008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26" name="Grupo 525"/>
          <p:cNvGrpSpPr/>
          <p:nvPr/>
        </p:nvGrpSpPr>
        <p:grpSpPr>
          <a:xfrm>
            <a:off x="9815324" y="1490331"/>
            <a:ext cx="1945342" cy="592658"/>
            <a:chOff x="9806166" y="1509511"/>
            <a:chExt cx="1945342" cy="592658"/>
          </a:xfrm>
        </p:grpSpPr>
        <p:pic>
          <p:nvPicPr>
            <p:cNvPr id="499" name="Picture 2" descr="RAD HF BITUBO">
              <a:extLst>
                <a:ext uri="{FF2B5EF4-FFF2-40B4-BE49-F238E27FC236}">
                  <a16:creationId xmlns:a16="http://schemas.microsoft.com/office/drawing/2014/main" id="{D4988911-14D4-44DF-8E9A-9A0E9A088BE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362" r="22115"/>
            <a:stretch>
              <a:fillRect/>
            </a:stretch>
          </p:blipFill>
          <p:spPr bwMode="auto">
            <a:xfrm>
              <a:off x="10544263" y="1545937"/>
              <a:ext cx="722533" cy="492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525" name="Grupo 524"/>
            <p:cNvGrpSpPr/>
            <p:nvPr/>
          </p:nvGrpSpPr>
          <p:grpSpPr>
            <a:xfrm>
              <a:off x="9806166" y="1509511"/>
              <a:ext cx="1945342" cy="592658"/>
              <a:chOff x="9773971" y="1514566"/>
              <a:chExt cx="1945342" cy="592658"/>
            </a:xfrm>
          </p:grpSpPr>
          <p:sp>
            <p:nvSpPr>
              <p:cNvPr id="505" name="Rectángulo 504"/>
              <p:cNvSpPr/>
              <p:nvPr/>
            </p:nvSpPr>
            <p:spPr>
              <a:xfrm>
                <a:off x="9773971" y="1514566"/>
                <a:ext cx="1945342" cy="592658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s-ES" dirty="0"/>
              </a:p>
            </p:txBody>
          </p:sp>
          <p:cxnSp>
            <p:nvCxnSpPr>
              <p:cNvPr id="509" name="Conector recto 508">
                <a:extLst>
                  <a:ext uri="{FF2B5EF4-FFF2-40B4-BE49-F238E27FC236}">
                    <a16:creationId xmlns:a16="http://schemas.microsoft.com/office/drawing/2014/main" id="{54C2A359-A0CB-41F4-B38C-EB177402381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799387" y="1975842"/>
                <a:ext cx="674805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0" name="Conector recto 509">
                <a:extLst>
                  <a:ext uri="{FF2B5EF4-FFF2-40B4-BE49-F238E27FC236}">
                    <a16:creationId xmlns:a16="http://schemas.microsoft.com/office/drawing/2014/main" id="{C92FE08C-3973-4FE5-90A6-771300450C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266796" y="1954604"/>
                <a:ext cx="0" cy="90008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1" name="Conector recto 510">
                <a:extLst>
                  <a:ext uri="{FF2B5EF4-FFF2-40B4-BE49-F238E27FC236}">
                    <a16:creationId xmlns:a16="http://schemas.microsoft.com/office/drawing/2014/main" id="{54C2A359-A0CB-41F4-B38C-EB177402381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801435" y="2044956"/>
                <a:ext cx="1400650" cy="6314"/>
              </a:xfrm>
              <a:prstGeom prst="line">
                <a:avLst/>
              </a:prstGeom>
              <a:ln w="28575">
                <a:solidFill>
                  <a:srgbClr val="FFC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2" name="Conector recto 511">
                <a:extLst>
                  <a:ext uri="{FF2B5EF4-FFF2-40B4-BE49-F238E27FC236}">
                    <a16:creationId xmlns:a16="http://schemas.microsoft.com/office/drawing/2014/main" id="{C92FE08C-3973-4FE5-90A6-771300450C4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472496" y="1623152"/>
                <a:ext cx="1696" cy="359225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7" name="Conector recto 516">
                <a:extLst>
                  <a:ext uri="{FF2B5EF4-FFF2-40B4-BE49-F238E27FC236}">
                    <a16:creationId xmlns:a16="http://schemas.microsoft.com/office/drawing/2014/main" id="{54C2A359-A0CB-41F4-B38C-EB177402381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463357" y="1623152"/>
                <a:ext cx="80906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24" name="Grupo 523"/>
          <p:cNvGrpSpPr/>
          <p:nvPr/>
        </p:nvGrpSpPr>
        <p:grpSpPr>
          <a:xfrm>
            <a:off x="9804597" y="2156950"/>
            <a:ext cx="1945342" cy="592658"/>
            <a:chOff x="9804597" y="2156950"/>
            <a:chExt cx="1945342" cy="592658"/>
          </a:xfrm>
        </p:grpSpPr>
        <p:cxnSp>
          <p:nvCxnSpPr>
            <p:cNvPr id="502" name="Conector recto 501">
              <a:extLst>
                <a:ext uri="{FF2B5EF4-FFF2-40B4-BE49-F238E27FC236}">
                  <a16:creationId xmlns:a16="http://schemas.microsoft.com/office/drawing/2014/main" id="{0462F901-CC39-4DAE-8266-30EE1C0B7F8E}"/>
                </a:ext>
              </a:extLst>
            </p:cNvPr>
            <p:cNvCxnSpPr/>
            <p:nvPr/>
          </p:nvCxnSpPr>
          <p:spPr>
            <a:xfrm>
              <a:off x="9829349" y="2708755"/>
              <a:ext cx="1768699" cy="0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1" name="Freeform 57">
              <a:extLst>
                <a:ext uri="{FF2B5EF4-FFF2-40B4-BE49-F238E27FC236}">
                  <a16:creationId xmlns:a16="http://schemas.microsoft.com/office/drawing/2014/main" id="{84207E82-3B47-4CB2-983D-17CCC1EA73BF}"/>
                </a:ext>
              </a:extLst>
            </p:cNvPr>
            <p:cNvSpPr>
              <a:spLocks/>
            </p:cNvSpPr>
            <p:nvPr/>
          </p:nvSpPr>
          <p:spPr bwMode="auto">
            <a:xfrm rot="10800000" flipV="1">
              <a:off x="10206741" y="2268675"/>
              <a:ext cx="1212425" cy="371370"/>
            </a:xfrm>
            <a:custGeom>
              <a:avLst/>
              <a:gdLst>
                <a:gd name="T0" fmla="*/ 416 w 976"/>
                <a:gd name="T1" fmla="*/ 268 h 666"/>
                <a:gd name="T2" fmla="*/ 648 w 976"/>
                <a:gd name="T3" fmla="*/ 270 h 666"/>
                <a:gd name="T4" fmla="*/ 648 w 976"/>
                <a:gd name="T5" fmla="*/ 176 h 666"/>
                <a:gd name="T6" fmla="*/ 248 w 976"/>
                <a:gd name="T7" fmla="*/ 176 h 666"/>
                <a:gd name="T8" fmla="*/ 248 w 976"/>
                <a:gd name="T9" fmla="*/ 460 h 666"/>
                <a:gd name="T10" fmla="*/ 976 w 976"/>
                <a:gd name="T11" fmla="*/ 458 h 666"/>
                <a:gd name="T12" fmla="*/ 976 w 976"/>
                <a:gd name="T13" fmla="*/ 0 h 666"/>
                <a:gd name="T14" fmla="*/ 0 w 976"/>
                <a:gd name="T15" fmla="*/ 0 h 666"/>
                <a:gd name="T16" fmla="*/ 0 w 976"/>
                <a:gd name="T17" fmla="*/ 666 h 6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76"/>
                <a:gd name="T28" fmla="*/ 0 h 666"/>
                <a:gd name="T29" fmla="*/ 976 w 976"/>
                <a:gd name="T30" fmla="*/ 666 h 6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76" h="666">
                  <a:moveTo>
                    <a:pt x="416" y="268"/>
                  </a:moveTo>
                  <a:lnTo>
                    <a:pt x="648" y="270"/>
                  </a:lnTo>
                  <a:lnTo>
                    <a:pt x="648" y="176"/>
                  </a:lnTo>
                  <a:lnTo>
                    <a:pt x="248" y="176"/>
                  </a:lnTo>
                  <a:lnTo>
                    <a:pt x="248" y="460"/>
                  </a:lnTo>
                  <a:lnTo>
                    <a:pt x="976" y="458"/>
                  </a:lnTo>
                  <a:lnTo>
                    <a:pt x="976" y="0"/>
                  </a:lnTo>
                  <a:lnTo>
                    <a:pt x="0" y="0"/>
                  </a:lnTo>
                  <a:lnTo>
                    <a:pt x="0" y="666"/>
                  </a:lnTo>
                </a:path>
              </a:pathLst>
            </a:custGeom>
            <a:noFill/>
            <a:ln w="19050">
              <a:solidFill>
                <a:schemeClr val="accent2">
                  <a:lumMod val="7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cxnSp>
          <p:nvCxnSpPr>
            <p:cNvPr id="503" name="Conector recto 502">
              <a:extLst>
                <a:ext uri="{FF2B5EF4-FFF2-40B4-BE49-F238E27FC236}">
                  <a16:creationId xmlns:a16="http://schemas.microsoft.com/office/drawing/2014/main" id="{6F725677-C84F-4CEC-AA34-7FBEE3B7A46A}"/>
                </a:ext>
              </a:extLst>
            </p:cNvPr>
            <p:cNvCxnSpPr>
              <a:endCxn id="501" idx="8"/>
            </p:cNvCxnSpPr>
            <p:nvPr/>
          </p:nvCxnSpPr>
          <p:spPr>
            <a:xfrm flipV="1">
              <a:off x="9840566" y="2640045"/>
              <a:ext cx="1578600" cy="1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0" name="Rectángulo 519"/>
            <p:cNvSpPr/>
            <p:nvPr/>
          </p:nvSpPr>
          <p:spPr>
            <a:xfrm>
              <a:off x="9804597" y="2156950"/>
              <a:ext cx="1945342" cy="59265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s-ES" dirty="0"/>
            </a:p>
          </p:txBody>
        </p:sp>
      </p:grpSp>
      <p:sp>
        <p:nvSpPr>
          <p:cNvPr id="621" name="AutoShape 49"/>
          <p:cNvSpPr>
            <a:spLocks noChangeArrowheads="1"/>
          </p:cNvSpPr>
          <p:nvPr/>
        </p:nvSpPr>
        <p:spPr bwMode="auto">
          <a:xfrm rot="16200000" flipH="1">
            <a:off x="7738373" y="3618538"/>
            <a:ext cx="75271" cy="71215"/>
          </a:xfrm>
          <a:prstGeom prst="triangle">
            <a:avLst>
              <a:gd name="adj" fmla="val 50000"/>
            </a:avLst>
          </a:prstGeom>
          <a:solidFill>
            <a:srgbClr val="C00000"/>
          </a:solidFill>
          <a:ln w="38100">
            <a:solidFill>
              <a:srgbClr val="FFC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cxnSp>
        <p:nvCxnSpPr>
          <p:cNvPr id="622" name="Conector recto 621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 flipH="1">
            <a:off x="7743952" y="3650715"/>
            <a:ext cx="727708" cy="0"/>
          </a:xfrm>
          <a:prstGeom prst="line">
            <a:avLst/>
          </a:prstGeom>
          <a:ln w="3810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3" name="Conector recto 622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>
            <a:off x="8819458" y="3749655"/>
            <a:ext cx="536504" cy="604590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24" name="16 Grupo"/>
          <p:cNvGrpSpPr>
            <a:grpSpLocks/>
          </p:cNvGrpSpPr>
          <p:nvPr/>
        </p:nvGrpSpPr>
        <p:grpSpPr bwMode="auto">
          <a:xfrm rot="5400000" flipH="1">
            <a:off x="8080166" y="4303359"/>
            <a:ext cx="59099" cy="68482"/>
            <a:chOff x="1835696" y="1268760"/>
            <a:chExt cx="540000" cy="540000"/>
          </a:xfrm>
        </p:grpSpPr>
        <p:sp>
          <p:nvSpPr>
            <p:cNvPr id="672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673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grpSp>
        <p:nvGrpSpPr>
          <p:cNvPr id="625" name="Grupo 624">
            <a:extLst>
              <a:ext uri="{FF2B5EF4-FFF2-40B4-BE49-F238E27FC236}">
                <a16:creationId xmlns:a16="http://schemas.microsoft.com/office/drawing/2014/main" id="{53109BB0-AD67-4A43-8C5E-324B10956435}"/>
              </a:ext>
            </a:extLst>
          </p:cNvPr>
          <p:cNvGrpSpPr>
            <a:grpSpLocks noChangeAspect="1"/>
          </p:cNvGrpSpPr>
          <p:nvPr/>
        </p:nvGrpSpPr>
        <p:grpSpPr>
          <a:xfrm rot="2884759" flipH="1">
            <a:off x="8864025" y="3987635"/>
            <a:ext cx="432307" cy="108491"/>
            <a:chOff x="2505075" y="3352800"/>
            <a:chExt cx="5753100" cy="1400175"/>
          </a:xfrm>
        </p:grpSpPr>
        <p:sp>
          <p:nvSpPr>
            <p:cNvPr id="657" name="Freeform 2">
              <a:extLst>
                <a:ext uri="{FF2B5EF4-FFF2-40B4-BE49-F238E27FC236}">
                  <a16:creationId xmlns:a16="http://schemas.microsoft.com/office/drawing/2014/main" id="{85E59031-A857-4872-86C0-94973B0DDB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1775" y="3838575"/>
              <a:ext cx="5267325" cy="9525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3318" y="0"/>
                </a:cxn>
              </a:cxnLst>
              <a:rect l="0" t="0" r="r" b="b"/>
              <a:pathLst>
                <a:path w="3318" h="6">
                  <a:moveTo>
                    <a:pt x="0" y="6"/>
                  </a:moveTo>
                  <a:lnTo>
                    <a:pt x="3318" y="0"/>
                  </a:ln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658" name="Group 3">
              <a:extLst>
                <a:ext uri="{FF2B5EF4-FFF2-40B4-BE49-F238E27FC236}">
                  <a16:creationId xmlns:a16="http://schemas.microsoft.com/office/drawing/2014/main" id="{CA6909E2-AF64-4D4E-B415-804FE6A2C13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62300" y="3733800"/>
              <a:ext cx="4419600" cy="228600"/>
              <a:chOff x="1446" y="2352"/>
              <a:chExt cx="2784" cy="144"/>
            </a:xfrm>
          </p:grpSpPr>
          <p:sp>
            <p:nvSpPr>
              <p:cNvPr id="665" name="Oval 4">
                <a:extLst>
                  <a:ext uri="{FF2B5EF4-FFF2-40B4-BE49-F238E27FC236}">
                    <a16:creationId xmlns:a16="http://schemas.microsoft.com/office/drawing/2014/main" id="{0AE91855-40F2-41E2-A637-52B43198F6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6" y="2352"/>
                <a:ext cx="144" cy="144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666" name="Oval 5">
                <a:extLst>
                  <a:ext uri="{FF2B5EF4-FFF2-40B4-BE49-F238E27FC236}">
                    <a16:creationId xmlns:a16="http://schemas.microsoft.com/office/drawing/2014/main" id="{CFDE1400-3300-423E-A67F-D8C15088FD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8" y="2352"/>
                <a:ext cx="144" cy="144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667" name="Oval 6">
                <a:extLst>
                  <a:ext uri="{FF2B5EF4-FFF2-40B4-BE49-F238E27FC236}">
                    <a16:creationId xmlns:a16="http://schemas.microsoft.com/office/drawing/2014/main" id="{CFF1E92D-BD64-4D3F-A07D-23B2ABEBF3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10" y="2352"/>
                <a:ext cx="144" cy="144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668" name="Oval 7">
                <a:extLst>
                  <a:ext uri="{FF2B5EF4-FFF2-40B4-BE49-F238E27FC236}">
                    <a16:creationId xmlns:a16="http://schemas.microsoft.com/office/drawing/2014/main" id="{D4051B92-0FDE-4F50-AD41-A068CE400F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42" y="2352"/>
                <a:ext cx="144" cy="144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669" name="Oval 8">
                <a:extLst>
                  <a:ext uri="{FF2B5EF4-FFF2-40B4-BE49-F238E27FC236}">
                    <a16:creationId xmlns:a16="http://schemas.microsoft.com/office/drawing/2014/main" id="{12626BAC-2807-4132-BEDD-59754D4C1B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22" y="2352"/>
                <a:ext cx="144" cy="144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670" name="Oval 9">
                <a:extLst>
                  <a:ext uri="{FF2B5EF4-FFF2-40B4-BE49-F238E27FC236}">
                    <a16:creationId xmlns:a16="http://schemas.microsoft.com/office/drawing/2014/main" id="{28A1F460-F127-49ED-935A-C50500213C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54" y="2352"/>
                <a:ext cx="144" cy="144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671" name="Oval 10">
                <a:extLst>
                  <a:ext uri="{FF2B5EF4-FFF2-40B4-BE49-F238E27FC236}">
                    <a16:creationId xmlns:a16="http://schemas.microsoft.com/office/drawing/2014/main" id="{CA4C47CA-2699-47E7-866C-441989211A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6" y="2352"/>
                <a:ext cx="144" cy="144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659" name="Group 11">
              <a:extLst>
                <a:ext uri="{FF2B5EF4-FFF2-40B4-BE49-F238E27FC236}">
                  <a16:creationId xmlns:a16="http://schemas.microsoft.com/office/drawing/2014/main" id="{8CC6AF31-B055-4E5F-BECA-70133A67D60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43175" y="3352800"/>
              <a:ext cx="5715000" cy="1371600"/>
              <a:chOff x="1152" y="2256"/>
              <a:chExt cx="3600" cy="864"/>
            </a:xfrm>
          </p:grpSpPr>
          <p:sp>
            <p:nvSpPr>
              <p:cNvPr id="662" name="Rectangle 12" descr="Papel seda rosa">
                <a:extLst>
                  <a:ext uri="{FF2B5EF4-FFF2-40B4-BE49-F238E27FC236}">
                    <a16:creationId xmlns:a16="http://schemas.microsoft.com/office/drawing/2014/main" id="{8721A61F-A550-4AC8-BE44-5AB9176410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6" y="2688"/>
                <a:ext cx="3312" cy="432"/>
              </a:xfrm>
              <a:prstGeom prst="rect">
                <a:avLst/>
              </a:prstGeom>
              <a:blipFill dpi="0" rotWithShape="0">
                <a:blip r:embed="rId5"/>
                <a:srcRect/>
                <a:tile tx="0" ty="0" sx="100000" sy="100000" flip="none" algn="tl"/>
              </a:blipFill>
              <a:ln w="317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663" name="Rectangle 13" descr="Papel seda rosa">
                <a:extLst>
                  <a:ext uri="{FF2B5EF4-FFF2-40B4-BE49-F238E27FC236}">
                    <a16:creationId xmlns:a16="http://schemas.microsoft.com/office/drawing/2014/main" id="{44D368DD-0C9A-4217-BE9C-484067321F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8" y="2256"/>
                <a:ext cx="144" cy="864"/>
              </a:xfrm>
              <a:prstGeom prst="rect">
                <a:avLst/>
              </a:prstGeom>
              <a:blipFill dpi="0" rotWithShape="0">
                <a:blip r:embed="rId5"/>
                <a:srcRect/>
                <a:tile tx="0" ty="0" sx="100000" sy="100000" flip="none" algn="tl"/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664" name="Rectangle 14" descr="Papel seda rosa">
                <a:extLst>
                  <a:ext uri="{FF2B5EF4-FFF2-40B4-BE49-F238E27FC236}">
                    <a16:creationId xmlns:a16="http://schemas.microsoft.com/office/drawing/2014/main" id="{FAA02BAB-8EF2-433B-A3C0-8AFA55C891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2" y="2256"/>
                <a:ext cx="144" cy="864"/>
              </a:xfrm>
              <a:prstGeom prst="rect">
                <a:avLst/>
              </a:prstGeom>
              <a:blipFill dpi="0" rotWithShape="0">
                <a:blip r:embed="rId5"/>
                <a:srcRect/>
                <a:tile tx="0" ty="0" sx="100000" sy="100000" flip="none" algn="tl"/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sp>
          <p:nvSpPr>
            <p:cNvPr id="660" name="Freeform 29">
              <a:extLst>
                <a:ext uri="{FF2B5EF4-FFF2-40B4-BE49-F238E27FC236}">
                  <a16:creationId xmlns:a16="http://schemas.microsoft.com/office/drawing/2014/main" id="{086350A8-B41B-4F02-846A-C653BCB59F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5075" y="3394075"/>
              <a:ext cx="5753100" cy="1358900"/>
            </a:xfrm>
            <a:custGeom>
              <a:avLst/>
              <a:gdLst/>
              <a:ahLst/>
              <a:cxnLst>
                <a:cxn ang="0">
                  <a:pos x="171" y="0"/>
                </a:cxn>
                <a:cxn ang="0">
                  <a:pos x="0" y="0"/>
                </a:cxn>
                <a:cxn ang="0">
                  <a:pos x="0" y="856"/>
                </a:cxn>
                <a:cxn ang="0">
                  <a:pos x="3624" y="856"/>
                </a:cxn>
                <a:cxn ang="0">
                  <a:pos x="3623" y="3"/>
                </a:cxn>
                <a:cxn ang="0">
                  <a:pos x="3479" y="3"/>
                </a:cxn>
              </a:cxnLst>
              <a:rect l="0" t="0" r="r" b="b"/>
              <a:pathLst>
                <a:path w="3624" h="856">
                  <a:moveTo>
                    <a:pt x="171" y="0"/>
                  </a:moveTo>
                  <a:lnTo>
                    <a:pt x="0" y="0"/>
                  </a:lnTo>
                  <a:lnTo>
                    <a:pt x="0" y="856"/>
                  </a:lnTo>
                  <a:lnTo>
                    <a:pt x="3624" y="856"/>
                  </a:lnTo>
                  <a:lnTo>
                    <a:pt x="3623" y="3"/>
                  </a:lnTo>
                  <a:lnTo>
                    <a:pt x="3479" y="3"/>
                  </a:lnTo>
                </a:path>
              </a:pathLst>
            </a:custGeom>
            <a:noFill/>
            <a:ln w="31750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61" name="Rectangle 44" descr="Gotas de agua">
              <a:extLst>
                <a:ext uri="{FF2B5EF4-FFF2-40B4-BE49-F238E27FC236}">
                  <a16:creationId xmlns:a16="http://schemas.microsoft.com/office/drawing/2014/main" id="{362AE721-A7C7-47F0-86F4-77F1101341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1775" y="3352800"/>
              <a:ext cx="5257800" cy="76200"/>
            </a:xfrm>
            <a:prstGeom prst="rect">
              <a:avLst/>
            </a:prstGeom>
            <a:blipFill dpi="0" rotWithShape="0">
              <a:blip r:embed="rId6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626" name="Conector recto 625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 flipH="1">
            <a:off x="7750776" y="4337383"/>
            <a:ext cx="726485" cy="0"/>
          </a:xfrm>
          <a:prstGeom prst="line">
            <a:avLst/>
          </a:prstGeom>
          <a:ln w="38100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27" name="Group 2"/>
          <p:cNvGrpSpPr>
            <a:grpSpLocks/>
          </p:cNvGrpSpPr>
          <p:nvPr/>
        </p:nvGrpSpPr>
        <p:grpSpPr bwMode="auto">
          <a:xfrm flipH="1">
            <a:off x="8486351" y="3942612"/>
            <a:ext cx="162277" cy="218378"/>
            <a:chOff x="2926" y="2496"/>
            <a:chExt cx="290" cy="576"/>
          </a:xfrm>
        </p:grpSpPr>
        <p:sp>
          <p:nvSpPr>
            <p:cNvPr id="646" name="Rectangle 3"/>
            <p:cNvSpPr>
              <a:spLocks noChangeArrowheads="1"/>
            </p:cNvSpPr>
            <p:nvPr/>
          </p:nvSpPr>
          <p:spPr bwMode="auto">
            <a:xfrm>
              <a:off x="2976" y="2496"/>
              <a:ext cx="48" cy="57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647" name="Rectangle 4"/>
            <p:cNvSpPr>
              <a:spLocks noChangeArrowheads="1"/>
            </p:cNvSpPr>
            <p:nvPr/>
          </p:nvSpPr>
          <p:spPr bwMode="auto">
            <a:xfrm>
              <a:off x="3120" y="2496"/>
              <a:ext cx="48" cy="57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648" name="Freeform 5"/>
            <p:cNvSpPr>
              <a:spLocks/>
            </p:cNvSpPr>
            <p:nvPr/>
          </p:nvSpPr>
          <p:spPr bwMode="auto">
            <a:xfrm>
              <a:off x="3024" y="2526"/>
              <a:ext cx="96" cy="258"/>
            </a:xfrm>
            <a:custGeom>
              <a:avLst/>
              <a:gdLst>
                <a:gd name="T0" fmla="*/ 0 w 96"/>
                <a:gd name="T1" fmla="*/ 0 h 258"/>
                <a:gd name="T2" fmla="*/ 88 w 96"/>
                <a:gd name="T3" fmla="*/ 258 h 258"/>
                <a:gd name="T4" fmla="*/ 96 w 96"/>
                <a:gd name="T5" fmla="*/ 258 h 258"/>
                <a:gd name="T6" fmla="*/ 0 60000 65536"/>
                <a:gd name="T7" fmla="*/ 0 60000 65536"/>
                <a:gd name="T8" fmla="*/ 0 60000 65536"/>
                <a:gd name="T9" fmla="*/ 0 w 96"/>
                <a:gd name="T10" fmla="*/ 0 h 258"/>
                <a:gd name="T11" fmla="*/ 96 w 96"/>
                <a:gd name="T12" fmla="*/ 258 h 25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6" h="258">
                  <a:moveTo>
                    <a:pt x="0" y="0"/>
                  </a:moveTo>
                  <a:lnTo>
                    <a:pt x="88" y="258"/>
                  </a:lnTo>
                  <a:lnTo>
                    <a:pt x="96" y="258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49" name="Freeform 6"/>
            <p:cNvSpPr>
              <a:spLocks/>
            </p:cNvSpPr>
            <p:nvPr/>
          </p:nvSpPr>
          <p:spPr bwMode="auto">
            <a:xfrm>
              <a:off x="3030" y="2782"/>
              <a:ext cx="82" cy="256"/>
            </a:xfrm>
            <a:custGeom>
              <a:avLst/>
              <a:gdLst>
                <a:gd name="T0" fmla="*/ 82 w 82"/>
                <a:gd name="T1" fmla="*/ 0 h 256"/>
                <a:gd name="T2" fmla="*/ 0 w 82"/>
                <a:gd name="T3" fmla="*/ 256 h 256"/>
                <a:gd name="T4" fmla="*/ 0 60000 65536"/>
                <a:gd name="T5" fmla="*/ 0 60000 65536"/>
                <a:gd name="T6" fmla="*/ 0 w 82"/>
                <a:gd name="T7" fmla="*/ 0 h 256"/>
                <a:gd name="T8" fmla="*/ 82 w 82"/>
                <a:gd name="T9" fmla="*/ 256 h 25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2" h="256">
                  <a:moveTo>
                    <a:pt x="82" y="0"/>
                  </a:moveTo>
                  <a:lnTo>
                    <a:pt x="0" y="256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50" name="Freeform 7"/>
            <p:cNvSpPr>
              <a:spLocks/>
            </p:cNvSpPr>
            <p:nvPr/>
          </p:nvSpPr>
          <p:spPr bwMode="auto">
            <a:xfrm>
              <a:off x="3032" y="2530"/>
              <a:ext cx="86" cy="256"/>
            </a:xfrm>
            <a:custGeom>
              <a:avLst/>
              <a:gdLst>
                <a:gd name="T0" fmla="*/ 86 w 86"/>
                <a:gd name="T1" fmla="*/ 0 h 256"/>
                <a:gd name="T2" fmla="*/ 0 w 86"/>
                <a:gd name="T3" fmla="*/ 256 h 256"/>
                <a:gd name="T4" fmla="*/ 4 w 86"/>
                <a:gd name="T5" fmla="*/ 252 h 256"/>
                <a:gd name="T6" fmla="*/ 0 60000 65536"/>
                <a:gd name="T7" fmla="*/ 0 60000 65536"/>
                <a:gd name="T8" fmla="*/ 0 60000 65536"/>
                <a:gd name="T9" fmla="*/ 0 w 86"/>
                <a:gd name="T10" fmla="*/ 0 h 256"/>
                <a:gd name="T11" fmla="*/ 86 w 86"/>
                <a:gd name="T12" fmla="*/ 256 h 2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256">
                  <a:moveTo>
                    <a:pt x="86" y="0"/>
                  </a:moveTo>
                  <a:lnTo>
                    <a:pt x="0" y="256"/>
                  </a:lnTo>
                  <a:lnTo>
                    <a:pt x="4" y="252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51" name="Freeform 8"/>
            <p:cNvSpPr>
              <a:spLocks/>
            </p:cNvSpPr>
            <p:nvPr/>
          </p:nvSpPr>
          <p:spPr bwMode="auto">
            <a:xfrm>
              <a:off x="3032" y="2786"/>
              <a:ext cx="86" cy="250"/>
            </a:xfrm>
            <a:custGeom>
              <a:avLst/>
              <a:gdLst>
                <a:gd name="T0" fmla="*/ 0 w 86"/>
                <a:gd name="T1" fmla="*/ 0 h 250"/>
                <a:gd name="T2" fmla="*/ 86 w 86"/>
                <a:gd name="T3" fmla="*/ 250 h 250"/>
                <a:gd name="T4" fmla="*/ 0 60000 65536"/>
                <a:gd name="T5" fmla="*/ 0 60000 65536"/>
                <a:gd name="T6" fmla="*/ 0 w 86"/>
                <a:gd name="T7" fmla="*/ 0 h 250"/>
                <a:gd name="T8" fmla="*/ 86 w 86"/>
                <a:gd name="T9" fmla="*/ 250 h 25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6" h="250">
                  <a:moveTo>
                    <a:pt x="0" y="0"/>
                  </a:moveTo>
                  <a:lnTo>
                    <a:pt x="86" y="25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52" name="Line 9"/>
            <p:cNvSpPr>
              <a:spLocks noChangeShapeType="1"/>
            </p:cNvSpPr>
            <p:nvPr/>
          </p:nvSpPr>
          <p:spPr bwMode="auto">
            <a:xfrm>
              <a:off x="3168" y="2544"/>
              <a:ext cx="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53" name="Freeform 10"/>
            <p:cNvSpPr>
              <a:spLocks/>
            </p:cNvSpPr>
            <p:nvPr/>
          </p:nvSpPr>
          <p:spPr bwMode="auto">
            <a:xfrm>
              <a:off x="3108" y="2546"/>
              <a:ext cx="108" cy="1"/>
            </a:xfrm>
            <a:custGeom>
              <a:avLst/>
              <a:gdLst>
                <a:gd name="T0" fmla="*/ 0 w 108"/>
                <a:gd name="T1" fmla="*/ 0 h 1"/>
                <a:gd name="T2" fmla="*/ 108 w 108"/>
                <a:gd name="T3" fmla="*/ 0 h 1"/>
                <a:gd name="T4" fmla="*/ 0 60000 65536"/>
                <a:gd name="T5" fmla="*/ 0 60000 65536"/>
                <a:gd name="T6" fmla="*/ 0 w 108"/>
                <a:gd name="T7" fmla="*/ 0 h 1"/>
                <a:gd name="T8" fmla="*/ 108 w 108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8" h="1">
                  <a:moveTo>
                    <a:pt x="0" y="0"/>
                  </a:moveTo>
                  <a:lnTo>
                    <a:pt x="108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54" name="Freeform 11"/>
            <p:cNvSpPr>
              <a:spLocks/>
            </p:cNvSpPr>
            <p:nvPr/>
          </p:nvSpPr>
          <p:spPr bwMode="auto">
            <a:xfrm>
              <a:off x="3110" y="3024"/>
              <a:ext cx="104" cy="1"/>
            </a:xfrm>
            <a:custGeom>
              <a:avLst/>
              <a:gdLst>
                <a:gd name="T0" fmla="*/ 0 w 104"/>
                <a:gd name="T1" fmla="*/ 0 h 1"/>
                <a:gd name="T2" fmla="*/ 104 w 104"/>
                <a:gd name="T3" fmla="*/ 0 h 1"/>
                <a:gd name="T4" fmla="*/ 0 60000 65536"/>
                <a:gd name="T5" fmla="*/ 0 60000 65536"/>
                <a:gd name="T6" fmla="*/ 0 w 104"/>
                <a:gd name="T7" fmla="*/ 0 h 1"/>
                <a:gd name="T8" fmla="*/ 104 w 10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4" h="1">
                  <a:moveTo>
                    <a:pt x="0" y="0"/>
                  </a:moveTo>
                  <a:lnTo>
                    <a:pt x="104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55" name="Freeform 12"/>
            <p:cNvSpPr>
              <a:spLocks/>
            </p:cNvSpPr>
            <p:nvPr/>
          </p:nvSpPr>
          <p:spPr bwMode="auto">
            <a:xfrm>
              <a:off x="2926" y="2542"/>
              <a:ext cx="108" cy="2"/>
            </a:xfrm>
            <a:custGeom>
              <a:avLst/>
              <a:gdLst>
                <a:gd name="T0" fmla="*/ 0 w 108"/>
                <a:gd name="T1" fmla="*/ 2 h 2"/>
                <a:gd name="T2" fmla="*/ 108 w 108"/>
                <a:gd name="T3" fmla="*/ 0 h 2"/>
                <a:gd name="T4" fmla="*/ 0 60000 65536"/>
                <a:gd name="T5" fmla="*/ 0 60000 65536"/>
                <a:gd name="T6" fmla="*/ 0 w 108"/>
                <a:gd name="T7" fmla="*/ 0 h 2"/>
                <a:gd name="T8" fmla="*/ 108 w 108"/>
                <a:gd name="T9" fmla="*/ 2 h 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8" h="2">
                  <a:moveTo>
                    <a:pt x="0" y="2"/>
                  </a:moveTo>
                  <a:lnTo>
                    <a:pt x="108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56" name="Freeform 13"/>
            <p:cNvSpPr>
              <a:spLocks/>
            </p:cNvSpPr>
            <p:nvPr/>
          </p:nvSpPr>
          <p:spPr bwMode="auto">
            <a:xfrm>
              <a:off x="2926" y="3024"/>
              <a:ext cx="112" cy="2"/>
            </a:xfrm>
            <a:custGeom>
              <a:avLst/>
              <a:gdLst>
                <a:gd name="T0" fmla="*/ 0 w 112"/>
                <a:gd name="T1" fmla="*/ 2 h 2"/>
                <a:gd name="T2" fmla="*/ 112 w 112"/>
                <a:gd name="T3" fmla="*/ 0 h 2"/>
                <a:gd name="T4" fmla="*/ 0 60000 65536"/>
                <a:gd name="T5" fmla="*/ 0 60000 65536"/>
                <a:gd name="T6" fmla="*/ 0 w 112"/>
                <a:gd name="T7" fmla="*/ 0 h 2"/>
                <a:gd name="T8" fmla="*/ 112 w 112"/>
                <a:gd name="T9" fmla="*/ 2 h 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12" h="2">
                  <a:moveTo>
                    <a:pt x="0" y="2"/>
                  </a:moveTo>
                  <a:lnTo>
                    <a:pt x="112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628" name="Conector recto 627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>
            <a:off x="8456561" y="3630943"/>
            <a:ext cx="15099" cy="332021"/>
          </a:xfrm>
          <a:prstGeom prst="line">
            <a:avLst/>
          </a:prstGeom>
          <a:ln w="3810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9" name="Conector recto 628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 flipH="1">
            <a:off x="8473686" y="4133810"/>
            <a:ext cx="0" cy="211758"/>
          </a:xfrm>
          <a:prstGeom prst="line">
            <a:avLst/>
          </a:prstGeom>
          <a:ln w="38100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0" name="Conector recto 629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 flipH="1">
            <a:off x="8649603" y="4140618"/>
            <a:ext cx="0" cy="208074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1" name="Conector recto 630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 flipH="1">
            <a:off x="8630417" y="3749655"/>
            <a:ext cx="0" cy="208074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2" name="Conector recto 631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 flipH="1">
            <a:off x="8644084" y="4348104"/>
            <a:ext cx="711878" cy="588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3" name="16 Grupo"/>
          <p:cNvGrpSpPr>
            <a:grpSpLocks/>
          </p:cNvGrpSpPr>
          <p:nvPr/>
        </p:nvGrpSpPr>
        <p:grpSpPr bwMode="auto">
          <a:xfrm rot="5400000" flipH="1">
            <a:off x="9080992" y="4306781"/>
            <a:ext cx="59099" cy="68482"/>
            <a:chOff x="1835696" y="1268760"/>
            <a:chExt cx="540000" cy="540000"/>
          </a:xfrm>
        </p:grpSpPr>
        <p:sp>
          <p:nvSpPr>
            <p:cNvPr id="644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645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sp>
        <p:nvSpPr>
          <p:cNvPr id="634" name="CuadroTexto 633"/>
          <p:cNvSpPr txBox="1"/>
          <p:nvPr/>
        </p:nvSpPr>
        <p:spPr>
          <a:xfrm flipH="1">
            <a:off x="7818440" y="4324369"/>
            <a:ext cx="374874" cy="89950"/>
          </a:xfrm>
          <a:prstGeom prst="rect">
            <a:avLst/>
          </a:prstGeom>
          <a:noFill/>
          <a:ln>
            <a:solidFill>
              <a:srgbClr val="FFC000"/>
            </a:solidFill>
            <a:prstDash val="sysDot"/>
          </a:ln>
        </p:spPr>
        <p:txBody>
          <a:bodyPr wrap="none" rtlCol="0">
            <a:spAutoFit/>
          </a:bodyPr>
          <a:lstStyle/>
          <a:p>
            <a:r>
              <a:rPr lang="es-ES" sz="800" dirty="0" smtClean="0"/>
              <a:t>Bomba depósito</a:t>
            </a:r>
            <a:endParaRPr lang="es-ES" sz="800" dirty="0"/>
          </a:p>
        </p:txBody>
      </p:sp>
      <p:sp>
        <p:nvSpPr>
          <p:cNvPr id="635" name="CuadroTexto 634"/>
          <p:cNvSpPr txBox="1"/>
          <p:nvPr/>
        </p:nvSpPr>
        <p:spPr>
          <a:xfrm flipH="1">
            <a:off x="8747899" y="4313578"/>
            <a:ext cx="402479" cy="899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smtClean="0"/>
              <a:t>Bomba colectores</a:t>
            </a:r>
            <a:endParaRPr lang="es-ES" sz="800" dirty="0"/>
          </a:p>
        </p:txBody>
      </p:sp>
      <p:sp>
        <p:nvSpPr>
          <p:cNvPr id="636" name="CuadroTexto 635"/>
          <p:cNvSpPr txBox="1"/>
          <p:nvPr/>
        </p:nvSpPr>
        <p:spPr>
          <a:xfrm flipH="1">
            <a:off x="9035967" y="3806441"/>
            <a:ext cx="269976" cy="899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smtClean="0"/>
              <a:t>Colectores</a:t>
            </a:r>
            <a:endParaRPr lang="es-ES" sz="800" dirty="0"/>
          </a:p>
        </p:txBody>
      </p:sp>
      <p:sp>
        <p:nvSpPr>
          <p:cNvPr id="637" name="Rectangle 235"/>
          <p:cNvSpPr>
            <a:spLocks noChangeArrowheads="1"/>
          </p:cNvSpPr>
          <p:nvPr/>
        </p:nvSpPr>
        <p:spPr bwMode="auto">
          <a:xfrm flipH="1">
            <a:off x="8686025" y="3677743"/>
            <a:ext cx="81836" cy="58622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smtClean="0"/>
              <a:t>ST</a:t>
            </a:r>
            <a:endParaRPr lang="es-ES_tradnl" altLang="es-ES" sz="800" b="1" dirty="0"/>
          </a:p>
        </p:txBody>
      </p:sp>
      <p:cxnSp>
        <p:nvCxnSpPr>
          <p:cNvPr id="638" name="Conector recto 637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 flipH="1">
            <a:off x="8630417" y="3749655"/>
            <a:ext cx="193051" cy="0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9" name="Conector recto 638"/>
          <p:cNvCxnSpPr>
            <a:stCxn id="637" idx="2"/>
            <a:endCxn id="644" idx="5"/>
          </p:cNvCxnSpPr>
          <p:nvPr/>
        </p:nvCxnSpPr>
        <p:spPr>
          <a:xfrm>
            <a:off x="8726943" y="3736365"/>
            <a:ext cx="359386" cy="5837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0" name="Conector recto 639"/>
          <p:cNvCxnSpPr/>
          <p:nvPr/>
        </p:nvCxnSpPr>
        <p:spPr>
          <a:xfrm>
            <a:off x="7790939" y="3969056"/>
            <a:ext cx="1295390" cy="3469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1" name="Conector recto 640"/>
          <p:cNvCxnSpPr>
            <a:stCxn id="637" idx="2"/>
            <a:endCxn id="673" idx="5"/>
          </p:cNvCxnSpPr>
          <p:nvPr/>
        </p:nvCxnSpPr>
        <p:spPr>
          <a:xfrm flipH="1">
            <a:off x="8115484" y="3736365"/>
            <a:ext cx="611459" cy="5912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2" name="Conector recto 641"/>
          <p:cNvCxnSpPr/>
          <p:nvPr/>
        </p:nvCxnSpPr>
        <p:spPr>
          <a:xfrm>
            <a:off x="7797658" y="4107854"/>
            <a:ext cx="272284" cy="2014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1" name="Grupo 740"/>
          <p:cNvGrpSpPr/>
          <p:nvPr/>
        </p:nvGrpSpPr>
        <p:grpSpPr>
          <a:xfrm>
            <a:off x="9854391" y="782854"/>
            <a:ext cx="1945342" cy="592658"/>
            <a:chOff x="9797889" y="821923"/>
            <a:chExt cx="1945342" cy="592658"/>
          </a:xfrm>
        </p:grpSpPr>
        <p:sp>
          <p:nvSpPr>
            <p:cNvPr id="677" name="Rectángulo 676"/>
            <p:cNvSpPr/>
            <p:nvPr/>
          </p:nvSpPr>
          <p:spPr>
            <a:xfrm>
              <a:off x="9797889" y="821923"/>
              <a:ext cx="1945342" cy="59265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s-ES" dirty="0"/>
            </a:p>
          </p:txBody>
        </p:sp>
        <p:grpSp>
          <p:nvGrpSpPr>
            <p:cNvPr id="740" name="Grupo 739"/>
            <p:cNvGrpSpPr/>
            <p:nvPr/>
          </p:nvGrpSpPr>
          <p:grpSpPr>
            <a:xfrm>
              <a:off x="9824800" y="914685"/>
              <a:ext cx="1422789" cy="434818"/>
              <a:chOff x="9824800" y="914685"/>
              <a:chExt cx="1422789" cy="434818"/>
            </a:xfrm>
          </p:grpSpPr>
          <p:cxnSp>
            <p:nvCxnSpPr>
              <p:cNvPr id="675" name="Conector recto 674">
                <a:extLst>
                  <a:ext uri="{FF2B5EF4-FFF2-40B4-BE49-F238E27FC236}">
                    <a16:creationId xmlns:a16="http://schemas.microsoft.com/office/drawing/2014/main" id="{54C2A359-A0CB-41F4-B38C-EB177402381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824800" y="1269739"/>
                <a:ext cx="1291831" cy="4336"/>
              </a:xfrm>
              <a:prstGeom prst="line">
                <a:avLst/>
              </a:prstGeom>
              <a:ln w="285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06" name="Rectangle 79">
                <a:extLst>
                  <a:ext uri="{FF2B5EF4-FFF2-40B4-BE49-F238E27FC236}">
                    <a16:creationId xmlns:a16="http://schemas.microsoft.com/office/drawing/2014/main" id="{09D82E71-693A-41BD-B000-60444599B7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52030" y="914685"/>
                <a:ext cx="195559" cy="31331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s-ES" altLang="es-ES"/>
              </a:p>
            </p:txBody>
          </p:sp>
          <p:sp>
            <p:nvSpPr>
              <p:cNvPr id="708" name="Rectangle 80">
                <a:extLst>
                  <a:ext uri="{FF2B5EF4-FFF2-40B4-BE49-F238E27FC236}">
                    <a16:creationId xmlns:a16="http://schemas.microsoft.com/office/drawing/2014/main" id="{47A17B71-789B-4926-AA90-CB78643603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93526" y="928728"/>
                <a:ext cx="117335" cy="281986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s-ES" altLang="es-ES"/>
              </a:p>
            </p:txBody>
          </p:sp>
          <p:sp>
            <p:nvSpPr>
              <p:cNvPr id="709" name="AutoShape 81">
                <a:extLst>
                  <a:ext uri="{FF2B5EF4-FFF2-40B4-BE49-F238E27FC236}">
                    <a16:creationId xmlns:a16="http://schemas.microsoft.com/office/drawing/2014/main" id="{CA7256C5-7C63-46A6-A8AF-B6964C885C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93526" y="933603"/>
                <a:ext cx="117335" cy="279314"/>
              </a:xfrm>
              <a:prstGeom prst="rtTriangl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s-ES" altLang="es-ES"/>
              </a:p>
            </p:txBody>
          </p:sp>
          <p:grpSp>
            <p:nvGrpSpPr>
              <p:cNvPr id="685" name="Grupo 684">
                <a:extLst>
                  <a:ext uri="{FF2B5EF4-FFF2-40B4-BE49-F238E27FC236}">
                    <a16:creationId xmlns:a16="http://schemas.microsoft.com/office/drawing/2014/main" id="{5A9FF5DF-D873-4F5D-987D-AB7833A14788}"/>
                  </a:ext>
                </a:extLst>
              </p:cNvPr>
              <p:cNvGrpSpPr/>
              <p:nvPr/>
            </p:nvGrpSpPr>
            <p:grpSpPr>
              <a:xfrm>
                <a:off x="10562821" y="915284"/>
                <a:ext cx="156447" cy="312103"/>
                <a:chOff x="4658400" y="3646800"/>
                <a:chExt cx="304800" cy="925200"/>
              </a:xfrm>
            </p:grpSpPr>
            <p:sp>
              <p:nvSpPr>
                <p:cNvPr id="695" name="Rectangle 54">
                  <a:extLst>
                    <a:ext uri="{FF2B5EF4-FFF2-40B4-BE49-F238E27FC236}">
                      <a16:creationId xmlns:a16="http://schemas.microsoft.com/office/drawing/2014/main" id="{E4AED259-138E-44AC-BF27-6694032BDA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58400" y="3646800"/>
                  <a:ext cx="304800" cy="925200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s-ES" altLang="es-ES"/>
                </a:p>
              </p:txBody>
            </p:sp>
            <p:grpSp>
              <p:nvGrpSpPr>
                <p:cNvPr id="696" name="Grupo 695">
                  <a:extLst>
                    <a:ext uri="{FF2B5EF4-FFF2-40B4-BE49-F238E27FC236}">
                      <a16:creationId xmlns:a16="http://schemas.microsoft.com/office/drawing/2014/main" id="{F6F71A57-3652-4463-BFAF-308EE6919DCD}"/>
                    </a:ext>
                  </a:extLst>
                </p:cNvPr>
                <p:cNvGrpSpPr/>
                <p:nvPr/>
              </p:nvGrpSpPr>
              <p:grpSpPr>
                <a:xfrm>
                  <a:off x="4734000" y="3686654"/>
                  <a:ext cx="161925" cy="832680"/>
                  <a:chOff x="4724104" y="3691284"/>
                  <a:chExt cx="161925" cy="832680"/>
                </a:xfrm>
              </p:grpSpPr>
              <p:sp>
                <p:nvSpPr>
                  <p:cNvPr id="697" name="Rectangle 55" descr="Papel bouquet">
                    <a:extLst>
                      <a:ext uri="{FF2B5EF4-FFF2-40B4-BE49-F238E27FC236}">
                        <a16:creationId xmlns:a16="http://schemas.microsoft.com/office/drawing/2014/main" id="{48803166-A8ED-4FB6-A136-50F4DEEC9D5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727279" y="3691284"/>
                    <a:ext cx="152400" cy="832680"/>
                  </a:xfrm>
                  <a:prstGeom prst="rect">
                    <a:avLst/>
                  </a:prstGeom>
                  <a:blipFill dpi="0" rotWithShape="0">
                    <a:blip r:embed="rId3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tile tx="0" ty="0" sx="100000" sy="100000" flip="none" algn="tl"/>
                  </a:blip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s-ES" altLang="es-ES"/>
                  </a:p>
                </p:txBody>
              </p:sp>
              <p:sp>
                <p:nvSpPr>
                  <p:cNvPr id="698" name="Freeform 56">
                    <a:extLst>
                      <a:ext uri="{FF2B5EF4-FFF2-40B4-BE49-F238E27FC236}">
                        <a16:creationId xmlns:a16="http://schemas.microsoft.com/office/drawing/2014/main" id="{E6AB961D-8ED9-425D-ADEB-316625FC9E6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27279" y="3691284"/>
                    <a:ext cx="152400" cy="107940"/>
                  </a:xfrm>
                  <a:custGeom>
                    <a:avLst/>
                    <a:gdLst>
                      <a:gd name="T0" fmla="*/ 0 w 96"/>
                      <a:gd name="T1" fmla="*/ 0 h 112"/>
                      <a:gd name="T2" fmla="*/ 96 w 96"/>
                      <a:gd name="T3" fmla="*/ 112 h 112"/>
                      <a:gd name="T4" fmla="*/ 0 60000 65536"/>
                      <a:gd name="T5" fmla="*/ 0 60000 65536"/>
                      <a:gd name="T6" fmla="*/ 0 w 96"/>
                      <a:gd name="T7" fmla="*/ 0 h 112"/>
                      <a:gd name="T8" fmla="*/ 96 w 96"/>
                      <a:gd name="T9" fmla="*/ 112 h 112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T6" t="T7" r="T8" b="T9"/>
                    <a:pathLst>
                      <a:path w="96" h="112">
                        <a:moveTo>
                          <a:pt x="0" y="0"/>
                        </a:moveTo>
                        <a:lnTo>
                          <a:pt x="96" y="112"/>
                        </a:lnTo>
                      </a:path>
                    </a:pathLst>
                  </a:cu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699" name="Freeform 57">
                    <a:extLst>
                      <a:ext uri="{FF2B5EF4-FFF2-40B4-BE49-F238E27FC236}">
                        <a16:creationId xmlns:a16="http://schemas.microsoft.com/office/drawing/2014/main" id="{12A6CD40-49A1-4C55-A804-C46ED6559E1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24104" y="3803079"/>
                    <a:ext cx="161925" cy="88665"/>
                  </a:xfrm>
                  <a:custGeom>
                    <a:avLst/>
                    <a:gdLst>
                      <a:gd name="T0" fmla="*/ 102 w 102"/>
                      <a:gd name="T1" fmla="*/ 0 h 92"/>
                      <a:gd name="T2" fmla="*/ 0 w 102"/>
                      <a:gd name="T3" fmla="*/ 92 h 92"/>
                      <a:gd name="T4" fmla="*/ 0 w 102"/>
                      <a:gd name="T5" fmla="*/ 90 h 92"/>
                      <a:gd name="T6" fmla="*/ 0 60000 65536"/>
                      <a:gd name="T7" fmla="*/ 0 60000 65536"/>
                      <a:gd name="T8" fmla="*/ 0 60000 65536"/>
                      <a:gd name="T9" fmla="*/ 0 w 102"/>
                      <a:gd name="T10" fmla="*/ 0 h 92"/>
                      <a:gd name="T11" fmla="*/ 102 w 102"/>
                      <a:gd name="T12" fmla="*/ 92 h 92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02" h="92">
                        <a:moveTo>
                          <a:pt x="102" y="0"/>
                        </a:moveTo>
                        <a:lnTo>
                          <a:pt x="0" y="92"/>
                        </a:lnTo>
                        <a:lnTo>
                          <a:pt x="0" y="90"/>
                        </a:ln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700" name="Freeform 58">
                    <a:extLst>
                      <a:ext uri="{FF2B5EF4-FFF2-40B4-BE49-F238E27FC236}">
                        <a16:creationId xmlns:a16="http://schemas.microsoft.com/office/drawing/2014/main" id="{998587AC-97BA-4DC4-B513-5DCE2EA64F8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30454" y="3901382"/>
                    <a:ext cx="152400" cy="96375"/>
                  </a:xfrm>
                  <a:custGeom>
                    <a:avLst/>
                    <a:gdLst>
                      <a:gd name="T0" fmla="*/ 0 w 96"/>
                      <a:gd name="T1" fmla="*/ 0 h 100"/>
                      <a:gd name="T2" fmla="*/ 96 w 96"/>
                      <a:gd name="T3" fmla="*/ 100 h 100"/>
                      <a:gd name="T4" fmla="*/ 0 60000 65536"/>
                      <a:gd name="T5" fmla="*/ 0 60000 65536"/>
                      <a:gd name="T6" fmla="*/ 0 w 96"/>
                      <a:gd name="T7" fmla="*/ 0 h 100"/>
                      <a:gd name="T8" fmla="*/ 96 w 96"/>
                      <a:gd name="T9" fmla="*/ 100 h 100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T6" t="T7" r="T8" b="T9"/>
                    <a:pathLst>
                      <a:path w="96" h="100">
                        <a:moveTo>
                          <a:pt x="0" y="0"/>
                        </a:moveTo>
                        <a:lnTo>
                          <a:pt x="96" y="100"/>
                        </a:ln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701" name="Freeform 59">
                    <a:extLst>
                      <a:ext uri="{FF2B5EF4-FFF2-40B4-BE49-F238E27FC236}">
                        <a16:creationId xmlns:a16="http://schemas.microsoft.com/office/drawing/2014/main" id="{E128D5C0-B27A-45F6-A439-2C080D4794C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27279" y="3997757"/>
                    <a:ext cx="149225" cy="107940"/>
                  </a:xfrm>
                  <a:custGeom>
                    <a:avLst/>
                    <a:gdLst>
                      <a:gd name="T0" fmla="*/ 94 w 94"/>
                      <a:gd name="T1" fmla="*/ 0 h 112"/>
                      <a:gd name="T2" fmla="*/ 0 w 94"/>
                      <a:gd name="T3" fmla="*/ 112 h 112"/>
                      <a:gd name="T4" fmla="*/ 0 60000 65536"/>
                      <a:gd name="T5" fmla="*/ 0 60000 65536"/>
                      <a:gd name="T6" fmla="*/ 0 w 94"/>
                      <a:gd name="T7" fmla="*/ 0 h 112"/>
                      <a:gd name="T8" fmla="*/ 94 w 94"/>
                      <a:gd name="T9" fmla="*/ 112 h 112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T6" t="T7" r="T8" b="T9"/>
                    <a:pathLst>
                      <a:path w="94" h="112">
                        <a:moveTo>
                          <a:pt x="94" y="0"/>
                        </a:moveTo>
                        <a:lnTo>
                          <a:pt x="0" y="112"/>
                        </a:ln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702" name="Line 60">
                    <a:extLst>
                      <a:ext uri="{FF2B5EF4-FFF2-40B4-BE49-F238E27FC236}">
                        <a16:creationId xmlns:a16="http://schemas.microsoft.com/office/drawing/2014/main" id="{9C224F35-5656-4D6E-8242-8AD36DB2352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727279" y="4107624"/>
                    <a:ext cx="152400" cy="9252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s-ES" dirty="0"/>
                  </a:p>
                </p:txBody>
              </p:sp>
              <p:sp>
                <p:nvSpPr>
                  <p:cNvPr id="703" name="Freeform 61">
                    <a:extLst>
                      <a:ext uri="{FF2B5EF4-FFF2-40B4-BE49-F238E27FC236}">
                        <a16:creationId xmlns:a16="http://schemas.microsoft.com/office/drawing/2014/main" id="{7443D4E9-D783-45A2-A6CC-716077C641B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30454" y="4200144"/>
                    <a:ext cx="146050" cy="113723"/>
                  </a:xfrm>
                  <a:custGeom>
                    <a:avLst/>
                    <a:gdLst>
                      <a:gd name="T0" fmla="*/ 92 w 92"/>
                      <a:gd name="T1" fmla="*/ 0 h 118"/>
                      <a:gd name="T2" fmla="*/ 0 w 92"/>
                      <a:gd name="T3" fmla="*/ 118 h 118"/>
                      <a:gd name="T4" fmla="*/ 0 60000 65536"/>
                      <a:gd name="T5" fmla="*/ 0 60000 65536"/>
                      <a:gd name="T6" fmla="*/ 0 w 92"/>
                      <a:gd name="T7" fmla="*/ 0 h 118"/>
                      <a:gd name="T8" fmla="*/ 92 w 92"/>
                      <a:gd name="T9" fmla="*/ 118 h 118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T6" t="T7" r="T8" b="T9"/>
                    <a:pathLst>
                      <a:path w="92" h="118">
                        <a:moveTo>
                          <a:pt x="92" y="0"/>
                        </a:moveTo>
                        <a:lnTo>
                          <a:pt x="0" y="118"/>
                        </a:ln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704" name="Freeform 62">
                    <a:extLst>
                      <a:ext uri="{FF2B5EF4-FFF2-40B4-BE49-F238E27FC236}">
                        <a16:creationId xmlns:a16="http://schemas.microsoft.com/office/drawing/2014/main" id="{914F6560-9A1F-48BF-9B2E-671043D5492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27279" y="4315794"/>
                    <a:ext cx="149225" cy="98303"/>
                  </a:xfrm>
                  <a:custGeom>
                    <a:avLst/>
                    <a:gdLst>
                      <a:gd name="T0" fmla="*/ 0 w 94"/>
                      <a:gd name="T1" fmla="*/ 0 h 102"/>
                      <a:gd name="T2" fmla="*/ 94 w 94"/>
                      <a:gd name="T3" fmla="*/ 102 h 102"/>
                      <a:gd name="T4" fmla="*/ 0 60000 65536"/>
                      <a:gd name="T5" fmla="*/ 0 60000 65536"/>
                      <a:gd name="T6" fmla="*/ 0 w 94"/>
                      <a:gd name="T7" fmla="*/ 0 h 102"/>
                      <a:gd name="T8" fmla="*/ 94 w 94"/>
                      <a:gd name="T9" fmla="*/ 102 h 102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T6" t="T7" r="T8" b="T9"/>
                    <a:pathLst>
                      <a:path w="94" h="102">
                        <a:moveTo>
                          <a:pt x="0" y="0"/>
                        </a:moveTo>
                        <a:lnTo>
                          <a:pt x="94" y="102"/>
                        </a:ln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705" name="Freeform 63">
                    <a:extLst>
                      <a:ext uri="{FF2B5EF4-FFF2-40B4-BE49-F238E27FC236}">
                        <a16:creationId xmlns:a16="http://schemas.microsoft.com/office/drawing/2014/main" id="{19984922-C0DF-4668-9805-E1F90D2B9B7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27279" y="4419879"/>
                    <a:ext cx="149225" cy="102158"/>
                  </a:xfrm>
                  <a:custGeom>
                    <a:avLst/>
                    <a:gdLst>
                      <a:gd name="T0" fmla="*/ 94 w 94"/>
                      <a:gd name="T1" fmla="*/ 0 h 106"/>
                      <a:gd name="T2" fmla="*/ 0 w 94"/>
                      <a:gd name="T3" fmla="*/ 106 h 106"/>
                      <a:gd name="T4" fmla="*/ 0 60000 65536"/>
                      <a:gd name="T5" fmla="*/ 0 60000 65536"/>
                      <a:gd name="T6" fmla="*/ 0 w 94"/>
                      <a:gd name="T7" fmla="*/ 0 h 106"/>
                      <a:gd name="T8" fmla="*/ 94 w 94"/>
                      <a:gd name="T9" fmla="*/ 106 h 106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T6" t="T7" r="T8" b="T9"/>
                    <a:pathLst>
                      <a:path w="94" h="106">
                        <a:moveTo>
                          <a:pt x="94" y="0"/>
                        </a:moveTo>
                        <a:lnTo>
                          <a:pt x="0" y="106"/>
                        </a:lnTo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686" name="Grupo 685">
                <a:extLst>
                  <a:ext uri="{FF2B5EF4-FFF2-40B4-BE49-F238E27FC236}">
                    <a16:creationId xmlns:a16="http://schemas.microsoft.com/office/drawing/2014/main" id="{5AE41B0C-71C3-4AA9-A093-39C11EA86E0F}"/>
                  </a:ext>
                </a:extLst>
              </p:cNvPr>
              <p:cNvGrpSpPr/>
              <p:nvPr/>
            </p:nvGrpSpPr>
            <p:grpSpPr>
              <a:xfrm>
                <a:off x="10719480" y="914685"/>
                <a:ext cx="332605" cy="312276"/>
                <a:chOff x="4963612" y="3645024"/>
                <a:chExt cx="648000" cy="925713"/>
              </a:xfrm>
            </p:grpSpPr>
            <p:grpSp>
              <p:nvGrpSpPr>
                <p:cNvPr id="687" name="Group 199">
                  <a:extLst>
                    <a:ext uri="{FF2B5EF4-FFF2-40B4-BE49-F238E27FC236}">
                      <a16:creationId xmlns:a16="http://schemas.microsoft.com/office/drawing/2014/main" id="{48A6C107-2907-45F8-A62D-1C3830FC0B4E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 bwMode="auto">
                <a:xfrm>
                  <a:off x="4963612" y="3645024"/>
                  <a:ext cx="648000" cy="925713"/>
                  <a:chOff x="3168" y="1008"/>
                  <a:chExt cx="672" cy="960"/>
                </a:xfrm>
              </p:grpSpPr>
              <p:sp>
                <p:nvSpPr>
                  <p:cNvPr id="691" name="Rectangle 200">
                    <a:extLst>
                      <a:ext uri="{FF2B5EF4-FFF2-40B4-BE49-F238E27FC236}">
                        <a16:creationId xmlns:a16="http://schemas.microsoft.com/office/drawing/2014/main" id="{390D88B8-CAC4-4605-85AA-A477DDB34D6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168" y="1008"/>
                    <a:ext cx="672" cy="960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s-ES" altLang="es-ES" dirty="0"/>
                  </a:p>
                </p:txBody>
              </p:sp>
              <p:grpSp>
                <p:nvGrpSpPr>
                  <p:cNvPr id="692" name="Group 201">
                    <a:extLst>
                      <a:ext uri="{FF2B5EF4-FFF2-40B4-BE49-F238E27FC236}">
                        <a16:creationId xmlns:a16="http://schemas.microsoft.com/office/drawing/2014/main" id="{A4AA0B04-9508-4088-8DE2-3E811A706AB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216" y="1344"/>
                    <a:ext cx="480" cy="336"/>
                    <a:chOff x="672" y="768"/>
                    <a:chExt cx="864" cy="624"/>
                  </a:xfrm>
                </p:grpSpPr>
                <p:sp>
                  <p:nvSpPr>
                    <p:cNvPr id="693" name="Oval 202">
                      <a:extLst>
                        <a:ext uri="{FF2B5EF4-FFF2-40B4-BE49-F238E27FC236}">
                          <a16:creationId xmlns:a16="http://schemas.microsoft.com/office/drawing/2014/main" id="{634FC5FF-C441-4D76-B981-22DA2FC15F1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72" y="768"/>
                      <a:ext cx="518" cy="624"/>
                    </a:xfrm>
                    <a:prstGeom prst="ellipse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/>
                      <a:endParaRPr lang="es-ES" altLang="es-ES" dirty="0"/>
                    </a:p>
                  </p:txBody>
                </p:sp>
                <p:sp>
                  <p:nvSpPr>
                    <p:cNvPr id="694" name="Rectangle 203">
                      <a:extLst>
                        <a:ext uri="{FF2B5EF4-FFF2-40B4-BE49-F238E27FC236}">
                          <a16:creationId xmlns:a16="http://schemas.microsoft.com/office/drawing/2014/main" id="{5C79620D-B197-4EAA-8061-9E7471F30FC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31" y="768"/>
                      <a:ext cx="605" cy="312"/>
                    </a:xfrm>
                    <a:prstGeom prst="rect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/>
                      <a:endParaRPr lang="es-ES" altLang="es-ES"/>
                    </a:p>
                  </p:txBody>
                </p:sp>
              </p:grpSp>
            </p:grpSp>
            <p:cxnSp>
              <p:nvCxnSpPr>
                <p:cNvPr id="688" name="Conector recto 687">
                  <a:extLst>
                    <a:ext uri="{FF2B5EF4-FFF2-40B4-BE49-F238E27FC236}">
                      <a16:creationId xmlns:a16="http://schemas.microsoft.com/office/drawing/2014/main" id="{7AAE8BC6-8305-45E3-82B8-EEA60D4F527A}"/>
                    </a:ext>
                  </a:extLst>
                </p:cNvPr>
                <p:cNvCxnSpPr>
                  <a:cxnSpLocks/>
                  <a:stCxn id="693" idx="0"/>
                </p:cNvCxnSpPr>
                <p:nvPr/>
              </p:nvCxnSpPr>
              <p:spPr>
                <a:xfrm>
                  <a:off x="5148648" y="3969024"/>
                  <a:ext cx="324107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9" name="Conector recto 688">
                  <a:extLst>
                    <a:ext uri="{FF2B5EF4-FFF2-40B4-BE49-F238E27FC236}">
                      <a16:creationId xmlns:a16="http://schemas.microsoft.com/office/drawing/2014/main" id="{7A6CBFBD-525F-4887-8FCF-9512DA94053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292000" y="4121424"/>
                  <a:ext cx="180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0" name="Conector recto 689">
                  <a:extLst>
                    <a:ext uri="{FF2B5EF4-FFF2-40B4-BE49-F238E27FC236}">
                      <a16:creationId xmlns:a16="http://schemas.microsoft.com/office/drawing/2014/main" id="{467665FE-285C-4BBD-AE92-3CC00E2CBA6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472000" y="3969024"/>
                  <a:ext cx="0" cy="157194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83" name="Rectángulo 682">
                <a:extLst>
                  <a:ext uri="{FF2B5EF4-FFF2-40B4-BE49-F238E27FC236}">
                    <a16:creationId xmlns:a16="http://schemas.microsoft.com/office/drawing/2014/main" id="{37F6D6D8-E45B-485B-9A11-9CD218A5BD62}"/>
                  </a:ext>
                </a:extLst>
              </p:cNvPr>
              <p:cNvSpPr/>
              <p:nvPr/>
            </p:nvSpPr>
            <p:spPr>
              <a:xfrm>
                <a:off x="10562821" y="914685"/>
                <a:ext cx="684768" cy="315371"/>
              </a:xfrm>
              <a:prstGeom prst="rect">
                <a:avLst/>
              </a:prstGeom>
              <a:noFill/>
              <a:ln w="349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cxnSp>
            <p:nvCxnSpPr>
              <p:cNvPr id="679" name="Conector recto 678">
                <a:extLst>
                  <a:ext uri="{FF2B5EF4-FFF2-40B4-BE49-F238E27FC236}">
                    <a16:creationId xmlns:a16="http://schemas.microsoft.com/office/drawing/2014/main" id="{C92FE08C-3973-4FE5-90A6-771300450C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209079" y="1254319"/>
                <a:ext cx="0" cy="90008"/>
              </a:xfrm>
              <a:prstGeom prst="line">
                <a:avLst/>
              </a:prstGeom>
              <a:ln w="28575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0" name="Conector recto 679">
                <a:extLst>
                  <a:ext uri="{FF2B5EF4-FFF2-40B4-BE49-F238E27FC236}">
                    <a16:creationId xmlns:a16="http://schemas.microsoft.com/office/drawing/2014/main" id="{54C2A359-A0CB-41F4-B38C-EB177402381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826849" y="1344327"/>
                <a:ext cx="1346850" cy="5176"/>
              </a:xfrm>
              <a:prstGeom prst="line">
                <a:avLst/>
              </a:prstGeom>
              <a:ln w="28575">
                <a:solidFill>
                  <a:srgbClr val="00B0F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1" name="Conector recto 680">
                <a:extLst>
                  <a:ext uri="{FF2B5EF4-FFF2-40B4-BE49-F238E27FC236}">
                    <a16:creationId xmlns:a16="http://schemas.microsoft.com/office/drawing/2014/main" id="{C92FE08C-3973-4FE5-90A6-771300450C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03014" y="1183284"/>
                <a:ext cx="0" cy="90008"/>
              </a:xfrm>
              <a:prstGeom prst="line">
                <a:avLst/>
              </a:prstGeom>
              <a:ln w="285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43" name="Rectángulo 742"/>
          <p:cNvSpPr/>
          <p:nvPr/>
        </p:nvSpPr>
        <p:spPr>
          <a:xfrm>
            <a:off x="9797889" y="139997"/>
            <a:ext cx="1945342" cy="59265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745" name="Conector recto 744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9824800" y="587813"/>
            <a:ext cx="1291831" cy="4336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6" name="Rectangle 79">
            <a:extLst>
              <a:ext uri="{FF2B5EF4-FFF2-40B4-BE49-F238E27FC236}">
                <a16:creationId xmlns:a16="http://schemas.microsoft.com/office/drawing/2014/main" id="{09D82E71-693A-41BD-B000-60444599B7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52030" y="232759"/>
            <a:ext cx="195559" cy="313317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ES" altLang="es-ES"/>
          </a:p>
        </p:txBody>
      </p:sp>
      <p:sp>
        <p:nvSpPr>
          <p:cNvPr id="747" name="Rectangle 80">
            <a:extLst>
              <a:ext uri="{FF2B5EF4-FFF2-40B4-BE49-F238E27FC236}">
                <a16:creationId xmlns:a16="http://schemas.microsoft.com/office/drawing/2014/main" id="{47A17B71-789B-4926-AA90-CB78643603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93526" y="246802"/>
            <a:ext cx="117335" cy="281986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ES" altLang="es-ES"/>
          </a:p>
        </p:txBody>
      </p:sp>
      <p:sp>
        <p:nvSpPr>
          <p:cNvPr id="748" name="AutoShape 81">
            <a:extLst>
              <a:ext uri="{FF2B5EF4-FFF2-40B4-BE49-F238E27FC236}">
                <a16:creationId xmlns:a16="http://schemas.microsoft.com/office/drawing/2014/main" id="{CA7256C5-7C63-46A6-A8AF-B6964C885C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93526" y="251677"/>
            <a:ext cx="117335" cy="279314"/>
          </a:xfrm>
          <a:prstGeom prst="rtTriangle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ES" altLang="es-ES"/>
          </a:p>
        </p:txBody>
      </p:sp>
      <p:grpSp>
        <p:nvGrpSpPr>
          <p:cNvPr id="749" name="Grupo 748">
            <a:extLst>
              <a:ext uri="{FF2B5EF4-FFF2-40B4-BE49-F238E27FC236}">
                <a16:creationId xmlns:a16="http://schemas.microsoft.com/office/drawing/2014/main" id="{5A9FF5DF-D873-4F5D-987D-AB7833A14788}"/>
              </a:ext>
            </a:extLst>
          </p:cNvPr>
          <p:cNvGrpSpPr/>
          <p:nvPr/>
        </p:nvGrpSpPr>
        <p:grpSpPr>
          <a:xfrm>
            <a:off x="10562821" y="233358"/>
            <a:ext cx="156447" cy="312103"/>
            <a:chOff x="4658400" y="3646800"/>
            <a:chExt cx="304800" cy="925200"/>
          </a:xfrm>
        </p:grpSpPr>
        <p:sp>
          <p:nvSpPr>
            <p:cNvPr id="763" name="Rectangle 54">
              <a:extLst>
                <a:ext uri="{FF2B5EF4-FFF2-40B4-BE49-F238E27FC236}">
                  <a16:creationId xmlns:a16="http://schemas.microsoft.com/office/drawing/2014/main" id="{E4AED259-138E-44AC-BF27-6694032BDA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8400" y="3646800"/>
              <a:ext cx="304800" cy="9252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grpSp>
          <p:nvGrpSpPr>
            <p:cNvPr id="764" name="Grupo 763">
              <a:extLst>
                <a:ext uri="{FF2B5EF4-FFF2-40B4-BE49-F238E27FC236}">
                  <a16:creationId xmlns:a16="http://schemas.microsoft.com/office/drawing/2014/main" id="{F6F71A57-3652-4463-BFAF-308EE6919DCD}"/>
                </a:ext>
              </a:extLst>
            </p:cNvPr>
            <p:cNvGrpSpPr/>
            <p:nvPr/>
          </p:nvGrpSpPr>
          <p:grpSpPr>
            <a:xfrm>
              <a:off x="4734000" y="3686654"/>
              <a:ext cx="161925" cy="832680"/>
              <a:chOff x="4724104" y="3691284"/>
              <a:chExt cx="161925" cy="832680"/>
            </a:xfrm>
          </p:grpSpPr>
          <p:sp>
            <p:nvSpPr>
              <p:cNvPr id="765" name="Rectangle 55" descr="Papel bouquet">
                <a:extLst>
                  <a:ext uri="{FF2B5EF4-FFF2-40B4-BE49-F238E27FC236}">
                    <a16:creationId xmlns:a16="http://schemas.microsoft.com/office/drawing/2014/main" id="{48803166-A8ED-4FB6-A136-50F4DEEC9D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27279" y="3691284"/>
                <a:ext cx="152400" cy="832680"/>
              </a:xfrm>
              <a:prstGeom prst="rect">
                <a:avLst/>
              </a:prstGeom>
              <a:blipFill dpi="0" rotWithShape="0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tile tx="0" ty="0" sx="100000" sy="100000" flip="none" algn="tl"/>
              </a:blip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s-ES" altLang="es-ES"/>
              </a:p>
            </p:txBody>
          </p:sp>
          <p:sp>
            <p:nvSpPr>
              <p:cNvPr id="766" name="Freeform 56">
                <a:extLst>
                  <a:ext uri="{FF2B5EF4-FFF2-40B4-BE49-F238E27FC236}">
                    <a16:creationId xmlns:a16="http://schemas.microsoft.com/office/drawing/2014/main" id="{E6AB961D-8ED9-425D-ADEB-316625FC9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7279" y="3691284"/>
                <a:ext cx="152400" cy="107940"/>
              </a:xfrm>
              <a:custGeom>
                <a:avLst/>
                <a:gdLst>
                  <a:gd name="T0" fmla="*/ 0 w 96"/>
                  <a:gd name="T1" fmla="*/ 0 h 112"/>
                  <a:gd name="T2" fmla="*/ 96 w 96"/>
                  <a:gd name="T3" fmla="*/ 112 h 112"/>
                  <a:gd name="T4" fmla="*/ 0 60000 65536"/>
                  <a:gd name="T5" fmla="*/ 0 60000 65536"/>
                  <a:gd name="T6" fmla="*/ 0 w 96"/>
                  <a:gd name="T7" fmla="*/ 0 h 112"/>
                  <a:gd name="T8" fmla="*/ 96 w 96"/>
                  <a:gd name="T9" fmla="*/ 112 h 11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96" h="112">
                    <a:moveTo>
                      <a:pt x="0" y="0"/>
                    </a:moveTo>
                    <a:lnTo>
                      <a:pt x="96" y="112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767" name="Freeform 57">
                <a:extLst>
                  <a:ext uri="{FF2B5EF4-FFF2-40B4-BE49-F238E27FC236}">
                    <a16:creationId xmlns:a16="http://schemas.microsoft.com/office/drawing/2014/main" id="{12A6CD40-49A1-4C55-A804-C46ED6559E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4104" y="3803079"/>
                <a:ext cx="161925" cy="88665"/>
              </a:xfrm>
              <a:custGeom>
                <a:avLst/>
                <a:gdLst>
                  <a:gd name="T0" fmla="*/ 102 w 102"/>
                  <a:gd name="T1" fmla="*/ 0 h 92"/>
                  <a:gd name="T2" fmla="*/ 0 w 102"/>
                  <a:gd name="T3" fmla="*/ 92 h 92"/>
                  <a:gd name="T4" fmla="*/ 0 w 102"/>
                  <a:gd name="T5" fmla="*/ 90 h 92"/>
                  <a:gd name="T6" fmla="*/ 0 60000 65536"/>
                  <a:gd name="T7" fmla="*/ 0 60000 65536"/>
                  <a:gd name="T8" fmla="*/ 0 60000 65536"/>
                  <a:gd name="T9" fmla="*/ 0 w 102"/>
                  <a:gd name="T10" fmla="*/ 0 h 92"/>
                  <a:gd name="T11" fmla="*/ 102 w 102"/>
                  <a:gd name="T12" fmla="*/ 92 h 9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2" h="92">
                    <a:moveTo>
                      <a:pt x="102" y="0"/>
                    </a:moveTo>
                    <a:lnTo>
                      <a:pt x="0" y="92"/>
                    </a:lnTo>
                    <a:lnTo>
                      <a:pt x="0" y="9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768" name="Freeform 58">
                <a:extLst>
                  <a:ext uri="{FF2B5EF4-FFF2-40B4-BE49-F238E27FC236}">
                    <a16:creationId xmlns:a16="http://schemas.microsoft.com/office/drawing/2014/main" id="{998587AC-97BA-4DC4-B513-5DCE2EA64F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0454" y="3901382"/>
                <a:ext cx="152400" cy="96375"/>
              </a:xfrm>
              <a:custGeom>
                <a:avLst/>
                <a:gdLst>
                  <a:gd name="T0" fmla="*/ 0 w 96"/>
                  <a:gd name="T1" fmla="*/ 0 h 100"/>
                  <a:gd name="T2" fmla="*/ 96 w 96"/>
                  <a:gd name="T3" fmla="*/ 100 h 100"/>
                  <a:gd name="T4" fmla="*/ 0 60000 65536"/>
                  <a:gd name="T5" fmla="*/ 0 60000 65536"/>
                  <a:gd name="T6" fmla="*/ 0 w 96"/>
                  <a:gd name="T7" fmla="*/ 0 h 100"/>
                  <a:gd name="T8" fmla="*/ 96 w 96"/>
                  <a:gd name="T9" fmla="*/ 100 h 10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96" h="100">
                    <a:moveTo>
                      <a:pt x="0" y="0"/>
                    </a:moveTo>
                    <a:lnTo>
                      <a:pt x="96" y="10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769" name="Freeform 59">
                <a:extLst>
                  <a:ext uri="{FF2B5EF4-FFF2-40B4-BE49-F238E27FC236}">
                    <a16:creationId xmlns:a16="http://schemas.microsoft.com/office/drawing/2014/main" id="{E128D5C0-B27A-45F6-A439-2C080D4794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7279" y="3997757"/>
                <a:ext cx="149225" cy="107940"/>
              </a:xfrm>
              <a:custGeom>
                <a:avLst/>
                <a:gdLst>
                  <a:gd name="T0" fmla="*/ 94 w 94"/>
                  <a:gd name="T1" fmla="*/ 0 h 112"/>
                  <a:gd name="T2" fmla="*/ 0 w 94"/>
                  <a:gd name="T3" fmla="*/ 112 h 112"/>
                  <a:gd name="T4" fmla="*/ 0 60000 65536"/>
                  <a:gd name="T5" fmla="*/ 0 60000 65536"/>
                  <a:gd name="T6" fmla="*/ 0 w 94"/>
                  <a:gd name="T7" fmla="*/ 0 h 112"/>
                  <a:gd name="T8" fmla="*/ 94 w 94"/>
                  <a:gd name="T9" fmla="*/ 112 h 11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94" h="112">
                    <a:moveTo>
                      <a:pt x="94" y="0"/>
                    </a:moveTo>
                    <a:lnTo>
                      <a:pt x="0" y="112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770" name="Line 60">
                <a:extLst>
                  <a:ext uri="{FF2B5EF4-FFF2-40B4-BE49-F238E27FC236}">
                    <a16:creationId xmlns:a16="http://schemas.microsoft.com/office/drawing/2014/main" id="{9C224F35-5656-4D6E-8242-8AD36DB235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27279" y="4107624"/>
                <a:ext cx="152400" cy="925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ES" dirty="0"/>
              </a:p>
            </p:txBody>
          </p:sp>
          <p:sp>
            <p:nvSpPr>
              <p:cNvPr id="771" name="Freeform 61">
                <a:extLst>
                  <a:ext uri="{FF2B5EF4-FFF2-40B4-BE49-F238E27FC236}">
                    <a16:creationId xmlns:a16="http://schemas.microsoft.com/office/drawing/2014/main" id="{7443D4E9-D783-45A2-A6CC-716077C641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0454" y="4200144"/>
                <a:ext cx="146050" cy="113723"/>
              </a:xfrm>
              <a:custGeom>
                <a:avLst/>
                <a:gdLst>
                  <a:gd name="T0" fmla="*/ 92 w 92"/>
                  <a:gd name="T1" fmla="*/ 0 h 118"/>
                  <a:gd name="T2" fmla="*/ 0 w 92"/>
                  <a:gd name="T3" fmla="*/ 118 h 118"/>
                  <a:gd name="T4" fmla="*/ 0 60000 65536"/>
                  <a:gd name="T5" fmla="*/ 0 60000 65536"/>
                  <a:gd name="T6" fmla="*/ 0 w 92"/>
                  <a:gd name="T7" fmla="*/ 0 h 118"/>
                  <a:gd name="T8" fmla="*/ 92 w 92"/>
                  <a:gd name="T9" fmla="*/ 118 h 11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92" h="118">
                    <a:moveTo>
                      <a:pt x="92" y="0"/>
                    </a:moveTo>
                    <a:lnTo>
                      <a:pt x="0" y="118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772" name="Freeform 62">
                <a:extLst>
                  <a:ext uri="{FF2B5EF4-FFF2-40B4-BE49-F238E27FC236}">
                    <a16:creationId xmlns:a16="http://schemas.microsoft.com/office/drawing/2014/main" id="{914F6560-9A1F-48BF-9B2E-671043D549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7279" y="4315794"/>
                <a:ext cx="149225" cy="98303"/>
              </a:xfrm>
              <a:custGeom>
                <a:avLst/>
                <a:gdLst>
                  <a:gd name="T0" fmla="*/ 0 w 94"/>
                  <a:gd name="T1" fmla="*/ 0 h 102"/>
                  <a:gd name="T2" fmla="*/ 94 w 94"/>
                  <a:gd name="T3" fmla="*/ 102 h 102"/>
                  <a:gd name="T4" fmla="*/ 0 60000 65536"/>
                  <a:gd name="T5" fmla="*/ 0 60000 65536"/>
                  <a:gd name="T6" fmla="*/ 0 w 94"/>
                  <a:gd name="T7" fmla="*/ 0 h 102"/>
                  <a:gd name="T8" fmla="*/ 94 w 94"/>
                  <a:gd name="T9" fmla="*/ 102 h 10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94" h="102">
                    <a:moveTo>
                      <a:pt x="0" y="0"/>
                    </a:moveTo>
                    <a:lnTo>
                      <a:pt x="94" y="102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773" name="Freeform 63">
                <a:extLst>
                  <a:ext uri="{FF2B5EF4-FFF2-40B4-BE49-F238E27FC236}">
                    <a16:creationId xmlns:a16="http://schemas.microsoft.com/office/drawing/2014/main" id="{19984922-C0DF-4668-9805-E1F90D2B9B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7279" y="4419879"/>
                <a:ext cx="149225" cy="102158"/>
              </a:xfrm>
              <a:custGeom>
                <a:avLst/>
                <a:gdLst>
                  <a:gd name="T0" fmla="*/ 94 w 94"/>
                  <a:gd name="T1" fmla="*/ 0 h 106"/>
                  <a:gd name="T2" fmla="*/ 0 w 94"/>
                  <a:gd name="T3" fmla="*/ 106 h 106"/>
                  <a:gd name="T4" fmla="*/ 0 60000 65536"/>
                  <a:gd name="T5" fmla="*/ 0 60000 65536"/>
                  <a:gd name="T6" fmla="*/ 0 w 94"/>
                  <a:gd name="T7" fmla="*/ 0 h 106"/>
                  <a:gd name="T8" fmla="*/ 94 w 94"/>
                  <a:gd name="T9" fmla="*/ 106 h 10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94" h="106">
                    <a:moveTo>
                      <a:pt x="94" y="0"/>
                    </a:moveTo>
                    <a:lnTo>
                      <a:pt x="0" y="106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</p:grpSp>
      </p:grpSp>
      <p:grpSp>
        <p:nvGrpSpPr>
          <p:cNvPr id="750" name="Grupo 749">
            <a:extLst>
              <a:ext uri="{FF2B5EF4-FFF2-40B4-BE49-F238E27FC236}">
                <a16:creationId xmlns:a16="http://schemas.microsoft.com/office/drawing/2014/main" id="{5AE41B0C-71C3-4AA9-A093-39C11EA86E0F}"/>
              </a:ext>
            </a:extLst>
          </p:cNvPr>
          <p:cNvGrpSpPr/>
          <p:nvPr/>
        </p:nvGrpSpPr>
        <p:grpSpPr>
          <a:xfrm>
            <a:off x="10719480" y="232759"/>
            <a:ext cx="332605" cy="312276"/>
            <a:chOff x="4963612" y="3645024"/>
            <a:chExt cx="648000" cy="925713"/>
          </a:xfrm>
        </p:grpSpPr>
        <p:grpSp>
          <p:nvGrpSpPr>
            <p:cNvPr id="755" name="Group 199">
              <a:extLst>
                <a:ext uri="{FF2B5EF4-FFF2-40B4-BE49-F238E27FC236}">
                  <a16:creationId xmlns:a16="http://schemas.microsoft.com/office/drawing/2014/main" id="{48A6C107-2907-45F8-A62D-1C3830FC0B4E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4963612" y="3645024"/>
              <a:ext cx="648000" cy="925713"/>
              <a:chOff x="3168" y="1008"/>
              <a:chExt cx="672" cy="960"/>
            </a:xfrm>
          </p:grpSpPr>
          <p:sp>
            <p:nvSpPr>
              <p:cNvPr id="759" name="Rectangle 200">
                <a:extLst>
                  <a:ext uri="{FF2B5EF4-FFF2-40B4-BE49-F238E27FC236}">
                    <a16:creationId xmlns:a16="http://schemas.microsoft.com/office/drawing/2014/main" id="{390D88B8-CAC4-4605-85AA-A477DDB34D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8" y="1008"/>
                <a:ext cx="672" cy="96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s-ES" altLang="es-ES" dirty="0"/>
              </a:p>
            </p:txBody>
          </p:sp>
          <p:grpSp>
            <p:nvGrpSpPr>
              <p:cNvPr id="760" name="Group 201">
                <a:extLst>
                  <a:ext uri="{FF2B5EF4-FFF2-40B4-BE49-F238E27FC236}">
                    <a16:creationId xmlns:a16="http://schemas.microsoft.com/office/drawing/2014/main" id="{A4AA0B04-9508-4088-8DE2-3E811A706AB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216" y="1344"/>
                <a:ext cx="480" cy="336"/>
                <a:chOff x="672" y="768"/>
                <a:chExt cx="864" cy="624"/>
              </a:xfrm>
            </p:grpSpPr>
            <p:sp>
              <p:nvSpPr>
                <p:cNvPr id="761" name="Oval 202">
                  <a:extLst>
                    <a:ext uri="{FF2B5EF4-FFF2-40B4-BE49-F238E27FC236}">
                      <a16:creationId xmlns:a16="http://schemas.microsoft.com/office/drawing/2014/main" id="{634FC5FF-C441-4D76-B981-22DA2FC15F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2" y="768"/>
                  <a:ext cx="518" cy="624"/>
                </a:xfrm>
                <a:prstGeom prst="ellips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s-ES" altLang="es-ES" dirty="0"/>
                </a:p>
              </p:txBody>
            </p:sp>
            <p:sp>
              <p:nvSpPr>
                <p:cNvPr id="762" name="Rectangle 203">
                  <a:extLst>
                    <a:ext uri="{FF2B5EF4-FFF2-40B4-BE49-F238E27FC236}">
                      <a16:creationId xmlns:a16="http://schemas.microsoft.com/office/drawing/2014/main" id="{5C79620D-B197-4EAA-8061-9E7471F30F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31" y="768"/>
                  <a:ext cx="605" cy="312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s-ES" altLang="es-ES"/>
                </a:p>
              </p:txBody>
            </p:sp>
          </p:grpSp>
        </p:grpSp>
        <p:cxnSp>
          <p:nvCxnSpPr>
            <p:cNvPr id="756" name="Conector recto 755">
              <a:extLst>
                <a:ext uri="{FF2B5EF4-FFF2-40B4-BE49-F238E27FC236}">
                  <a16:creationId xmlns:a16="http://schemas.microsoft.com/office/drawing/2014/main" id="{7AAE8BC6-8305-45E3-82B8-EEA60D4F527A}"/>
                </a:ext>
              </a:extLst>
            </p:cNvPr>
            <p:cNvCxnSpPr>
              <a:cxnSpLocks/>
              <a:stCxn id="761" idx="0"/>
            </p:cNvCxnSpPr>
            <p:nvPr/>
          </p:nvCxnSpPr>
          <p:spPr>
            <a:xfrm>
              <a:off x="5148648" y="3969024"/>
              <a:ext cx="32410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7" name="Conector recto 756">
              <a:extLst>
                <a:ext uri="{FF2B5EF4-FFF2-40B4-BE49-F238E27FC236}">
                  <a16:creationId xmlns:a16="http://schemas.microsoft.com/office/drawing/2014/main" id="{7A6CBFBD-525F-4887-8FCF-9512DA940539}"/>
                </a:ext>
              </a:extLst>
            </p:cNvPr>
            <p:cNvCxnSpPr>
              <a:cxnSpLocks/>
            </p:cNvCxnSpPr>
            <p:nvPr/>
          </p:nvCxnSpPr>
          <p:spPr>
            <a:xfrm>
              <a:off x="5292000" y="4121424"/>
              <a:ext cx="180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8" name="Conector recto 757">
              <a:extLst>
                <a:ext uri="{FF2B5EF4-FFF2-40B4-BE49-F238E27FC236}">
                  <a16:creationId xmlns:a16="http://schemas.microsoft.com/office/drawing/2014/main" id="{467665FE-285C-4BBD-AE92-3CC00E2CBA6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72000" y="3969024"/>
              <a:ext cx="0" cy="15719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1" name="Rectángulo 750">
            <a:extLst>
              <a:ext uri="{FF2B5EF4-FFF2-40B4-BE49-F238E27FC236}">
                <a16:creationId xmlns:a16="http://schemas.microsoft.com/office/drawing/2014/main" id="{37F6D6D8-E45B-485B-9A11-9CD218A5BD62}"/>
              </a:ext>
            </a:extLst>
          </p:cNvPr>
          <p:cNvSpPr/>
          <p:nvPr/>
        </p:nvSpPr>
        <p:spPr>
          <a:xfrm>
            <a:off x="10562821" y="232759"/>
            <a:ext cx="684768" cy="315371"/>
          </a:xfrm>
          <a:prstGeom prst="rect">
            <a:avLst/>
          </a:prstGeom>
          <a:noFill/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752" name="Conector recto 751">
            <a:extLst>
              <a:ext uri="{FF2B5EF4-FFF2-40B4-BE49-F238E27FC236}">
                <a16:creationId xmlns:a16="http://schemas.microsoft.com/office/drawing/2014/main" id="{C92FE08C-3973-4FE5-90A6-771300450C4B}"/>
              </a:ext>
            </a:extLst>
          </p:cNvPr>
          <p:cNvCxnSpPr>
            <a:cxnSpLocks/>
          </p:cNvCxnSpPr>
          <p:nvPr/>
        </p:nvCxnSpPr>
        <p:spPr>
          <a:xfrm>
            <a:off x="11209079" y="572393"/>
            <a:ext cx="0" cy="9000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3" name="Conector recto 752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9826849" y="662401"/>
            <a:ext cx="1346850" cy="5176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4" name="Conector recto 753">
            <a:extLst>
              <a:ext uri="{FF2B5EF4-FFF2-40B4-BE49-F238E27FC236}">
                <a16:creationId xmlns:a16="http://schemas.microsoft.com/office/drawing/2014/main" id="{C92FE08C-3973-4FE5-90A6-771300450C4B}"/>
              </a:ext>
            </a:extLst>
          </p:cNvPr>
          <p:cNvCxnSpPr>
            <a:cxnSpLocks/>
          </p:cNvCxnSpPr>
          <p:nvPr/>
        </p:nvCxnSpPr>
        <p:spPr>
          <a:xfrm>
            <a:off x="11103014" y="501358"/>
            <a:ext cx="0" cy="90008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4" name="Conector recto 773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9825653" y="591752"/>
            <a:ext cx="1291831" cy="4336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8" name="Rectángulo 777"/>
          <p:cNvSpPr/>
          <p:nvPr/>
        </p:nvSpPr>
        <p:spPr>
          <a:xfrm>
            <a:off x="9804597" y="2826944"/>
            <a:ext cx="1945342" cy="5058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779" name="Conector recto 778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 flipV="1">
            <a:off x="9843642" y="2939888"/>
            <a:ext cx="1363031" cy="690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1" name="Conector recto 780"/>
          <p:cNvCxnSpPr/>
          <p:nvPr/>
        </p:nvCxnSpPr>
        <p:spPr>
          <a:xfrm>
            <a:off x="11197042" y="2954619"/>
            <a:ext cx="0" cy="280406"/>
          </a:xfrm>
          <a:prstGeom prst="line">
            <a:avLst/>
          </a:prstGeom>
          <a:ln w="28575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2" name="Conector recto 781"/>
          <p:cNvCxnSpPr/>
          <p:nvPr/>
        </p:nvCxnSpPr>
        <p:spPr>
          <a:xfrm>
            <a:off x="11203148" y="2952289"/>
            <a:ext cx="93293" cy="223455"/>
          </a:xfrm>
          <a:prstGeom prst="line">
            <a:avLst/>
          </a:prstGeom>
          <a:ln w="28575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3" name="Conector recto 782"/>
          <p:cNvCxnSpPr/>
          <p:nvPr/>
        </p:nvCxnSpPr>
        <p:spPr>
          <a:xfrm flipH="1">
            <a:off x="11075385" y="2963229"/>
            <a:ext cx="91135" cy="228396"/>
          </a:xfrm>
          <a:prstGeom prst="line">
            <a:avLst/>
          </a:prstGeom>
          <a:ln w="28575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4" name="AutoShape 49"/>
          <p:cNvSpPr>
            <a:spLocks noChangeArrowheads="1"/>
          </p:cNvSpPr>
          <p:nvPr/>
        </p:nvSpPr>
        <p:spPr bwMode="auto">
          <a:xfrm rot="16025082" flipV="1">
            <a:off x="10219392" y="2918393"/>
            <a:ext cx="45719" cy="72824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785" name="Trapecio 784"/>
          <p:cNvSpPr/>
          <p:nvPr/>
        </p:nvSpPr>
        <p:spPr>
          <a:xfrm>
            <a:off x="11136179" y="2935450"/>
            <a:ext cx="103222" cy="45719"/>
          </a:xfrm>
          <a:prstGeom prst="trapezoid">
            <a:avLst>
              <a:gd name="adj" fmla="val 392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86" name="CuadroTexto 785"/>
          <p:cNvSpPr txBox="1"/>
          <p:nvPr/>
        </p:nvSpPr>
        <p:spPr>
          <a:xfrm>
            <a:off x="11257610" y="2857029"/>
            <a:ext cx="3449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smtClean="0"/>
              <a:t>ACS</a:t>
            </a:r>
            <a:endParaRPr lang="es-ES" sz="800" dirty="0"/>
          </a:p>
        </p:txBody>
      </p:sp>
      <p:grpSp>
        <p:nvGrpSpPr>
          <p:cNvPr id="788" name="Grupo 787"/>
          <p:cNvGrpSpPr/>
          <p:nvPr/>
        </p:nvGrpSpPr>
        <p:grpSpPr>
          <a:xfrm>
            <a:off x="9848504" y="3481653"/>
            <a:ext cx="2043429" cy="1020003"/>
            <a:chOff x="9621525" y="1989748"/>
            <a:chExt cx="2043429" cy="1020003"/>
          </a:xfrm>
        </p:grpSpPr>
        <p:sp>
          <p:nvSpPr>
            <p:cNvPr id="789" name="CuadroTexto 788"/>
            <p:cNvSpPr txBox="1"/>
            <p:nvPr/>
          </p:nvSpPr>
          <p:spPr>
            <a:xfrm flipH="1">
              <a:off x="11037859" y="2289541"/>
              <a:ext cx="62709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800" dirty="0" smtClean="0"/>
                <a:t>Colectores</a:t>
              </a:r>
              <a:endParaRPr lang="es-ES" sz="800" dirty="0"/>
            </a:p>
          </p:txBody>
        </p:sp>
        <p:grpSp>
          <p:nvGrpSpPr>
            <p:cNvPr id="790" name="Grupo 789"/>
            <p:cNvGrpSpPr/>
            <p:nvPr/>
          </p:nvGrpSpPr>
          <p:grpSpPr>
            <a:xfrm>
              <a:off x="9621525" y="1989748"/>
              <a:ext cx="1990412" cy="1020003"/>
              <a:chOff x="9621525" y="1989748"/>
              <a:chExt cx="1990412" cy="1020003"/>
            </a:xfrm>
          </p:grpSpPr>
          <p:cxnSp>
            <p:nvCxnSpPr>
              <p:cNvPr id="791" name="Conector recto 790">
                <a:extLst>
                  <a:ext uri="{FF2B5EF4-FFF2-40B4-BE49-F238E27FC236}">
                    <a16:creationId xmlns:a16="http://schemas.microsoft.com/office/drawing/2014/main" id="{9C3B5CF2-B2A7-414F-9B92-7BC483509CBA}"/>
                  </a:ext>
                </a:extLst>
              </p:cNvPr>
              <p:cNvCxnSpPr/>
              <p:nvPr/>
            </p:nvCxnSpPr>
            <p:spPr>
              <a:xfrm flipH="1">
                <a:off x="10126928" y="2335801"/>
                <a:ext cx="95257" cy="0"/>
              </a:xfrm>
              <a:prstGeom prst="line">
                <a:avLst/>
              </a:prstGeom>
              <a:ln w="38100">
                <a:solidFill>
                  <a:srgbClr val="C000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2" name="Conector recto 791">
                <a:extLst>
                  <a:ext uri="{FF2B5EF4-FFF2-40B4-BE49-F238E27FC236}">
                    <a16:creationId xmlns:a16="http://schemas.microsoft.com/office/drawing/2014/main" id="{9C3B5CF2-B2A7-414F-9B92-7BC483509CBA}"/>
                  </a:ext>
                </a:extLst>
              </p:cNvPr>
              <p:cNvCxnSpPr/>
              <p:nvPr/>
            </p:nvCxnSpPr>
            <p:spPr>
              <a:xfrm flipH="1">
                <a:off x="10129246" y="2697945"/>
                <a:ext cx="95257" cy="0"/>
              </a:xfrm>
              <a:prstGeom prst="line">
                <a:avLst/>
              </a:prstGeom>
              <a:ln w="38100">
                <a:solidFill>
                  <a:srgbClr val="C000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3" name="Conector recto 792">
                <a:extLst>
                  <a:ext uri="{FF2B5EF4-FFF2-40B4-BE49-F238E27FC236}">
                    <a16:creationId xmlns:a16="http://schemas.microsoft.com/office/drawing/2014/main" id="{9C3B5CF2-B2A7-414F-9B92-7BC483509CBA}"/>
                  </a:ext>
                </a:extLst>
              </p:cNvPr>
              <p:cNvCxnSpPr/>
              <p:nvPr/>
            </p:nvCxnSpPr>
            <p:spPr>
              <a:xfrm>
                <a:off x="10888574" y="2253092"/>
                <a:ext cx="438315" cy="571041"/>
              </a:xfrm>
              <a:prstGeom prst="line">
                <a:avLst/>
              </a:prstGeom>
              <a:ln w="38100">
                <a:solidFill>
                  <a:srgbClr val="C000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4" name="AutoShape 49"/>
              <p:cNvSpPr>
                <a:spLocks noChangeArrowheads="1"/>
              </p:cNvSpPr>
              <p:nvPr/>
            </p:nvSpPr>
            <p:spPr bwMode="auto">
              <a:xfrm rot="16200000" flipH="1">
                <a:off x="9678764" y="2139534"/>
                <a:ext cx="76536" cy="68648"/>
              </a:xfrm>
              <a:prstGeom prst="triangle">
                <a:avLst>
                  <a:gd name="adj" fmla="val 50000"/>
                </a:avLst>
              </a:prstGeom>
              <a:solidFill>
                <a:srgbClr val="C00000"/>
              </a:solidFill>
              <a:ln w="38100">
                <a:solidFill>
                  <a:srgbClr val="FFC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grpSp>
            <p:nvGrpSpPr>
              <p:cNvPr id="795" name="Grupo 794"/>
              <p:cNvGrpSpPr/>
              <p:nvPr/>
            </p:nvGrpSpPr>
            <p:grpSpPr>
              <a:xfrm flipH="1">
                <a:off x="9862936" y="2237586"/>
                <a:ext cx="279324" cy="566370"/>
                <a:chOff x="7314680" y="2758141"/>
                <a:chExt cx="594902" cy="1179758"/>
              </a:xfrm>
            </p:grpSpPr>
            <p:grpSp>
              <p:nvGrpSpPr>
                <p:cNvPr id="854" name="Group 47"/>
                <p:cNvGrpSpPr>
                  <a:grpSpLocks/>
                </p:cNvGrpSpPr>
                <p:nvPr/>
              </p:nvGrpSpPr>
              <p:grpSpPr bwMode="auto">
                <a:xfrm>
                  <a:off x="7314680" y="2758141"/>
                  <a:ext cx="594902" cy="1179758"/>
                  <a:chOff x="3456" y="1008"/>
                  <a:chExt cx="1248" cy="2867"/>
                </a:xfrm>
              </p:grpSpPr>
              <p:grpSp>
                <p:nvGrpSpPr>
                  <p:cNvPr id="858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3456" y="1008"/>
                    <a:ext cx="1248" cy="2736"/>
                    <a:chOff x="3648" y="1728"/>
                    <a:chExt cx="480" cy="960"/>
                  </a:xfrm>
                </p:grpSpPr>
                <p:sp>
                  <p:nvSpPr>
                    <p:cNvPr id="861" name="Oval 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648" y="1728"/>
                      <a:ext cx="480" cy="288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>
                        <a:spcBef>
                          <a:spcPct val="20000"/>
                        </a:spcBef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</a:pPr>
                      <a:endParaRPr lang="es-ES" altLang="es-ES" sz="180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862" name="Oval 3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648" y="2400"/>
                      <a:ext cx="480" cy="288"/>
                    </a:xfrm>
                    <a:prstGeom prst="ellipse">
                      <a:avLst/>
                    </a:prstGeom>
                    <a:solidFill>
                      <a:srgbClr val="FF99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>
                        <a:spcBef>
                          <a:spcPct val="20000"/>
                        </a:spcBef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</a:pPr>
                      <a:endParaRPr lang="es-ES" altLang="es-ES" sz="180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863" name="Rectangle 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648" y="1872"/>
                      <a:ext cx="480" cy="672"/>
                    </a:xfrm>
                    <a:prstGeom prst="rect">
                      <a:avLst/>
                    </a:prstGeom>
                    <a:solidFill>
                      <a:srgbClr val="FF99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>
                        <a:spcBef>
                          <a:spcPct val="20000"/>
                        </a:spcBef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</a:pPr>
                      <a:endParaRPr lang="es-ES" altLang="es-ES" sz="1800">
                        <a:latin typeface="Arial" panose="020B0604020202020204" pitchFamily="34" charset="0"/>
                      </a:endParaRPr>
                    </a:p>
                  </p:txBody>
                </p:sp>
              </p:grpSp>
              <p:sp>
                <p:nvSpPr>
                  <p:cNvPr id="859" name="Freeform 42"/>
                  <p:cNvSpPr>
                    <a:spLocks/>
                  </p:cNvSpPr>
                  <p:nvPr/>
                </p:nvSpPr>
                <p:spPr bwMode="auto">
                  <a:xfrm>
                    <a:off x="3456" y="3312"/>
                    <a:ext cx="137" cy="563"/>
                  </a:xfrm>
                  <a:custGeom>
                    <a:avLst/>
                    <a:gdLst>
                      <a:gd name="T0" fmla="*/ 0 w 137"/>
                      <a:gd name="T1" fmla="*/ 0 h 563"/>
                      <a:gd name="T2" fmla="*/ 0 w 137"/>
                      <a:gd name="T3" fmla="*/ 563 h 563"/>
                      <a:gd name="T4" fmla="*/ 72 w 137"/>
                      <a:gd name="T5" fmla="*/ 561 h 563"/>
                      <a:gd name="T6" fmla="*/ 137 w 137"/>
                      <a:gd name="T7" fmla="*/ 278 h 563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137"/>
                      <a:gd name="T13" fmla="*/ 0 h 563"/>
                      <a:gd name="T14" fmla="*/ 137 w 137"/>
                      <a:gd name="T15" fmla="*/ 563 h 563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137" h="563">
                        <a:moveTo>
                          <a:pt x="0" y="0"/>
                        </a:moveTo>
                        <a:lnTo>
                          <a:pt x="0" y="563"/>
                        </a:lnTo>
                        <a:lnTo>
                          <a:pt x="72" y="561"/>
                        </a:lnTo>
                        <a:lnTo>
                          <a:pt x="137" y="278"/>
                        </a:lnTo>
                      </a:path>
                    </a:pathLst>
                  </a:custGeom>
                  <a:solidFill>
                    <a:srgbClr val="FF99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860" name="Freeform 43"/>
                  <p:cNvSpPr>
                    <a:spLocks/>
                  </p:cNvSpPr>
                  <p:nvPr/>
                </p:nvSpPr>
                <p:spPr bwMode="auto">
                  <a:xfrm>
                    <a:off x="4574" y="3360"/>
                    <a:ext cx="130" cy="510"/>
                  </a:xfrm>
                  <a:custGeom>
                    <a:avLst/>
                    <a:gdLst>
                      <a:gd name="T0" fmla="*/ 130 w 130"/>
                      <a:gd name="T1" fmla="*/ 0 h 510"/>
                      <a:gd name="T2" fmla="*/ 130 w 130"/>
                      <a:gd name="T3" fmla="*/ 509 h 510"/>
                      <a:gd name="T4" fmla="*/ 46 w 130"/>
                      <a:gd name="T5" fmla="*/ 510 h 510"/>
                      <a:gd name="T6" fmla="*/ 0 w 130"/>
                      <a:gd name="T7" fmla="*/ 228 h 51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130"/>
                      <a:gd name="T13" fmla="*/ 0 h 510"/>
                      <a:gd name="T14" fmla="*/ 130 w 130"/>
                      <a:gd name="T15" fmla="*/ 510 h 51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130" h="510">
                        <a:moveTo>
                          <a:pt x="130" y="0"/>
                        </a:moveTo>
                        <a:lnTo>
                          <a:pt x="130" y="509"/>
                        </a:lnTo>
                        <a:lnTo>
                          <a:pt x="46" y="510"/>
                        </a:lnTo>
                        <a:lnTo>
                          <a:pt x="0" y="228"/>
                        </a:lnTo>
                      </a:path>
                    </a:pathLst>
                  </a:custGeom>
                  <a:solidFill>
                    <a:srgbClr val="FF99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</p:grpSp>
            <p:sp>
              <p:nvSpPr>
                <p:cNvPr id="855" name="Rectangle 235"/>
                <p:cNvSpPr>
                  <a:spLocks noChangeArrowheads="1"/>
                </p:cNvSpPr>
                <p:nvPr/>
              </p:nvSpPr>
              <p:spPr bwMode="auto">
                <a:xfrm>
                  <a:off x="7540657" y="2773369"/>
                  <a:ext cx="142396" cy="11533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defRPr/>
                  </a:pPr>
                  <a:r>
                    <a:rPr lang="es-ES_tradnl" altLang="es-ES" sz="800" b="1" dirty="0"/>
                    <a:t>ST</a:t>
                  </a:r>
                </a:p>
              </p:txBody>
            </p:sp>
            <p:sp>
              <p:nvSpPr>
                <p:cNvPr id="856" name="Rectangle 235"/>
                <p:cNvSpPr>
                  <a:spLocks noChangeArrowheads="1"/>
                </p:cNvSpPr>
                <p:nvPr/>
              </p:nvSpPr>
              <p:spPr bwMode="auto">
                <a:xfrm>
                  <a:off x="7524666" y="3735626"/>
                  <a:ext cx="142396" cy="11533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defRPr/>
                  </a:pPr>
                  <a:r>
                    <a:rPr lang="es-ES_tradnl" altLang="es-ES" sz="800" b="1" dirty="0"/>
                    <a:t>ST</a:t>
                  </a:r>
                </a:p>
              </p:txBody>
            </p:sp>
            <p:sp>
              <p:nvSpPr>
                <p:cNvPr id="857" name="CuadroTexto 856"/>
                <p:cNvSpPr txBox="1"/>
                <p:nvPr/>
              </p:nvSpPr>
              <p:spPr>
                <a:xfrm>
                  <a:off x="7355911" y="2895074"/>
                  <a:ext cx="548547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900" dirty="0" err="1"/>
                    <a:t>Estratif</a:t>
                  </a:r>
                  <a:r>
                    <a:rPr lang="es-ES" sz="900" dirty="0"/>
                    <a:t>.</a:t>
                  </a:r>
                </a:p>
              </p:txBody>
            </p:sp>
          </p:grpSp>
          <p:sp>
            <p:nvSpPr>
              <p:cNvPr id="796" name="CuadroTexto 795"/>
              <p:cNvSpPr txBox="1"/>
              <p:nvPr/>
            </p:nvSpPr>
            <p:spPr>
              <a:xfrm flipH="1">
                <a:off x="9805434" y="1989748"/>
                <a:ext cx="276384" cy="849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800" dirty="0" smtClean="0"/>
                  <a:t>Depósito solar</a:t>
                </a:r>
                <a:endParaRPr lang="es-ES" sz="800" dirty="0"/>
              </a:p>
            </p:txBody>
          </p:sp>
          <p:sp>
            <p:nvSpPr>
              <p:cNvPr id="797" name="Freeform 29"/>
              <p:cNvSpPr>
                <a:spLocks/>
              </p:cNvSpPr>
              <p:nvPr/>
            </p:nvSpPr>
            <p:spPr bwMode="auto">
              <a:xfrm rot="10800000" flipH="1">
                <a:off x="9751356" y="2174204"/>
                <a:ext cx="250413" cy="74631"/>
              </a:xfrm>
              <a:custGeom>
                <a:avLst/>
                <a:gdLst>
                  <a:gd name="T0" fmla="*/ 0 w 2128"/>
                  <a:gd name="T1" fmla="*/ 2147483646 h 1352"/>
                  <a:gd name="T2" fmla="*/ 2147483646 w 2128"/>
                  <a:gd name="T3" fmla="*/ 2147483646 h 1352"/>
                  <a:gd name="T4" fmla="*/ 2147483646 w 2128"/>
                  <a:gd name="T5" fmla="*/ 0 h 1352"/>
                  <a:gd name="T6" fmla="*/ 0 60000 65536"/>
                  <a:gd name="T7" fmla="*/ 0 60000 65536"/>
                  <a:gd name="T8" fmla="*/ 0 60000 65536"/>
                  <a:gd name="T9" fmla="*/ 0 w 2128"/>
                  <a:gd name="T10" fmla="*/ 0 h 1352"/>
                  <a:gd name="T11" fmla="*/ 2128 w 2128"/>
                  <a:gd name="T12" fmla="*/ 1352 h 135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28" h="1352">
                    <a:moveTo>
                      <a:pt x="0" y="1352"/>
                    </a:moveTo>
                    <a:lnTo>
                      <a:pt x="2128" y="1344"/>
                    </a:lnTo>
                    <a:lnTo>
                      <a:pt x="2128" y="0"/>
                    </a:lnTo>
                  </a:path>
                </a:pathLst>
              </a:custGeom>
              <a:noFill/>
              <a:ln w="28575">
                <a:solidFill>
                  <a:srgbClr val="FFC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798" name="AutoShape 50"/>
              <p:cNvSpPr>
                <a:spLocks noChangeArrowheads="1"/>
              </p:cNvSpPr>
              <p:nvPr/>
            </p:nvSpPr>
            <p:spPr bwMode="auto">
              <a:xfrm rot="10764403" flipH="1" flipV="1">
                <a:off x="9784441" y="2803072"/>
                <a:ext cx="18177" cy="34656"/>
              </a:xfrm>
              <a:prstGeom prst="triangle">
                <a:avLst>
                  <a:gd name="adj" fmla="val 41667"/>
                </a:avLst>
              </a:prstGeom>
              <a:solidFill>
                <a:srgbClr val="00B050"/>
              </a:solidFill>
              <a:ln w="38100">
                <a:solidFill>
                  <a:srgbClr val="00B05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799" name="Freeform 28"/>
              <p:cNvSpPr>
                <a:spLocks/>
              </p:cNvSpPr>
              <p:nvPr/>
            </p:nvSpPr>
            <p:spPr bwMode="auto">
              <a:xfrm rot="16200000" flipV="1">
                <a:off x="9725537" y="2778506"/>
                <a:ext cx="212744" cy="80409"/>
              </a:xfrm>
              <a:custGeom>
                <a:avLst/>
                <a:gdLst>
                  <a:gd name="T0" fmla="*/ 2147483646 w 3286"/>
                  <a:gd name="T1" fmla="*/ 0 h 1827"/>
                  <a:gd name="T2" fmla="*/ 2147483646 w 3286"/>
                  <a:gd name="T3" fmla="*/ 2147483646 h 1827"/>
                  <a:gd name="T4" fmla="*/ 0 w 3286"/>
                  <a:gd name="T5" fmla="*/ 2147483646 h 1827"/>
                  <a:gd name="T6" fmla="*/ 0 60000 65536"/>
                  <a:gd name="T7" fmla="*/ 0 60000 65536"/>
                  <a:gd name="T8" fmla="*/ 0 60000 65536"/>
                  <a:gd name="T9" fmla="*/ 0 w 3286"/>
                  <a:gd name="T10" fmla="*/ 0 h 1827"/>
                  <a:gd name="T11" fmla="*/ 3286 w 3286"/>
                  <a:gd name="T12" fmla="*/ 1827 h 182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286" h="1827">
                    <a:moveTo>
                      <a:pt x="3286" y="0"/>
                    </a:moveTo>
                    <a:lnTo>
                      <a:pt x="3286" y="1824"/>
                    </a:lnTo>
                    <a:lnTo>
                      <a:pt x="0" y="1827"/>
                    </a:lnTo>
                  </a:path>
                </a:pathLst>
              </a:custGeom>
              <a:noFill/>
              <a:ln w="28575">
                <a:solidFill>
                  <a:srgbClr val="00B05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00" name="CuadroTexto 799"/>
              <p:cNvSpPr txBox="1"/>
              <p:nvPr/>
            </p:nvSpPr>
            <p:spPr>
              <a:xfrm flipH="1">
                <a:off x="9802913" y="2761808"/>
                <a:ext cx="121898" cy="849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800" dirty="0" smtClean="0"/>
                  <a:t>Red</a:t>
                </a:r>
                <a:endParaRPr lang="es-ES" sz="800" dirty="0"/>
              </a:p>
            </p:txBody>
          </p:sp>
          <p:grpSp>
            <p:nvGrpSpPr>
              <p:cNvPr id="801" name="16 Grupo"/>
              <p:cNvGrpSpPr>
                <a:grpSpLocks/>
              </p:cNvGrpSpPr>
              <p:nvPr/>
            </p:nvGrpSpPr>
            <p:grpSpPr bwMode="auto">
              <a:xfrm rot="5400000" flipH="1">
                <a:off x="10280816" y="2780437"/>
                <a:ext cx="55819" cy="55948"/>
                <a:chOff x="1835696" y="1268760"/>
                <a:chExt cx="540000" cy="540000"/>
              </a:xfrm>
            </p:grpSpPr>
            <p:sp>
              <p:nvSpPr>
                <p:cNvPr id="853" name="64 Triángulo isósceles"/>
                <p:cNvSpPr>
                  <a:spLocks noChangeArrowheads="1"/>
                </p:cNvSpPr>
                <p:nvPr/>
              </p:nvSpPr>
              <p:spPr bwMode="auto">
                <a:xfrm>
                  <a:off x="1927020" y="1312276"/>
                  <a:ext cx="359339" cy="361978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C00000"/>
                </a:solidFill>
                <a:ln w="9525" algn="ctr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</a:pPr>
                  <a:endParaRPr lang="es-ES" altLang="es-ES" sz="1800">
                    <a:ln w="19050">
                      <a:solidFill>
                        <a:schemeClr val="tx1"/>
                      </a:solidFill>
                    </a:ln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52" name="63 Elipse"/>
                <p:cNvSpPr/>
                <p:nvPr/>
              </p:nvSpPr>
              <p:spPr bwMode="auto">
                <a:xfrm>
                  <a:off x="1835696" y="1268760"/>
                  <a:ext cx="540000" cy="540000"/>
                </a:xfrm>
                <a:prstGeom prst="ellips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63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s-ES">
                    <a:ln w="19050">
                      <a:solidFill>
                        <a:schemeClr val="tx1"/>
                      </a:solidFill>
                    </a:ln>
                    <a:latin typeface="Arial" charset="0"/>
                  </a:endParaRPr>
                </a:p>
              </p:txBody>
            </p:sp>
          </p:grpSp>
          <p:grpSp>
            <p:nvGrpSpPr>
              <p:cNvPr id="802" name="Grupo 801">
                <a:extLst>
                  <a:ext uri="{FF2B5EF4-FFF2-40B4-BE49-F238E27FC236}">
                    <a16:creationId xmlns:a16="http://schemas.microsoft.com/office/drawing/2014/main" id="{53109BB0-AD67-4A43-8C5E-324B10956435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2884759" flipH="1">
                <a:off x="10897420" y="2484783"/>
                <a:ext cx="408317" cy="88635"/>
                <a:chOff x="2505075" y="3352800"/>
                <a:chExt cx="5753100" cy="1400175"/>
              </a:xfrm>
            </p:grpSpPr>
            <p:sp>
              <p:nvSpPr>
                <p:cNvPr id="837" name="Freeform 2">
                  <a:extLst>
                    <a:ext uri="{FF2B5EF4-FFF2-40B4-BE49-F238E27FC236}">
                      <a16:creationId xmlns:a16="http://schemas.microsoft.com/office/drawing/2014/main" id="{85E59031-A857-4872-86C0-94973B0DDB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71775" y="3838575"/>
                  <a:ext cx="5267325" cy="95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3318" y="0"/>
                    </a:cxn>
                  </a:cxnLst>
                  <a:rect l="0" t="0" r="r" b="b"/>
                  <a:pathLst>
                    <a:path w="3318" h="6">
                      <a:moveTo>
                        <a:pt x="0" y="6"/>
                      </a:moveTo>
                      <a:lnTo>
                        <a:pt x="3318" y="0"/>
                      </a:lnTo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grpSp>
              <p:nvGrpSpPr>
                <p:cNvPr id="838" name="Group 3">
                  <a:extLst>
                    <a:ext uri="{FF2B5EF4-FFF2-40B4-BE49-F238E27FC236}">
                      <a16:creationId xmlns:a16="http://schemas.microsoft.com/office/drawing/2014/main" id="{CA6909E2-AF64-4D4E-B415-804FE6A2C13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162300" y="3733800"/>
                  <a:ext cx="4419600" cy="228600"/>
                  <a:chOff x="1446" y="2352"/>
                  <a:chExt cx="2784" cy="144"/>
                </a:xfrm>
              </p:grpSpPr>
              <p:sp>
                <p:nvSpPr>
                  <p:cNvPr id="845" name="Oval 4">
                    <a:extLst>
                      <a:ext uri="{FF2B5EF4-FFF2-40B4-BE49-F238E27FC236}">
                        <a16:creationId xmlns:a16="http://schemas.microsoft.com/office/drawing/2014/main" id="{0AE91855-40F2-41E2-A637-52B43198F63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46" y="2352"/>
                    <a:ext cx="144" cy="144"/>
                  </a:xfrm>
                  <a:prstGeom prst="ellipse">
                    <a:avLst/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>
                    <a:solidFill>
                      <a:srgbClr val="FF99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846" name="Oval 5">
                    <a:extLst>
                      <a:ext uri="{FF2B5EF4-FFF2-40B4-BE49-F238E27FC236}">
                        <a16:creationId xmlns:a16="http://schemas.microsoft.com/office/drawing/2014/main" id="{CFDE1400-3300-423E-A67F-D8C15088FD3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78" y="2352"/>
                    <a:ext cx="144" cy="144"/>
                  </a:xfrm>
                  <a:prstGeom prst="ellipse">
                    <a:avLst/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>
                    <a:solidFill>
                      <a:srgbClr val="FF99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847" name="Oval 6">
                    <a:extLst>
                      <a:ext uri="{FF2B5EF4-FFF2-40B4-BE49-F238E27FC236}">
                        <a16:creationId xmlns:a16="http://schemas.microsoft.com/office/drawing/2014/main" id="{CFF1E92D-BD64-4D3F-A07D-23B2ABEBF3C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10" y="2352"/>
                    <a:ext cx="144" cy="144"/>
                  </a:xfrm>
                  <a:prstGeom prst="ellipse">
                    <a:avLst/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>
                    <a:solidFill>
                      <a:srgbClr val="FF99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848" name="Oval 7">
                    <a:extLst>
                      <a:ext uri="{FF2B5EF4-FFF2-40B4-BE49-F238E27FC236}">
                        <a16:creationId xmlns:a16="http://schemas.microsoft.com/office/drawing/2014/main" id="{D4051B92-0FDE-4F50-AD41-A068CE400F8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42" y="2352"/>
                    <a:ext cx="144" cy="144"/>
                  </a:xfrm>
                  <a:prstGeom prst="ellipse">
                    <a:avLst/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>
                    <a:solidFill>
                      <a:srgbClr val="FF99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849" name="Oval 8">
                    <a:extLst>
                      <a:ext uri="{FF2B5EF4-FFF2-40B4-BE49-F238E27FC236}">
                        <a16:creationId xmlns:a16="http://schemas.microsoft.com/office/drawing/2014/main" id="{12626BAC-2807-4132-BEDD-59754D4C1BB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222" y="2352"/>
                    <a:ext cx="144" cy="144"/>
                  </a:xfrm>
                  <a:prstGeom prst="ellipse">
                    <a:avLst/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>
                    <a:solidFill>
                      <a:srgbClr val="FF99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850" name="Oval 9">
                    <a:extLst>
                      <a:ext uri="{FF2B5EF4-FFF2-40B4-BE49-F238E27FC236}">
                        <a16:creationId xmlns:a16="http://schemas.microsoft.com/office/drawing/2014/main" id="{28A1F460-F127-49ED-935A-C50500213C0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654" y="2352"/>
                    <a:ext cx="144" cy="144"/>
                  </a:xfrm>
                  <a:prstGeom prst="ellipse">
                    <a:avLst/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>
                    <a:solidFill>
                      <a:srgbClr val="FF99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851" name="Oval 10">
                    <a:extLst>
                      <a:ext uri="{FF2B5EF4-FFF2-40B4-BE49-F238E27FC236}">
                        <a16:creationId xmlns:a16="http://schemas.microsoft.com/office/drawing/2014/main" id="{CA4C47CA-2699-47E7-866C-441989211AF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086" y="2352"/>
                    <a:ext cx="144" cy="144"/>
                  </a:xfrm>
                  <a:prstGeom prst="ellipse">
                    <a:avLst/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 w="12700">
                    <a:solidFill>
                      <a:srgbClr val="FF99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</p:grpSp>
            <p:grpSp>
              <p:nvGrpSpPr>
                <p:cNvPr id="839" name="Group 11">
                  <a:extLst>
                    <a:ext uri="{FF2B5EF4-FFF2-40B4-BE49-F238E27FC236}">
                      <a16:creationId xmlns:a16="http://schemas.microsoft.com/office/drawing/2014/main" id="{8CC6AF31-B055-4E5F-BECA-70133A67D60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543175" y="3352800"/>
                  <a:ext cx="5715000" cy="1371600"/>
                  <a:chOff x="1152" y="2256"/>
                  <a:chExt cx="3600" cy="864"/>
                </a:xfrm>
              </p:grpSpPr>
              <p:sp>
                <p:nvSpPr>
                  <p:cNvPr id="842" name="Rectangle 12" descr="Papel seda rosa">
                    <a:extLst>
                      <a:ext uri="{FF2B5EF4-FFF2-40B4-BE49-F238E27FC236}">
                        <a16:creationId xmlns:a16="http://schemas.microsoft.com/office/drawing/2014/main" id="{8721A61F-A550-4AC8-BE44-5AB91764101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296" y="2688"/>
                    <a:ext cx="3312" cy="432"/>
                  </a:xfrm>
                  <a:prstGeom prst="rect">
                    <a:avLst/>
                  </a:prstGeom>
                  <a:blipFill dpi="0" rotWithShape="0">
                    <a:blip r:embed="rId5"/>
                    <a:srcRect/>
                    <a:tile tx="0" ty="0" sx="100000" sy="100000" flip="none" algn="tl"/>
                  </a:blipFill>
                  <a:ln w="317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843" name="Rectangle 13" descr="Papel seda rosa">
                    <a:extLst>
                      <a:ext uri="{FF2B5EF4-FFF2-40B4-BE49-F238E27FC236}">
                        <a16:creationId xmlns:a16="http://schemas.microsoft.com/office/drawing/2014/main" id="{44D368DD-0C9A-4217-BE9C-484067321FC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608" y="2256"/>
                    <a:ext cx="144" cy="864"/>
                  </a:xfrm>
                  <a:prstGeom prst="rect">
                    <a:avLst/>
                  </a:prstGeom>
                  <a:blipFill dpi="0" rotWithShape="0">
                    <a:blip r:embed="rId5"/>
                    <a:srcRect/>
                    <a:tile tx="0" ty="0" sx="100000" sy="100000" flip="none" algn="tl"/>
                  </a:blip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844" name="Rectangle 14" descr="Papel seda rosa">
                    <a:extLst>
                      <a:ext uri="{FF2B5EF4-FFF2-40B4-BE49-F238E27FC236}">
                        <a16:creationId xmlns:a16="http://schemas.microsoft.com/office/drawing/2014/main" id="{FAA02BAB-8EF2-433B-A3C0-8AFA55C8910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52" y="2256"/>
                    <a:ext cx="144" cy="864"/>
                  </a:xfrm>
                  <a:prstGeom prst="rect">
                    <a:avLst/>
                  </a:prstGeom>
                  <a:blipFill dpi="0" rotWithShape="0">
                    <a:blip r:embed="rId5"/>
                    <a:srcRect/>
                    <a:tile tx="0" ty="0" sx="100000" sy="100000" flip="none" algn="tl"/>
                  </a:blip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</p:grpSp>
            <p:sp>
              <p:nvSpPr>
                <p:cNvPr id="840" name="Freeform 29">
                  <a:extLst>
                    <a:ext uri="{FF2B5EF4-FFF2-40B4-BE49-F238E27FC236}">
                      <a16:creationId xmlns:a16="http://schemas.microsoft.com/office/drawing/2014/main" id="{086350A8-B41B-4F02-846A-C653BCB59F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5075" y="3394075"/>
                  <a:ext cx="5753100" cy="1358900"/>
                </a:xfrm>
                <a:custGeom>
                  <a:avLst/>
                  <a:gdLst/>
                  <a:ahLst/>
                  <a:cxnLst>
                    <a:cxn ang="0">
                      <a:pos x="171" y="0"/>
                    </a:cxn>
                    <a:cxn ang="0">
                      <a:pos x="0" y="0"/>
                    </a:cxn>
                    <a:cxn ang="0">
                      <a:pos x="0" y="856"/>
                    </a:cxn>
                    <a:cxn ang="0">
                      <a:pos x="3624" y="856"/>
                    </a:cxn>
                    <a:cxn ang="0">
                      <a:pos x="3623" y="3"/>
                    </a:cxn>
                    <a:cxn ang="0">
                      <a:pos x="3479" y="3"/>
                    </a:cxn>
                  </a:cxnLst>
                  <a:rect l="0" t="0" r="r" b="b"/>
                  <a:pathLst>
                    <a:path w="3624" h="856">
                      <a:moveTo>
                        <a:pt x="171" y="0"/>
                      </a:moveTo>
                      <a:lnTo>
                        <a:pt x="0" y="0"/>
                      </a:lnTo>
                      <a:lnTo>
                        <a:pt x="0" y="856"/>
                      </a:lnTo>
                      <a:lnTo>
                        <a:pt x="3624" y="856"/>
                      </a:lnTo>
                      <a:lnTo>
                        <a:pt x="3623" y="3"/>
                      </a:lnTo>
                      <a:lnTo>
                        <a:pt x="3479" y="3"/>
                      </a:lnTo>
                    </a:path>
                  </a:pathLst>
                </a:custGeom>
                <a:noFill/>
                <a:ln w="31750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841" name="Rectangle 44" descr="Gotas de agua">
                  <a:extLst>
                    <a:ext uri="{FF2B5EF4-FFF2-40B4-BE49-F238E27FC236}">
                      <a16:creationId xmlns:a16="http://schemas.microsoft.com/office/drawing/2014/main" id="{362AE721-A7C7-47F0-86F4-77F1101341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71775" y="3352800"/>
                  <a:ext cx="5257800" cy="76200"/>
                </a:xfrm>
                <a:prstGeom prst="rect">
                  <a:avLst/>
                </a:prstGeom>
                <a:blipFill dpi="0" rotWithShape="0">
                  <a:blip r:embed="rId6"/>
                  <a:srcRect/>
                  <a:tile tx="0" ty="0" sx="100000" sy="100000" flip="none" algn="tl"/>
                </a:blip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</p:grpSp>
          <p:cxnSp>
            <p:nvCxnSpPr>
              <p:cNvPr id="803" name="Conector recto 802">
                <a:extLst>
                  <a:ext uri="{FF2B5EF4-FFF2-40B4-BE49-F238E27FC236}">
                    <a16:creationId xmlns:a16="http://schemas.microsoft.com/office/drawing/2014/main" id="{9C3B5CF2-B2A7-414F-9B92-7BC483509CBA}"/>
                  </a:ext>
                </a:extLst>
              </p:cNvPr>
              <p:cNvCxnSpPr/>
              <p:nvPr/>
            </p:nvCxnSpPr>
            <p:spPr>
              <a:xfrm flipH="1">
                <a:off x="10215202" y="2808206"/>
                <a:ext cx="393802" cy="0"/>
              </a:xfrm>
              <a:prstGeom prst="line">
                <a:avLst/>
              </a:prstGeom>
              <a:ln w="38100">
                <a:solidFill>
                  <a:srgbClr val="C000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4" name="Conector recto 803">
                <a:extLst>
                  <a:ext uri="{FF2B5EF4-FFF2-40B4-BE49-F238E27FC236}">
                    <a16:creationId xmlns:a16="http://schemas.microsoft.com/office/drawing/2014/main" id="{9C3B5CF2-B2A7-414F-9B92-7BC483509CBA}"/>
                  </a:ext>
                </a:extLst>
              </p:cNvPr>
              <p:cNvCxnSpPr/>
              <p:nvPr/>
            </p:nvCxnSpPr>
            <p:spPr>
              <a:xfrm flipH="1">
                <a:off x="10216201" y="2253092"/>
                <a:ext cx="393802" cy="0"/>
              </a:xfrm>
              <a:prstGeom prst="line">
                <a:avLst/>
              </a:prstGeom>
              <a:ln w="38100">
                <a:solidFill>
                  <a:srgbClr val="C000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5" name="Conector recto 804">
                <a:extLst>
                  <a:ext uri="{FF2B5EF4-FFF2-40B4-BE49-F238E27FC236}">
                    <a16:creationId xmlns:a16="http://schemas.microsoft.com/office/drawing/2014/main" id="{9C3B5CF2-B2A7-414F-9B92-7BC483509CBA}"/>
                  </a:ext>
                </a:extLst>
              </p:cNvPr>
              <p:cNvCxnSpPr/>
              <p:nvPr/>
            </p:nvCxnSpPr>
            <p:spPr>
              <a:xfrm flipH="1">
                <a:off x="10221790" y="2692166"/>
                <a:ext cx="2714" cy="120853"/>
              </a:xfrm>
              <a:prstGeom prst="line">
                <a:avLst/>
              </a:prstGeom>
              <a:ln w="38100">
                <a:solidFill>
                  <a:srgbClr val="C000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6" name="Conector recto 805">
                <a:extLst>
                  <a:ext uri="{FF2B5EF4-FFF2-40B4-BE49-F238E27FC236}">
                    <a16:creationId xmlns:a16="http://schemas.microsoft.com/office/drawing/2014/main" id="{9C3B5CF2-B2A7-414F-9B92-7BC483509CBA}"/>
                  </a:ext>
                </a:extLst>
              </p:cNvPr>
              <p:cNvCxnSpPr/>
              <p:nvPr/>
            </p:nvCxnSpPr>
            <p:spPr>
              <a:xfrm flipH="1">
                <a:off x="10219069" y="2250174"/>
                <a:ext cx="0" cy="85626"/>
              </a:xfrm>
              <a:prstGeom prst="line">
                <a:avLst/>
              </a:prstGeom>
              <a:ln w="38100">
                <a:solidFill>
                  <a:srgbClr val="C000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07" name="Group 2"/>
              <p:cNvGrpSpPr>
                <a:grpSpLocks/>
              </p:cNvGrpSpPr>
              <p:nvPr/>
            </p:nvGrpSpPr>
            <p:grpSpPr bwMode="auto">
              <a:xfrm flipH="1">
                <a:off x="10616432" y="2435341"/>
                <a:ext cx="132578" cy="206260"/>
                <a:chOff x="2926" y="2496"/>
                <a:chExt cx="290" cy="576"/>
              </a:xfrm>
            </p:grpSpPr>
            <p:sp>
              <p:nvSpPr>
                <p:cNvPr id="826" name="Rectangle 3"/>
                <p:cNvSpPr>
                  <a:spLocks noChangeArrowheads="1"/>
                </p:cNvSpPr>
                <p:nvPr/>
              </p:nvSpPr>
              <p:spPr bwMode="auto">
                <a:xfrm>
                  <a:off x="2976" y="2496"/>
                  <a:ext cx="48" cy="576"/>
                </a:xfrm>
                <a:prstGeom prst="rect">
                  <a:avLst/>
                </a:pr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</a:pPr>
                  <a:endParaRPr lang="es-ES" altLang="es-ES" sz="180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27" name="Rectangle 4"/>
                <p:cNvSpPr>
                  <a:spLocks noChangeArrowheads="1"/>
                </p:cNvSpPr>
                <p:nvPr/>
              </p:nvSpPr>
              <p:spPr bwMode="auto">
                <a:xfrm>
                  <a:off x="3120" y="2496"/>
                  <a:ext cx="48" cy="576"/>
                </a:xfrm>
                <a:prstGeom prst="rect">
                  <a:avLst/>
                </a:pr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</a:pPr>
                  <a:endParaRPr lang="es-ES" altLang="es-ES" sz="180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28" name="Freeform 5"/>
                <p:cNvSpPr>
                  <a:spLocks/>
                </p:cNvSpPr>
                <p:nvPr/>
              </p:nvSpPr>
              <p:spPr bwMode="auto">
                <a:xfrm>
                  <a:off x="3024" y="2526"/>
                  <a:ext cx="96" cy="258"/>
                </a:xfrm>
                <a:custGeom>
                  <a:avLst/>
                  <a:gdLst>
                    <a:gd name="T0" fmla="*/ 0 w 96"/>
                    <a:gd name="T1" fmla="*/ 0 h 258"/>
                    <a:gd name="T2" fmla="*/ 88 w 96"/>
                    <a:gd name="T3" fmla="*/ 258 h 258"/>
                    <a:gd name="T4" fmla="*/ 96 w 96"/>
                    <a:gd name="T5" fmla="*/ 258 h 258"/>
                    <a:gd name="T6" fmla="*/ 0 60000 65536"/>
                    <a:gd name="T7" fmla="*/ 0 60000 65536"/>
                    <a:gd name="T8" fmla="*/ 0 60000 65536"/>
                    <a:gd name="T9" fmla="*/ 0 w 96"/>
                    <a:gd name="T10" fmla="*/ 0 h 258"/>
                    <a:gd name="T11" fmla="*/ 96 w 96"/>
                    <a:gd name="T12" fmla="*/ 258 h 25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96" h="258">
                      <a:moveTo>
                        <a:pt x="0" y="0"/>
                      </a:moveTo>
                      <a:lnTo>
                        <a:pt x="88" y="258"/>
                      </a:lnTo>
                      <a:lnTo>
                        <a:pt x="96" y="258"/>
                      </a:ln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829" name="Freeform 6"/>
                <p:cNvSpPr>
                  <a:spLocks/>
                </p:cNvSpPr>
                <p:nvPr/>
              </p:nvSpPr>
              <p:spPr bwMode="auto">
                <a:xfrm>
                  <a:off x="3030" y="2782"/>
                  <a:ext cx="82" cy="256"/>
                </a:xfrm>
                <a:custGeom>
                  <a:avLst/>
                  <a:gdLst>
                    <a:gd name="T0" fmla="*/ 82 w 82"/>
                    <a:gd name="T1" fmla="*/ 0 h 256"/>
                    <a:gd name="T2" fmla="*/ 0 w 82"/>
                    <a:gd name="T3" fmla="*/ 256 h 256"/>
                    <a:gd name="T4" fmla="*/ 0 60000 65536"/>
                    <a:gd name="T5" fmla="*/ 0 60000 65536"/>
                    <a:gd name="T6" fmla="*/ 0 w 82"/>
                    <a:gd name="T7" fmla="*/ 0 h 256"/>
                    <a:gd name="T8" fmla="*/ 82 w 82"/>
                    <a:gd name="T9" fmla="*/ 256 h 25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82" h="256">
                      <a:moveTo>
                        <a:pt x="82" y="0"/>
                      </a:moveTo>
                      <a:lnTo>
                        <a:pt x="0" y="256"/>
                      </a:ln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830" name="Freeform 7"/>
                <p:cNvSpPr>
                  <a:spLocks/>
                </p:cNvSpPr>
                <p:nvPr/>
              </p:nvSpPr>
              <p:spPr bwMode="auto">
                <a:xfrm>
                  <a:off x="3032" y="2530"/>
                  <a:ext cx="86" cy="256"/>
                </a:xfrm>
                <a:custGeom>
                  <a:avLst/>
                  <a:gdLst>
                    <a:gd name="T0" fmla="*/ 86 w 86"/>
                    <a:gd name="T1" fmla="*/ 0 h 256"/>
                    <a:gd name="T2" fmla="*/ 0 w 86"/>
                    <a:gd name="T3" fmla="*/ 256 h 256"/>
                    <a:gd name="T4" fmla="*/ 4 w 86"/>
                    <a:gd name="T5" fmla="*/ 252 h 256"/>
                    <a:gd name="T6" fmla="*/ 0 60000 65536"/>
                    <a:gd name="T7" fmla="*/ 0 60000 65536"/>
                    <a:gd name="T8" fmla="*/ 0 60000 65536"/>
                    <a:gd name="T9" fmla="*/ 0 w 86"/>
                    <a:gd name="T10" fmla="*/ 0 h 256"/>
                    <a:gd name="T11" fmla="*/ 86 w 86"/>
                    <a:gd name="T12" fmla="*/ 256 h 25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86" h="256">
                      <a:moveTo>
                        <a:pt x="86" y="0"/>
                      </a:moveTo>
                      <a:lnTo>
                        <a:pt x="0" y="256"/>
                      </a:lnTo>
                      <a:lnTo>
                        <a:pt x="4" y="252"/>
                      </a:ln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831" name="Freeform 8"/>
                <p:cNvSpPr>
                  <a:spLocks/>
                </p:cNvSpPr>
                <p:nvPr/>
              </p:nvSpPr>
              <p:spPr bwMode="auto">
                <a:xfrm>
                  <a:off x="3032" y="2786"/>
                  <a:ext cx="86" cy="250"/>
                </a:xfrm>
                <a:custGeom>
                  <a:avLst/>
                  <a:gdLst>
                    <a:gd name="T0" fmla="*/ 0 w 86"/>
                    <a:gd name="T1" fmla="*/ 0 h 250"/>
                    <a:gd name="T2" fmla="*/ 86 w 86"/>
                    <a:gd name="T3" fmla="*/ 250 h 250"/>
                    <a:gd name="T4" fmla="*/ 0 60000 65536"/>
                    <a:gd name="T5" fmla="*/ 0 60000 65536"/>
                    <a:gd name="T6" fmla="*/ 0 w 86"/>
                    <a:gd name="T7" fmla="*/ 0 h 250"/>
                    <a:gd name="T8" fmla="*/ 86 w 86"/>
                    <a:gd name="T9" fmla="*/ 250 h 250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86" h="250">
                      <a:moveTo>
                        <a:pt x="0" y="0"/>
                      </a:moveTo>
                      <a:lnTo>
                        <a:pt x="86" y="250"/>
                      </a:ln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832" name="Line 9"/>
                <p:cNvSpPr>
                  <a:spLocks noChangeShapeType="1"/>
                </p:cNvSpPr>
                <p:nvPr/>
              </p:nvSpPr>
              <p:spPr bwMode="auto">
                <a:xfrm>
                  <a:off x="3168" y="2544"/>
                  <a:ext cx="0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833" name="Freeform 10"/>
                <p:cNvSpPr>
                  <a:spLocks/>
                </p:cNvSpPr>
                <p:nvPr/>
              </p:nvSpPr>
              <p:spPr bwMode="auto">
                <a:xfrm>
                  <a:off x="3108" y="2546"/>
                  <a:ext cx="108" cy="1"/>
                </a:xfrm>
                <a:custGeom>
                  <a:avLst/>
                  <a:gdLst>
                    <a:gd name="T0" fmla="*/ 0 w 108"/>
                    <a:gd name="T1" fmla="*/ 0 h 1"/>
                    <a:gd name="T2" fmla="*/ 108 w 108"/>
                    <a:gd name="T3" fmla="*/ 0 h 1"/>
                    <a:gd name="T4" fmla="*/ 0 60000 65536"/>
                    <a:gd name="T5" fmla="*/ 0 60000 65536"/>
                    <a:gd name="T6" fmla="*/ 0 w 108"/>
                    <a:gd name="T7" fmla="*/ 0 h 1"/>
                    <a:gd name="T8" fmla="*/ 108 w 108"/>
                    <a:gd name="T9" fmla="*/ 1 h 1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08" h="1">
                      <a:moveTo>
                        <a:pt x="0" y="0"/>
                      </a:moveTo>
                      <a:lnTo>
                        <a:pt x="108" y="0"/>
                      </a:ln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834" name="Freeform 11"/>
                <p:cNvSpPr>
                  <a:spLocks/>
                </p:cNvSpPr>
                <p:nvPr/>
              </p:nvSpPr>
              <p:spPr bwMode="auto">
                <a:xfrm>
                  <a:off x="3110" y="3024"/>
                  <a:ext cx="104" cy="1"/>
                </a:xfrm>
                <a:custGeom>
                  <a:avLst/>
                  <a:gdLst>
                    <a:gd name="T0" fmla="*/ 0 w 104"/>
                    <a:gd name="T1" fmla="*/ 0 h 1"/>
                    <a:gd name="T2" fmla="*/ 104 w 104"/>
                    <a:gd name="T3" fmla="*/ 0 h 1"/>
                    <a:gd name="T4" fmla="*/ 0 60000 65536"/>
                    <a:gd name="T5" fmla="*/ 0 60000 65536"/>
                    <a:gd name="T6" fmla="*/ 0 w 104"/>
                    <a:gd name="T7" fmla="*/ 0 h 1"/>
                    <a:gd name="T8" fmla="*/ 104 w 104"/>
                    <a:gd name="T9" fmla="*/ 1 h 1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04" h="1">
                      <a:moveTo>
                        <a:pt x="0" y="0"/>
                      </a:moveTo>
                      <a:lnTo>
                        <a:pt x="104" y="0"/>
                      </a:ln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835" name="Freeform 12"/>
                <p:cNvSpPr>
                  <a:spLocks/>
                </p:cNvSpPr>
                <p:nvPr/>
              </p:nvSpPr>
              <p:spPr bwMode="auto">
                <a:xfrm>
                  <a:off x="2926" y="2542"/>
                  <a:ext cx="108" cy="2"/>
                </a:xfrm>
                <a:custGeom>
                  <a:avLst/>
                  <a:gdLst>
                    <a:gd name="T0" fmla="*/ 0 w 108"/>
                    <a:gd name="T1" fmla="*/ 2 h 2"/>
                    <a:gd name="T2" fmla="*/ 108 w 108"/>
                    <a:gd name="T3" fmla="*/ 0 h 2"/>
                    <a:gd name="T4" fmla="*/ 0 60000 65536"/>
                    <a:gd name="T5" fmla="*/ 0 60000 65536"/>
                    <a:gd name="T6" fmla="*/ 0 w 108"/>
                    <a:gd name="T7" fmla="*/ 0 h 2"/>
                    <a:gd name="T8" fmla="*/ 108 w 108"/>
                    <a:gd name="T9" fmla="*/ 2 h 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08" h="2">
                      <a:moveTo>
                        <a:pt x="0" y="2"/>
                      </a:moveTo>
                      <a:lnTo>
                        <a:pt x="108" y="0"/>
                      </a:ln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836" name="Freeform 13"/>
                <p:cNvSpPr>
                  <a:spLocks/>
                </p:cNvSpPr>
                <p:nvPr/>
              </p:nvSpPr>
              <p:spPr bwMode="auto">
                <a:xfrm>
                  <a:off x="2926" y="3024"/>
                  <a:ext cx="112" cy="2"/>
                </a:xfrm>
                <a:custGeom>
                  <a:avLst/>
                  <a:gdLst>
                    <a:gd name="T0" fmla="*/ 0 w 112"/>
                    <a:gd name="T1" fmla="*/ 2 h 2"/>
                    <a:gd name="T2" fmla="*/ 112 w 112"/>
                    <a:gd name="T3" fmla="*/ 0 h 2"/>
                    <a:gd name="T4" fmla="*/ 0 60000 65536"/>
                    <a:gd name="T5" fmla="*/ 0 60000 65536"/>
                    <a:gd name="T6" fmla="*/ 0 w 112"/>
                    <a:gd name="T7" fmla="*/ 0 h 2"/>
                    <a:gd name="T8" fmla="*/ 112 w 112"/>
                    <a:gd name="T9" fmla="*/ 2 h 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12" h="2">
                      <a:moveTo>
                        <a:pt x="0" y="2"/>
                      </a:moveTo>
                      <a:lnTo>
                        <a:pt x="112" y="0"/>
                      </a:ln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</p:grpSp>
          <p:cxnSp>
            <p:nvCxnSpPr>
              <p:cNvPr id="808" name="Conector recto 807">
                <a:extLst>
                  <a:ext uri="{FF2B5EF4-FFF2-40B4-BE49-F238E27FC236}">
                    <a16:creationId xmlns:a16="http://schemas.microsoft.com/office/drawing/2014/main" id="{9C3B5CF2-B2A7-414F-9B92-7BC483509CBA}"/>
                  </a:ext>
                </a:extLst>
              </p:cNvPr>
              <p:cNvCxnSpPr/>
              <p:nvPr/>
            </p:nvCxnSpPr>
            <p:spPr>
              <a:xfrm flipH="1">
                <a:off x="10607414" y="2245763"/>
                <a:ext cx="3919" cy="211956"/>
              </a:xfrm>
              <a:prstGeom prst="line">
                <a:avLst/>
              </a:prstGeom>
              <a:ln w="38100">
                <a:solidFill>
                  <a:srgbClr val="C000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9" name="Conector recto 808">
                <a:extLst>
                  <a:ext uri="{FF2B5EF4-FFF2-40B4-BE49-F238E27FC236}">
                    <a16:creationId xmlns:a16="http://schemas.microsoft.com/office/drawing/2014/main" id="{9C3B5CF2-B2A7-414F-9B92-7BC483509CBA}"/>
                  </a:ext>
                </a:extLst>
              </p:cNvPr>
              <p:cNvCxnSpPr/>
              <p:nvPr/>
            </p:nvCxnSpPr>
            <p:spPr>
              <a:xfrm flipH="1">
                <a:off x="10606085" y="2615930"/>
                <a:ext cx="0" cy="200008"/>
              </a:xfrm>
              <a:prstGeom prst="line">
                <a:avLst/>
              </a:prstGeom>
              <a:ln w="38100">
                <a:solidFill>
                  <a:srgbClr val="C000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0" name="Conector recto 809">
                <a:extLst>
                  <a:ext uri="{FF2B5EF4-FFF2-40B4-BE49-F238E27FC236}">
                    <a16:creationId xmlns:a16="http://schemas.microsoft.com/office/drawing/2014/main" id="{9C3B5CF2-B2A7-414F-9B92-7BC483509CBA}"/>
                  </a:ext>
                </a:extLst>
              </p:cNvPr>
              <p:cNvCxnSpPr/>
              <p:nvPr/>
            </p:nvCxnSpPr>
            <p:spPr>
              <a:xfrm flipH="1">
                <a:off x="10749805" y="2622360"/>
                <a:ext cx="0" cy="196528"/>
              </a:xfrm>
              <a:prstGeom prst="line">
                <a:avLst/>
              </a:prstGeom>
              <a:ln w="38100">
                <a:solidFill>
                  <a:srgbClr val="C000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1" name="Conector recto 810">
                <a:extLst>
                  <a:ext uri="{FF2B5EF4-FFF2-40B4-BE49-F238E27FC236}">
                    <a16:creationId xmlns:a16="http://schemas.microsoft.com/office/drawing/2014/main" id="{9C3B5CF2-B2A7-414F-9B92-7BC483509CBA}"/>
                  </a:ext>
                </a:extLst>
              </p:cNvPr>
              <p:cNvCxnSpPr/>
              <p:nvPr/>
            </p:nvCxnSpPr>
            <p:spPr>
              <a:xfrm flipH="1">
                <a:off x="10734131" y="2253092"/>
                <a:ext cx="0" cy="196528"/>
              </a:xfrm>
              <a:prstGeom prst="line">
                <a:avLst/>
              </a:prstGeom>
              <a:ln w="38100">
                <a:solidFill>
                  <a:srgbClr val="C000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2" name="Conector recto 811">
                <a:extLst>
                  <a:ext uri="{FF2B5EF4-FFF2-40B4-BE49-F238E27FC236}">
                    <a16:creationId xmlns:a16="http://schemas.microsoft.com/office/drawing/2014/main" id="{9C3B5CF2-B2A7-414F-9B92-7BC483509CBA}"/>
                  </a:ext>
                </a:extLst>
              </p:cNvPr>
              <p:cNvCxnSpPr/>
              <p:nvPr/>
            </p:nvCxnSpPr>
            <p:spPr>
              <a:xfrm flipH="1">
                <a:off x="10745296" y="2818332"/>
                <a:ext cx="581593" cy="556"/>
              </a:xfrm>
              <a:prstGeom prst="line">
                <a:avLst/>
              </a:prstGeom>
              <a:ln w="38100">
                <a:solidFill>
                  <a:srgbClr val="C000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13" name="16 Grupo"/>
              <p:cNvGrpSpPr>
                <a:grpSpLocks/>
              </p:cNvGrpSpPr>
              <p:nvPr/>
            </p:nvGrpSpPr>
            <p:grpSpPr bwMode="auto">
              <a:xfrm rot="5400000" flipH="1">
                <a:off x="11098475" y="2783668"/>
                <a:ext cx="55819" cy="55948"/>
                <a:chOff x="1835696" y="1268760"/>
                <a:chExt cx="540000" cy="540000"/>
              </a:xfrm>
            </p:grpSpPr>
            <p:sp>
              <p:nvSpPr>
                <p:cNvPr id="824" name="63 Elipse"/>
                <p:cNvSpPr/>
                <p:nvPr/>
              </p:nvSpPr>
              <p:spPr bwMode="auto">
                <a:xfrm>
                  <a:off x="1835696" y="1268760"/>
                  <a:ext cx="540000" cy="540000"/>
                </a:xfrm>
                <a:prstGeom prst="ellips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63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s-ES">
                    <a:ln w="19050">
                      <a:solidFill>
                        <a:schemeClr val="tx1"/>
                      </a:solidFill>
                    </a:ln>
                    <a:latin typeface="Arial" charset="0"/>
                  </a:endParaRPr>
                </a:p>
              </p:txBody>
            </p:sp>
            <p:sp>
              <p:nvSpPr>
                <p:cNvPr id="825" name="64 Triángulo isósceles"/>
                <p:cNvSpPr>
                  <a:spLocks noChangeArrowheads="1"/>
                </p:cNvSpPr>
                <p:nvPr/>
              </p:nvSpPr>
              <p:spPr bwMode="auto">
                <a:xfrm>
                  <a:off x="1927020" y="1312276"/>
                  <a:ext cx="359339" cy="361978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C00000"/>
                </a:solidFill>
                <a:ln w="9525" algn="ctr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</a:pPr>
                  <a:endParaRPr lang="es-ES" altLang="es-ES" sz="1800">
                    <a:ln w="19050">
                      <a:solidFill>
                        <a:schemeClr val="tx1"/>
                      </a:solidFill>
                    </a:ln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814" name="Group 233"/>
              <p:cNvGrpSpPr>
                <a:grpSpLocks/>
              </p:cNvGrpSpPr>
              <p:nvPr/>
            </p:nvGrpSpPr>
            <p:grpSpPr bwMode="auto">
              <a:xfrm flipH="1">
                <a:off x="9777588" y="2729075"/>
                <a:ext cx="34553" cy="29409"/>
                <a:chOff x="2747" y="1594"/>
                <a:chExt cx="255" cy="312"/>
              </a:xfrm>
            </p:grpSpPr>
            <p:sp>
              <p:nvSpPr>
                <p:cNvPr id="822" name="Rectangle 230"/>
                <p:cNvSpPr>
                  <a:spLocks noChangeArrowheads="1"/>
                </p:cNvSpPr>
                <p:nvPr/>
              </p:nvSpPr>
              <p:spPr bwMode="auto">
                <a:xfrm>
                  <a:off x="2747" y="1594"/>
                  <a:ext cx="240" cy="288"/>
                </a:xfrm>
                <a:prstGeom prst="rect">
                  <a:avLst/>
                </a:prstGeom>
                <a:solidFill>
                  <a:srgbClr val="008000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</a:pPr>
                  <a:endParaRPr lang="es-ES" altLang="es-ES" sz="180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23" name="AutoShape 231"/>
                <p:cNvSpPr>
                  <a:spLocks noChangeArrowheads="1"/>
                </p:cNvSpPr>
                <p:nvPr/>
              </p:nvSpPr>
              <p:spPr bwMode="auto">
                <a:xfrm flipH="1">
                  <a:off x="2762" y="1618"/>
                  <a:ext cx="240" cy="288"/>
                </a:xfrm>
                <a:prstGeom prst="rtTriangl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</a:pPr>
                  <a:endParaRPr lang="es-ES" altLang="es-ES" sz="1800">
                    <a:latin typeface="Arial" panose="020B0604020202020204" pitchFamily="34" charset="0"/>
                  </a:endParaRPr>
                </a:p>
              </p:txBody>
            </p:sp>
          </p:grpSp>
          <p:sp>
            <p:nvSpPr>
              <p:cNvPr id="815" name="CuadroTexto 814"/>
              <p:cNvSpPr txBox="1"/>
              <p:nvPr/>
            </p:nvSpPr>
            <p:spPr>
              <a:xfrm flipH="1">
                <a:off x="9986817" y="2803770"/>
                <a:ext cx="306266" cy="849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800" dirty="0" smtClean="0"/>
                  <a:t>Bomba depósito</a:t>
                </a:r>
                <a:endParaRPr lang="es-ES" sz="800" dirty="0"/>
              </a:p>
            </p:txBody>
          </p:sp>
          <p:sp>
            <p:nvSpPr>
              <p:cNvPr id="816" name="CuadroTexto 815"/>
              <p:cNvSpPr txBox="1"/>
              <p:nvPr/>
            </p:nvSpPr>
            <p:spPr>
              <a:xfrm flipH="1">
                <a:off x="10734131" y="2809141"/>
                <a:ext cx="328819" cy="849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800" dirty="0" smtClean="0"/>
                  <a:t>Bomba colectores</a:t>
                </a:r>
                <a:endParaRPr lang="es-ES" sz="800" dirty="0"/>
              </a:p>
            </p:txBody>
          </p:sp>
          <p:sp>
            <p:nvSpPr>
              <p:cNvPr id="817" name="Rectangle 235"/>
              <p:cNvSpPr>
                <a:spLocks noChangeArrowheads="1"/>
              </p:cNvSpPr>
              <p:nvPr/>
            </p:nvSpPr>
            <p:spPr bwMode="auto">
              <a:xfrm flipH="1">
                <a:off x="10779562" y="2185170"/>
                <a:ext cx="66859" cy="5536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s-ES_tradnl" altLang="es-ES" sz="800" b="1" smtClean="0"/>
                  <a:t>ST</a:t>
                </a:r>
                <a:endParaRPr lang="es-ES_tradnl" altLang="es-ES" sz="800" b="1" dirty="0"/>
              </a:p>
            </p:txBody>
          </p:sp>
          <p:cxnSp>
            <p:nvCxnSpPr>
              <p:cNvPr id="818" name="Conector recto 817">
                <a:extLst>
                  <a:ext uri="{FF2B5EF4-FFF2-40B4-BE49-F238E27FC236}">
                    <a16:creationId xmlns:a16="http://schemas.microsoft.com/office/drawing/2014/main" id="{9C3B5CF2-B2A7-414F-9B92-7BC483509CBA}"/>
                  </a:ext>
                </a:extLst>
              </p:cNvPr>
              <p:cNvCxnSpPr/>
              <p:nvPr/>
            </p:nvCxnSpPr>
            <p:spPr>
              <a:xfrm flipH="1">
                <a:off x="10734131" y="2253092"/>
                <a:ext cx="157720" cy="0"/>
              </a:xfrm>
              <a:prstGeom prst="line">
                <a:avLst/>
              </a:prstGeom>
              <a:ln w="38100">
                <a:solidFill>
                  <a:srgbClr val="C000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9" name="Conector recto 818"/>
              <p:cNvCxnSpPr>
                <a:stCxn id="817" idx="2"/>
                <a:endCxn id="824" idx="5"/>
              </p:cNvCxnSpPr>
              <p:nvPr/>
            </p:nvCxnSpPr>
            <p:spPr>
              <a:xfrm>
                <a:off x="10812991" y="2240539"/>
                <a:ext cx="293613" cy="55136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0" name="Conector recto 819"/>
              <p:cNvCxnSpPr>
                <a:stCxn id="856" idx="1"/>
                <a:endCxn id="824" idx="5"/>
              </p:cNvCxnSpPr>
              <p:nvPr/>
            </p:nvCxnSpPr>
            <p:spPr>
              <a:xfrm>
                <a:off x="10043665" y="2734534"/>
                <a:ext cx="1062939" cy="5737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21" name="Rectángulo 820"/>
              <p:cNvSpPr/>
              <p:nvPr/>
            </p:nvSpPr>
            <p:spPr>
              <a:xfrm>
                <a:off x="9621525" y="2031631"/>
                <a:ext cx="1990412" cy="97812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s-ES" dirty="0" err="1" smtClean="0"/>
                  <a:t>Anq</a:t>
                </a:r>
                <a:endParaRPr lang="es-ES" dirty="0"/>
              </a:p>
            </p:txBody>
          </p:sp>
        </p:grpSp>
      </p:grpSp>
      <p:sp>
        <p:nvSpPr>
          <p:cNvPr id="1380" name="CuadroTexto 1379"/>
          <p:cNvSpPr txBox="1"/>
          <p:nvPr/>
        </p:nvSpPr>
        <p:spPr>
          <a:xfrm>
            <a:off x="5702245" y="3245001"/>
            <a:ext cx="42191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BRET</a:t>
            </a:r>
            <a:endParaRPr lang="es-ES" sz="900" dirty="0"/>
          </a:p>
        </p:txBody>
      </p:sp>
      <p:cxnSp>
        <p:nvCxnSpPr>
          <p:cNvPr id="1381" name="Conector recto 1380"/>
          <p:cNvCxnSpPr/>
          <p:nvPr/>
        </p:nvCxnSpPr>
        <p:spPr>
          <a:xfrm flipH="1">
            <a:off x="4356484" y="3210274"/>
            <a:ext cx="3154149" cy="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7" name="Conector recto 1386"/>
          <p:cNvCxnSpPr/>
          <p:nvPr/>
        </p:nvCxnSpPr>
        <p:spPr>
          <a:xfrm>
            <a:off x="7493195" y="2704483"/>
            <a:ext cx="0" cy="377111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8" name="Conector recto 1387"/>
          <p:cNvCxnSpPr/>
          <p:nvPr/>
        </p:nvCxnSpPr>
        <p:spPr>
          <a:xfrm flipH="1">
            <a:off x="7478173" y="2694016"/>
            <a:ext cx="161548" cy="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0" name="63 Elipse"/>
          <p:cNvSpPr/>
          <p:nvPr/>
        </p:nvSpPr>
        <p:spPr bwMode="auto">
          <a:xfrm rot="20753580">
            <a:off x="5723559" y="3133085"/>
            <a:ext cx="141550" cy="15906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s-ES">
              <a:ln w="19050">
                <a:solidFill>
                  <a:schemeClr val="tx1"/>
                </a:solidFill>
              </a:ln>
              <a:latin typeface="Arial" charset="0"/>
            </a:endParaRPr>
          </a:p>
        </p:txBody>
      </p:sp>
      <p:sp>
        <p:nvSpPr>
          <p:cNvPr id="1391" name="64 Triángulo isósceles"/>
          <p:cNvSpPr>
            <a:spLocks noChangeArrowheads="1"/>
          </p:cNvSpPr>
          <p:nvPr/>
        </p:nvSpPr>
        <p:spPr bwMode="auto">
          <a:xfrm rot="15991186">
            <a:off x="5736516" y="3158607"/>
            <a:ext cx="94193" cy="106628"/>
          </a:xfrm>
          <a:prstGeom prst="triangle">
            <a:avLst>
              <a:gd name="adj" fmla="val 50000"/>
            </a:avLst>
          </a:prstGeom>
          <a:solidFill>
            <a:srgbClr val="C000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n w="19050">
                <a:solidFill>
                  <a:schemeClr val="tx1"/>
                </a:solidFill>
              </a:ln>
              <a:latin typeface="Arial" panose="020B0604020202020204" pitchFamily="34" charset="0"/>
            </a:endParaRPr>
          </a:p>
        </p:txBody>
      </p:sp>
      <p:cxnSp>
        <p:nvCxnSpPr>
          <p:cNvPr id="1393" name="Conector recto 1392"/>
          <p:cNvCxnSpPr/>
          <p:nvPr/>
        </p:nvCxnSpPr>
        <p:spPr>
          <a:xfrm>
            <a:off x="7140842" y="2422727"/>
            <a:ext cx="0" cy="55676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6" name="Conector recto 1395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7140842" y="2403613"/>
            <a:ext cx="49888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0" name="Rectángulo 1399"/>
          <p:cNvSpPr/>
          <p:nvPr/>
        </p:nvSpPr>
        <p:spPr>
          <a:xfrm>
            <a:off x="4737622" y="5332502"/>
            <a:ext cx="1990412" cy="9781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dirty="0" smtClean="0"/>
              <a:t>Arranque</a:t>
            </a:r>
            <a:endParaRPr lang="es-ES" dirty="0"/>
          </a:p>
        </p:txBody>
      </p:sp>
      <p:cxnSp>
        <p:nvCxnSpPr>
          <p:cNvPr id="1401" name="Conector recto 1400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>
            <a:off x="5998287" y="5592099"/>
            <a:ext cx="405130" cy="505860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02" name="Grupo 1401"/>
          <p:cNvGrpSpPr/>
          <p:nvPr/>
        </p:nvGrpSpPr>
        <p:grpSpPr>
          <a:xfrm flipH="1">
            <a:off x="4899709" y="5574655"/>
            <a:ext cx="511679" cy="505430"/>
            <a:chOff x="7077545" y="2749422"/>
            <a:chExt cx="1179037" cy="1188477"/>
          </a:xfrm>
        </p:grpSpPr>
        <p:grpSp>
          <p:nvGrpSpPr>
            <p:cNvPr id="1403" name="Group 47"/>
            <p:cNvGrpSpPr>
              <a:grpSpLocks/>
            </p:cNvGrpSpPr>
            <p:nvPr/>
          </p:nvGrpSpPr>
          <p:grpSpPr bwMode="auto">
            <a:xfrm>
              <a:off x="7314680" y="2758141"/>
              <a:ext cx="594902" cy="1179758"/>
              <a:chOff x="3456" y="1008"/>
              <a:chExt cx="1248" cy="2867"/>
            </a:xfrm>
          </p:grpSpPr>
          <p:grpSp>
            <p:nvGrpSpPr>
              <p:cNvPr id="1407" name="Group 30"/>
              <p:cNvGrpSpPr>
                <a:grpSpLocks/>
              </p:cNvGrpSpPr>
              <p:nvPr/>
            </p:nvGrpSpPr>
            <p:grpSpPr bwMode="auto">
              <a:xfrm>
                <a:off x="3456" y="1008"/>
                <a:ext cx="1248" cy="2736"/>
                <a:chOff x="3648" y="1728"/>
                <a:chExt cx="480" cy="960"/>
              </a:xfrm>
            </p:grpSpPr>
            <p:sp>
              <p:nvSpPr>
                <p:cNvPr id="1410" name="Oval 31"/>
                <p:cNvSpPr>
                  <a:spLocks noChangeArrowheads="1"/>
                </p:cNvSpPr>
                <p:nvPr/>
              </p:nvSpPr>
              <p:spPr bwMode="auto">
                <a:xfrm>
                  <a:off x="3648" y="1728"/>
                  <a:ext cx="480" cy="288"/>
                </a:xfrm>
                <a:prstGeom prst="ellipse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</a:pPr>
                  <a:endParaRPr lang="es-ES" altLang="es-ES" sz="180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411" name="Oval 32"/>
                <p:cNvSpPr>
                  <a:spLocks noChangeArrowheads="1"/>
                </p:cNvSpPr>
                <p:nvPr/>
              </p:nvSpPr>
              <p:spPr bwMode="auto">
                <a:xfrm>
                  <a:off x="3648" y="2400"/>
                  <a:ext cx="480" cy="288"/>
                </a:xfrm>
                <a:prstGeom prst="ellipse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</a:pPr>
                  <a:endParaRPr lang="es-ES" altLang="es-ES" sz="180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412" name="Rectangle 33"/>
                <p:cNvSpPr>
                  <a:spLocks noChangeArrowheads="1"/>
                </p:cNvSpPr>
                <p:nvPr/>
              </p:nvSpPr>
              <p:spPr bwMode="auto">
                <a:xfrm>
                  <a:off x="3648" y="1872"/>
                  <a:ext cx="480" cy="672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</a:pPr>
                  <a:endParaRPr lang="es-ES" altLang="es-ES" sz="1800">
                    <a:latin typeface="Arial" panose="020B0604020202020204" pitchFamily="34" charset="0"/>
                  </a:endParaRPr>
                </a:p>
              </p:txBody>
            </p:sp>
          </p:grpSp>
          <p:sp>
            <p:nvSpPr>
              <p:cNvPr id="1408" name="Freeform 42"/>
              <p:cNvSpPr>
                <a:spLocks/>
              </p:cNvSpPr>
              <p:nvPr/>
            </p:nvSpPr>
            <p:spPr bwMode="auto">
              <a:xfrm>
                <a:off x="3456" y="3312"/>
                <a:ext cx="137" cy="563"/>
              </a:xfrm>
              <a:custGeom>
                <a:avLst/>
                <a:gdLst>
                  <a:gd name="T0" fmla="*/ 0 w 137"/>
                  <a:gd name="T1" fmla="*/ 0 h 563"/>
                  <a:gd name="T2" fmla="*/ 0 w 137"/>
                  <a:gd name="T3" fmla="*/ 563 h 563"/>
                  <a:gd name="T4" fmla="*/ 72 w 137"/>
                  <a:gd name="T5" fmla="*/ 561 h 563"/>
                  <a:gd name="T6" fmla="*/ 137 w 137"/>
                  <a:gd name="T7" fmla="*/ 278 h 5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7"/>
                  <a:gd name="T13" fmla="*/ 0 h 563"/>
                  <a:gd name="T14" fmla="*/ 137 w 137"/>
                  <a:gd name="T15" fmla="*/ 563 h 5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7" h="563">
                    <a:moveTo>
                      <a:pt x="0" y="0"/>
                    </a:moveTo>
                    <a:lnTo>
                      <a:pt x="0" y="563"/>
                    </a:lnTo>
                    <a:lnTo>
                      <a:pt x="72" y="561"/>
                    </a:lnTo>
                    <a:lnTo>
                      <a:pt x="137" y="278"/>
                    </a:lnTo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409" name="Freeform 43"/>
              <p:cNvSpPr>
                <a:spLocks/>
              </p:cNvSpPr>
              <p:nvPr/>
            </p:nvSpPr>
            <p:spPr bwMode="auto">
              <a:xfrm>
                <a:off x="4574" y="3360"/>
                <a:ext cx="130" cy="510"/>
              </a:xfrm>
              <a:custGeom>
                <a:avLst/>
                <a:gdLst>
                  <a:gd name="T0" fmla="*/ 130 w 130"/>
                  <a:gd name="T1" fmla="*/ 0 h 510"/>
                  <a:gd name="T2" fmla="*/ 130 w 130"/>
                  <a:gd name="T3" fmla="*/ 509 h 510"/>
                  <a:gd name="T4" fmla="*/ 46 w 130"/>
                  <a:gd name="T5" fmla="*/ 510 h 510"/>
                  <a:gd name="T6" fmla="*/ 0 w 130"/>
                  <a:gd name="T7" fmla="*/ 228 h 5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0"/>
                  <a:gd name="T13" fmla="*/ 0 h 510"/>
                  <a:gd name="T14" fmla="*/ 130 w 130"/>
                  <a:gd name="T15" fmla="*/ 510 h 5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0" h="510">
                    <a:moveTo>
                      <a:pt x="130" y="0"/>
                    </a:moveTo>
                    <a:lnTo>
                      <a:pt x="130" y="509"/>
                    </a:lnTo>
                    <a:lnTo>
                      <a:pt x="46" y="510"/>
                    </a:lnTo>
                    <a:lnTo>
                      <a:pt x="0" y="228"/>
                    </a:lnTo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sp>
          <p:nvSpPr>
            <p:cNvPr id="1404" name="Rectangle 235"/>
            <p:cNvSpPr>
              <a:spLocks noChangeArrowheads="1"/>
            </p:cNvSpPr>
            <p:nvPr/>
          </p:nvSpPr>
          <p:spPr bwMode="auto">
            <a:xfrm>
              <a:off x="7540657" y="2773369"/>
              <a:ext cx="142396" cy="11533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r>
                <a:rPr lang="es-ES_tradnl" altLang="es-ES" sz="800" b="1" dirty="0"/>
                <a:t>ST</a:t>
              </a:r>
            </a:p>
          </p:txBody>
        </p:sp>
        <p:sp>
          <p:nvSpPr>
            <p:cNvPr id="1405" name="Rectangle 235"/>
            <p:cNvSpPr>
              <a:spLocks noChangeArrowheads="1"/>
            </p:cNvSpPr>
            <p:nvPr/>
          </p:nvSpPr>
          <p:spPr bwMode="auto">
            <a:xfrm>
              <a:off x="7524666" y="3735626"/>
              <a:ext cx="142396" cy="11533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r>
                <a:rPr lang="es-ES_tradnl" altLang="es-ES" sz="800" b="1" dirty="0"/>
                <a:t>ST</a:t>
              </a:r>
            </a:p>
          </p:txBody>
        </p:sp>
        <p:sp>
          <p:nvSpPr>
            <p:cNvPr id="1406" name="CuadroTexto 1405"/>
            <p:cNvSpPr txBox="1"/>
            <p:nvPr/>
          </p:nvSpPr>
          <p:spPr>
            <a:xfrm>
              <a:off x="7077545" y="2749422"/>
              <a:ext cx="1179037" cy="5427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800" dirty="0" err="1"/>
                <a:t>Estratif</a:t>
              </a:r>
              <a:r>
                <a:rPr lang="es-ES" sz="900" dirty="0"/>
                <a:t>.</a:t>
              </a:r>
            </a:p>
          </p:txBody>
        </p:sp>
      </p:grpSp>
      <p:sp>
        <p:nvSpPr>
          <p:cNvPr id="1413" name="CuadroTexto 1412"/>
          <p:cNvSpPr txBox="1"/>
          <p:nvPr/>
        </p:nvSpPr>
        <p:spPr>
          <a:xfrm flipH="1">
            <a:off x="4925253" y="5337825"/>
            <a:ext cx="78579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smtClean="0"/>
              <a:t>Depósito solar</a:t>
            </a:r>
            <a:endParaRPr lang="es-ES" sz="800" dirty="0"/>
          </a:p>
        </p:txBody>
      </p:sp>
      <p:sp>
        <p:nvSpPr>
          <p:cNvPr id="1414" name="Freeform 29"/>
          <p:cNvSpPr>
            <a:spLocks/>
          </p:cNvSpPr>
          <p:nvPr/>
        </p:nvSpPr>
        <p:spPr bwMode="auto">
          <a:xfrm rot="10800000" flipH="1">
            <a:off x="4846692" y="5516749"/>
            <a:ext cx="332815" cy="126211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415" name="AutoShape 50"/>
          <p:cNvSpPr>
            <a:spLocks noChangeArrowheads="1"/>
          </p:cNvSpPr>
          <p:nvPr/>
        </p:nvSpPr>
        <p:spPr bwMode="auto">
          <a:xfrm rot="10764403" flipH="1" flipV="1">
            <a:off x="4971466" y="6126986"/>
            <a:ext cx="16801" cy="30700"/>
          </a:xfrm>
          <a:prstGeom prst="triangle">
            <a:avLst>
              <a:gd name="adj" fmla="val 41667"/>
            </a:avLst>
          </a:prstGeom>
          <a:solidFill>
            <a:srgbClr val="00B050"/>
          </a:solidFill>
          <a:ln w="38100">
            <a:solidFill>
              <a:srgbClr val="00B05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1416" name="Freeform 28"/>
          <p:cNvSpPr>
            <a:spLocks/>
          </p:cNvSpPr>
          <p:nvPr/>
        </p:nvSpPr>
        <p:spPr bwMode="auto">
          <a:xfrm rot="16200000" flipV="1">
            <a:off x="4908961" y="6082978"/>
            <a:ext cx="212817" cy="71009"/>
          </a:xfrm>
          <a:custGeom>
            <a:avLst/>
            <a:gdLst>
              <a:gd name="T0" fmla="*/ 2147483646 w 3286"/>
              <a:gd name="T1" fmla="*/ 0 h 1827"/>
              <a:gd name="T2" fmla="*/ 2147483646 w 3286"/>
              <a:gd name="T3" fmla="*/ 2147483646 h 1827"/>
              <a:gd name="T4" fmla="*/ 0 w 3286"/>
              <a:gd name="T5" fmla="*/ 2147483646 h 1827"/>
              <a:gd name="T6" fmla="*/ 0 60000 65536"/>
              <a:gd name="T7" fmla="*/ 0 60000 65536"/>
              <a:gd name="T8" fmla="*/ 0 60000 65536"/>
              <a:gd name="T9" fmla="*/ 0 w 3286"/>
              <a:gd name="T10" fmla="*/ 0 h 1827"/>
              <a:gd name="T11" fmla="*/ 3286 w 3286"/>
              <a:gd name="T12" fmla="*/ 1827 h 18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86" h="1827">
                <a:moveTo>
                  <a:pt x="3286" y="0"/>
                </a:moveTo>
                <a:lnTo>
                  <a:pt x="3286" y="1824"/>
                </a:lnTo>
                <a:lnTo>
                  <a:pt x="0" y="1827"/>
                </a:lnTo>
              </a:path>
            </a:pathLst>
          </a:custGeom>
          <a:noFill/>
          <a:ln w="28575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417" name="CuadroTexto 1416"/>
          <p:cNvSpPr txBox="1"/>
          <p:nvPr/>
        </p:nvSpPr>
        <p:spPr>
          <a:xfrm flipH="1">
            <a:off x="4982017" y="6067069"/>
            <a:ext cx="3465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smtClean="0"/>
              <a:t>Red</a:t>
            </a:r>
            <a:endParaRPr lang="es-ES" sz="800" dirty="0"/>
          </a:p>
        </p:txBody>
      </p:sp>
      <p:grpSp>
        <p:nvGrpSpPr>
          <p:cNvPr id="1418" name="Grupo 1417">
            <a:extLst>
              <a:ext uri="{FF2B5EF4-FFF2-40B4-BE49-F238E27FC236}">
                <a16:creationId xmlns:a16="http://schemas.microsoft.com/office/drawing/2014/main" id="{53109BB0-AD67-4A43-8C5E-324B10956435}"/>
              </a:ext>
            </a:extLst>
          </p:cNvPr>
          <p:cNvGrpSpPr>
            <a:grpSpLocks noChangeAspect="1"/>
          </p:cNvGrpSpPr>
          <p:nvPr/>
        </p:nvGrpSpPr>
        <p:grpSpPr>
          <a:xfrm rot="2884759" flipH="1">
            <a:off x="6014309" y="5795641"/>
            <a:ext cx="361710" cy="81924"/>
            <a:chOff x="2505075" y="3352800"/>
            <a:chExt cx="5753100" cy="1400175"/>
          </a:xfrm>
        </p:grpSpPr>
        <p:sp>
          <p:nvSpPr>
            <p:cNvPr id="1419" name="Freeform 2">
              <a:extLst>
                <a:ext uri="{FF2B5EF4-FFF2-40B4-BE49-F238E27FC236}">
                  <a16:creationId xmlns:a16="http://schemas.microsoft.com/office/drawing/2014/main" id="{85E59031-A857-4872-86C0-94973B0DDB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1775" y="3838575"/>
              <a:ext cx="5267325" cy="9525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3318" y="0"/>
                </a:cxn>
              </a:cxnLst>
              <a:rect l="0" t="0" r="r" b="b"/>
              <a:pathLst>
                <a:path w="3318" h="6">
                  <a:moveTo>
                    <a:pt x="0" y="6"/>
                  </a:moveTo>
                  <a:lnTo>
                    <a:pt x="3318" y="0"/>
                  </a:ln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1420" name="Group 3">
              <a:extLst>
                <a:ext uri="{FF2B5EF4-FFF2-40B4-BE49-F238E27FC236}">
                  <a16:creationId xmlns:a16="http://schemas.microsoft.com/office/drawing/2014/main" id="{CA6909E2-AF64-4D4E-B415-804FE6A2C13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62300" y="3733800"/>
              <a:ext cx="4419600" cy="228600"/>
              <a:chOff x="1446" y="2352"/>
              <a:chExt cx="2784" cy="144"/>
            </a:xfrm>
          </p:grpSpPr>
          <p:sp>
            <p:nvSpPr>
              <p:cNvPr id="1427" name="Oval 4">
                <a:extLst>
                  <a:ext uri="{FF2B5EF4-FFF2-40B4-BE49-F238E27FC236}">
                    <a16:creationId xmlns:a16="http://schemas.microsoft.com/office/drawing/2014/main" id="{0AE91855-40F2-41E2-A637-52B43198F6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6" y="2352"/>
                <a:ext cx="144" cy="144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428" name="Oval 5">
                <a:extLst>
                  <a:ext uri="{FF2B5EF4-FFF2-40B4-BE49-F238E27FC236}">
                    <a16:creationId xmlns:a16="http://schemas.microsoft.com/office/drawing/2014/main" id="{CFDE1400-3300-423E-A67F-D8C15088FD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8" y="2352"/>
                <a:ext cx="144" cy="144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429" name="Oval 6">
                <a:extLst>
                  <a:ext uri="{FF2B5EF4-FFF2-40B4-BE49-F238E27FC236}">
                    <a16:creationId xmlns:a16="http://schemas.microsoft.com/office/drawing/2014/main" id="{CFF1E92D-BD64-4D3F-A07D-23B2ABEBF3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10" y="2352"/>
                <a:ext cx="144" cy="144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430" name="Oval 7">
                <a:extLst>
                  <a:ext uri="{FF2B5EF4-FFF2-40B4-BE49-F238E27FC236}">
                    <a16:creationId xmlns:a16="http://schemas.microsoft.com/office/drawing/2014/main" id="{D4051B92-0FDE-4F50-AD41-A068CE400F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42" y="2352"/>
                <a:ext cx="144" cy="144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431" name="Oval 8">
                <a:extLst>
                  <a:ext uri="{FF2B5EF4-FFF2-40B4-BE49-F238E27FC236}">
                    <a16:creationId xmlns:a16="http://schemas.microsoft.com/office/drawing/2014/main" id="{12626BAC-2807-4132-BEDD-59754D4C1B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22" y="2352"/>
                <a:ext cx="144" cy="144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432" name="Oval 9">
                <a:extLst>
                  <a:ext uri="{FF2B5EF4-FFF2-40B4-BE49-F238E27FC236}">
                    <a16:creationId xmlns:a16="http://schemas.microsoft.com/office/drawing/2014/main" id="{28A1F460-F127-49ED-935A-C50500213C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54" y="2352"/>
                <a:ext cx="144" cy="144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433" name="Oval 10">
                <a:extLst>
                  <a:ext uri="{FF2B5EF4-FFF2-40B4-BE49-F238E27FC236}">
                    <a16:creationId xmlns:a16="http://schemas.microsoft.com/office/drawing/2014/main" id="{CA4C47CA-2699-47E7-866C-441989211A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6" y="2352"/>
                <a:ext cx="144" cy="144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1421" name="Group 11">
              <a:extLst>
                <a:ext uri="{FF2B5EF4-FFF2-40B4-BE49-F238E27FC236}">
                  <a16:creationId xmlns:a16="http://schemas.microsoft.com/office/drawing/2014/main" id="{8CC6AF31-B055-4E5F-BECA-70133A67D60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43175" y="3352800"/>
              <a:ext cx="5715000" cy="1371600"/>
              <a:chOff x="1152" y="2256"/>
              <a:chExt cx="3600" cy="864"/>
            </a:xfrm>
          </p:grpSpPr>
          <p:sp>
            <p:nvSpPr>
              <p:cNvPr id="1424" name="Rectangle 12" descr="Papel seda rosa">
                <a:extLst>
                  <a:ext uri="{FF2B5EF4-FFF2-40B4-BE49-F238E27FC236}">
                    <a16:creationId xmlns:a16="http://schemas.microsoft.com/office/drawing/2014/main" id="{8721A61F-A550-4AC8-BE44-5AB9176410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6" y="2688"/>
                <a:ext cx="3312" cy="432"/>
              </a:xfrm>
              <a:prstGeom prst="rect">
                <a:avLst/>
              </a:prstGeom>
              <a:blipFill dpi="0" rotWithShape="0">
                <a:blip r:embed="rId5"/>
                <a:srcRect/>
                <a:tile tx="0" ty="0" sx="100000" sy="100000" flip="none" algn="tl"/>
              </a:blipFill>
              <a:ln w="317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425" name="Rectangle 13" descr="Papel seda rosa">
                <a:extLst>
                  <a:ext uri="{FF2B5EF4-FFF2-40B4-BE49-F238E27FC236}">
                    <a16:creationId xmlns:a16="http://schemas.microsoft.com/office/drawing/2014/main" id="{44D368DD-0C9A-4217-BE9C-484067321F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8" y="2256"/>
                <a:ext cx="144" cy="864"/>
              </a:xfrm>
              <a:prstGeom prst="rect">
                <a:avLst/>
              </a:prstGeom>
              <a:blipFill dpi="0" rotWithShape="0">
                <a:blip r:embed="rId5"/>
                <a:srcRect/>
                <a:tile tx="0" ty="0" sx="100000" sy="100000" flip="none" algn="tl"/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426" name="Rectangle 14" descr="Papel seda rosa">
                <a:extLst>
                  <a:ext uri="{FF2B5EF4-FFF2-40B4-BE49-F238E27FC236}">
                    <a16:creationId xmlns:a16="http://schemas.microsoft.com/office/drawing/2014/main" id="{FAA02BAB-8EF2-433B-A3C0-8AFA55C891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2" y="2256"/>
                <a:ext cx="144" cy="864"/>
              </a:xfrm>
              <a:prstGeom prst="rect">
                <a:avLst/>
              </a:prstGeom>
              <a:blipFill dpi="0" rotWithShape="0">
                <a:blip r:embed="rId5"/>
                <a:srcRect/>
                <a:tile tx="0" ty="0" sx="100000" sy="100000" flip="none" algn="tl"/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sp>
          <p:nvSpPr>
            <p:cNvPr id="1422" name="Freeform 29">
              <a:extLst>
                <a:ext uri="{FF2B5EF4-FFF2-40B4-BE49-F238E27FC236}">
                  <a16:creationId xmlns:a16="http://schemas.microsoft.com/office/drawing/2014/main" id="{086350A8-B41B-4F02-846A-C653BCB59F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5075" y="3394075"/>
              <a:ext cx="5753100" cy="1358900"/>
            </a:xfrm>
            <a:custGeom>
              <a:avLst/>
              <a:gdLst/>
              <a:ahLst/>
              <a:cxnLst>
                <a:cxn ang="0">
                  <a:pos x="171" y="0"/>
                </a:cxn>
                <a:cxn ang="0">
                  <a:pos x="0" y="0"/>
                </a:cxn>
                <a:cxn ang="0">
                  <a:pos x="0" y="856"/>
                </a:cxn>
                <a:cxn ang="0">
                  <a:pos x="3624" y="856"/>
                </a:cxn>
                <a:cxn ang="0">
                  <a:pos x="3623" y="3"/>
                </a:cxn>
                <a:cxn ang="0">
                  <a:pos x="3479" y="3"/>
                </a:cxn>
              </a:cxnLst>
              <a:rect l="0" t="0" r="r" b="b"/>
              <a:pathLst>
                <a:path w="3624" h="856">
                  <a:moveTo>
                    <a:pt x="171" y="0"/>
                  </a:moveTo>
                  <a:lnTo>
                    <a:pt x="0" y="0"/>
                  </a:lnTo>
                  <a:lnTo>
                    <a:pt x="0" y="856"/>
                  </a:lnTo>
                  <a:lnTo>
                    <a:pt x="3624" y="856"/>
                  </a:lnTo>
                  <a:lnTo>
                    <a:pt x="3623" y="3"/>
                  </a:lnTo>
                  <a:lnTo>
                    <a:pt x="3479" y="3"/>
                  </a:lnTo>
                </a:path>
              </a:pathLst>
            </a:custGeom>
            <a:noFill/>
            <a:ln w="31750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423" name="Rectangle 44" descr="Gotas de agua">
              <a:extLst>
                <a:ext uri="{FF2B5EF4-FFF2-40B4-BE49-F238E27FC236}">
                  <a16:creationId xmlns:a16="http://schemas.microsoft.com/office/drawing/2014/main" id="{362AE721-A7C7-47F0-86F4-77F1101341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1775" y="3352800"/>
              <a:ext cx="5257800" cy="76200"/>
            </a:xfrm>
            <a:prstGeom prst="rect">
              <a:avLst/>
            </a:prstGeom>
            <a:blipFill dpi="0" rotWithShape="0">
              <a:blip r:embed="rId6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1434" name="Conector recto 1433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 flipH="1">
            <a:off x="5376820" y="5592099"/>
            <a:ext cx="363987" cy="0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5" name="Conector recto 1434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 flipH="1">
            <a:off x="5384493" y="5936625"/>
            <a:ext cx="0" cy="158027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6" name="Conector recto 1435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 flipH="1">
            <a:off x="5382788" y="5589145"/>
            <a:ext cx="0" cy="122982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7" name="Conector recto 1436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 flipH="1">
            <a:off x="5384493" y="6092820"/>
            <a:ext cx="1018924" cy="0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38" name="16 Grupo"/>
          <p:cNvGrpSpPr>
            <a:grpSpLocks/>
          </p:cNvGrpSpPr>
          <p:nvPr/>
        </p:nvGrpSpPr>
        <p:grpSpPr bwMode="auto">
          <a:xfrm rot="5400000" flipH="1">
            <a:off x="6193368" y="6061038"/>
            <a:ext cx="49448" cy="51713"/>
            <a:chOff x="1835696" y="1268760"/>
            <a:chExt cx="540000" cy="540000"/>
          </a:xfrm>
        </p:grpSpPr>
        <p:sp>
          <p:nvSpPr>
            <p:cNvPr id="1439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1440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grpSp>
        <p:nvGrpSpPr>
          <p:cNvPr id="1441" name="Group 233"/>
          <p:cNvGrpSpPr>
            <a:grpSpLocks/>
          </p:cNvGrpSpPr>
          <p:nvPr/>
        </p:nvGrpSpPr>
        <p:grpSpPr bwMode="auto">
          <a:xfrm flipH="1">
            <a:off x="4971414" y="6013751"/>
            <a:ext cx="31937" cy="26052"/>
            <a:chOff x="2747" y="1594"/>
            <a:chExt cx="255" cy="312"/>
          </a:xfrm>
        </p:grpSpPr>
        <p:sp>
          <p:nvSpPr>
            <p:cNvPr id="1442" name="Rectangle 230"/>
            <p:cNvSpPr>
              <a:spLocks noChangeArrowheads="1"/>
            </p:cNvSpPr>
            <p:nvPr/>
          </p:nvSpPr>
          <p:spPr bwMode="auto">
            <a:xfrm>
              <a:off x="2747" y="1594"/>
              <a:ext cx="240" cy="288"/>
            </a:xfrm>
            <a:prstGeom prst="rect">
              <a:avLst/>
            </a:prstGeom>
            <a:solidFill>
              <a:srgbClr val="008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1443" name="AutoShape 231"/>
            <p:cNvSpPr>
              <a:spLocks noChangeArrowheads="1"/>
            </p:cNvSpPr>
            <p:nvPr/>
          </p:nvSpPr>
          <p:spPr bwMode="auto">
            <a:xfrm flipH="1">
              <a:off x="2762" y="1618"/>
              <a:ext cx="240" cy="288"/>
            </a:xfrm>
            <a:prstGeom prst="rtTriangl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sp>
        <p:nvSpPr>
          <p:cNvPr id="1444" name="CuadroTexto 1443"/>
          <p:cNvSpPr txBox="1"/>
          <p:nvPr/>
        </p:nvSpPr>
        <p:spPr>
          <a:xfrm flipH="1">
            <a:off x="5849492" y="6099265"/>
            <a:ext cx="93487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smtClean="0"/>
              <a:t>Bomba colectores</a:t>
            </a:r>
            <a:endParaRPr lang="es-ES" sz="800" dirty="0"/>
          </a:p>
        </p:txBody>
      </p:sp>
      <p:sp>
        <p:nvSpPr>
          <p:cNvPr id="1445" name="CuadroTexto 1444"/>
          <p:cNvSpPr txBox="1"/>
          <p:nvPr/>
        </p:nvSpPr>
        <p:spPr>
          <a:xfrm flipH="1">
            <a:off x="6104099" y="5602368"/>
            <a:ext cx="62709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smtClean="0"/>
              <a:t>Colectores</a:t>
            </a:r>
            <a:endParaRPr lang="es-ES" sz="800" dirty="0"/>
          </a:p>
        </p:txBody>
      </p:sp>
      <p:sp>
        <p:nvSpPr>
          <p:cNvPr id="1446" name="Rectangle 235"/>
          <p:cNvSpPr>
            <a:spLocks noChangeArrowheads="1"/>
          </p:cNvSpPr>
          <p:nvPr/>
        </p:nvSpPr>
        <p:spPr bwMode="auto">
          <a:xfrm flipH="1">
            <a:off x="5897527" y="5531930"/>
            <a:ext cx="61797" cy="4904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smtClean="0"/>
              <a:t>ST</a:t>
            </a:r>
            <a:endParaRPr lang="es-ES_tradnl" altLang="es-ES" sz="800" b="1" dirty="0"/>
          </a:p>
        </p:txBody>
      </p:sp>
      <p:cxnSp>
        <p:nvCxnSpPr>
          <p:cNvPr id="1447" name="Conector recto 1446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 flipH="1">
            <a:off x="5376820" y="5592099"/>
            <a:ext cx="624496" cy="0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8" name="Conector recto 1447"/>
          <p:cNvCxnSpPr>
            <a:stCxn id="1446" idx="2"/>
            <a:endCxn id="1439" idx="5"/>
          </p:cNvCxnSpPr>
          <p:nvPr/>
        </p:nvCxnSpPr>
        <p:spPr>
          <a:xfrm>
            <a:off x="5928426" y="5580979"/>
            <a:ext cx="271383" cy="4884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9" name="Conector recto 1448"/>
          <p:cNvCxnSpPr>
            <a:stCxn id="1405" idx="1"/>
            <a:endCxn id="1439" idx="5"/>
          </p:cNvCxnSpPr>
          <p:nvPr/>
        </p:nvCxnSpPr>
        <p:spPr>
          <a:xfrm>
            <a:off x="5217346" y="6018588"/>
            <a:ext cx="982463" cy="508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0" name="Conector recto 1449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 flipH="1" flipV="1">
            <a:off x="5217346" y="5894394"/>
            <a:ext cx="171239" cy="42231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1" name="Conector recto 1450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 flipH="1" flipV="1">
            <a:off x="5217346" y="5835525"/>
            <a:ext cx="85619" cy="21116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2" name="Conector recto 1451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 flipH="1" flipV="1">
            <a:off x="5212697" y="5776937"/>
            <a:ext cx="85619" cy="21116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3" name="Conector recto 1452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 flipH="1">
            <a:off x="5220167" y="5858006"/>
            <a:ext cx="76281" cy="35126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4" name="Conector recto 1453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 flipH="1">
            <a:off x="5220167" y="5799757"/>
            <a:ext cx="76281" cy="35126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5" name="Conector recto 1454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 flipH="1">
            <a:off x="5211310" y="5704118"/>
            <a:ext cx="167027" cy="76913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1" name="Rectángulo 1500"/>
          <p:cNvSpPr/>
          <p:nvPr/>
        </p:nvSpPr>
        <p:spPr>
          <a:xfrm>
            <a:off x="7339493" y="5396116"/>
            <a:ext cx="1990412" cy="9781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dirty="0" smtClean="0"/>
              <a:t>Arranque</a:t>
            </a:r>
            <a:endParaRPr lang="es-ES" dirty="0"/>
          </a:p>
        </p:txBody>
      </p:sp>
      <p:cxnSp>
        <p:nvCxnSpPr>
          <p:cNvPr id="1503" name="Conector recto 1502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>
            <a:off x="8593991" y="5496415"/>
            <a:ext cx="454704" cy="561599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4" name="AutoShape 49"/>
          <p:cNvSpPr>
            <a:spLocks noChangeArrowheads="1"/>
          </p:cNvSpPr>
          <p:nvPr/>
        </p:nvSpPr>
        <p:spPr bwMode="auto">
          <a:xfrm rot="16200000" flipH="1">
            <a:off x="7426778" y="5445093"/>
            <a:ext cx="75271" cy="71215"/>
          </a:xfrm>
          <a:prstGeom prst="triangle">
            <a:avLst>
              <a:gd name="adj" fmla="val 50000"/>
            </a:avLst>
          </a:prstGeom>
          <a:solidFill>
            <a:srgbClr val="C00000"/>
          </a:solidFill>
          <a:ln w="38100">
            <a:solidFill>
              <a:srgbClr val="FFC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grpSp>
        <p:nvGrpSpPr>
          <p:cNvPr id="1505" name="Grupo 1504">
            <a:extLst>
              <a:ext uri="{FF2B5EF4-FFF2-40B4-BE49-F238E27FC236}">
                <a16:creationId xmlns:a16="http://schemas.microsoft.com/office/drawing/2014/main" id="{53109BB0-AD67-4A43-8C5E-324B10956435}"/>
              </a:ext>
            </a:extLst>
          </p:cNvPr>
          <p:cNvGrpSpPr>
            <a:grpSpLocks noChangeAspect="1"/>
          </p:cNvGrpSpPr>
          <p:nvPr/>
        </p:nvGrpSpPr>
        <p:grpSpPr>
          <a:xfrm rot="2884759" flipH="1">
            <a:off x="8614177" y="5721886"/>
            <a:ext cx="401566" cy="91949"/>
            <a:chOff x="2505075" y="3352800"/>
            <a:chExt cx="5753100" cy="1400175"/>
          </a:xfrm>
        </p:grpSpPr>
        <p:sp>
          <p:nvSpPr>
            <p:cNvPr id="1514" name="Freeform 2">
              <a:extLst>
                <a:ext uri="{FF2B5EF4-FFF2-40B4-BE49-F238E27FC236}">
                  <a16:creationId xmlns:a16="http://schemas.microsoft.com/office/drawing/2014/main" id="{85E59031-A857-4872-86C0-94973B0DDB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1775" y="3838575"/>
              <a:ext cx="5267325" cy="9525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3318" y="0"/>
                </a:cxn>
              </a:cxnLst>
              <a:rect l="0" t="0" r="r" b="b"/>
              <a:pathLst>
                <a:path w="3318" h="6">
                  <a:moveTo>
                    <a:pt x="0" y="6"/>
                  </a:moveTo>
                  <a:lnTo>
                    <a:pt x="3318" y="0"/>
                  </a:ln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1515" name="Group 3">
              <a:extLst>
                <a:ext uri="{FF2B5EF4-FFF2-40B4-BE49-F238E27FC236}">
                  <a16:creationId xmlns:a16="http://schemas.microsoft.com/office/drawing/2014/main" id="{CA6909E2-AF64-4D4E-B415-804FE6A2C13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62300" y="3733800"/>
              <a:ext cx="4419600" cy="228600"/>
              <a:chOff x="1446" y="2352"/>
              <a:chExt cx="2784" cy="144"/>
            </a:xfrm>
          </p:grpSpPr>
          <p:sp>
            <p:nvSpPr>
              <p:cNvPr id="1522" name="Oval 4">
                <a:extLst>
                  <a:ext uri="{FF2B5EF4-FFF2-40B4-BE49-F238E27FC236}">
                    <a16:creationId xmlns:a16="http://schemas.microsoft.com/office/drawing/2014/main" id="{0AE91855-40F2-41E2-A637-52B43198F6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6" y="2352"/>
                <a:ext cx="144" cy="144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523" name="Oval 5">
                <a:extLst>
                  <a:ext uri="{FF2B5EF4-FFF2-40B4-BE49-F238E27FC236}">
                    <a16:creationId xmlns:a16="http://schemas.microsoft.com/office/drawing/2014/main" id="{CFDE1400-3300-423E-A67F-D8C15088FD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8" y="2352"/>
                <a:ext cx="144" cy="144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524" name="Oval 6">
                <a:extLst>
                  <a:ext uri="{FF2B5EF4-FFF2-40B4-BE49-F238E27FC236}">
                    <a16:creationId xmlns:a16="http://schemas.microsoft.com/office/drawing/2014/main" id="{CFF1E92D-BD64-4D3F-A07D-23B2ABEBF3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10" y="2352"/>
                <a:ext cx="144" cy="144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525" name="Oval 7">
                <a:extLst>
                  <a:ext uri="{FF2B5EF4-FFF2-40B4-BE49-F238E27FC236}">
                    <a16:creationId xmlns:a16="http://schemas.microsoft.com/office/drawing/2014/main" id="{D4051B92-0FDE-4F50-AD41-A068CE400F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42" y="2352"/>
                <a:ext cx="144" cy="144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526" name="Oval 8">
                <a:extLst>
                  <a:ext uri="{FF2B5EF4-FFF2-40B4-BE49-F238E27FC236}">
                    <a16:creationId xmlns:a16="http://schemas.microsoft.com/office/drawing/2014/main" id="{12626BAC-2807-4132-BEDD-59754D4C1B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22" y="2352"/>
                <a:ext cx="144" cy="144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527" name="Oval 9">
                <a:extLst>
                  <a:ext uri="{FF2B5EF4-FFF2-40B4-BE49-F238E27FC236}">
                    <a16:creationId xmlns:a16="http://schemas.microsoft.com/office/drawing/2014/main" id="{28A1F460-F127-49ED-935A-C50500213C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54" y="2352"/>
                <a:ext cx="144" cy="144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528" name="Oval 10">
                <a:extLst>
                  <a:ext uri="{FF2B5EF4-FFF2-40B4-BE49-F238E27FC236}">
                    <a16:creationId xmlns:a16="http://schemas.microsoft.com/office/drawing/2014/main" id="{CA4C47CA-2699-47E7-866C-441989211A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6" y="2352"/>
                <a:ext cx="144" cy="144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1516" name="Group 11">
              <a:extLst>
                <a:ext uri="{FF2B5EF4-FFF2-40B4-BE49-F238E27FC236}">
                  <a16:creationId xmlns:a16="http://schemas.microsoft.com/office/drawing/2014/main" id="{8CC6AF31-B055-4E5F-BECA-70133A67D60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43175" y="3352800"/>
              <a:ext cx="5715000" cy="1371600"/>
              <a:chOff x="1152" y="2256"/>
              <a:chExt cx="3600" cy="864"/>
            </a:xfrm>
          </p:grpSpPr>
          <p:sp>
            <p:nvSpPr>
              <p:cNvPr id="1519" name="Rectangle 12" descr="Papel seda rosa">
                <a:extLst>
                  <a:ext uri="{FF2B5EF4-FFF2-40B4-BE49-F238E27FC236}">
                    <a16:creationId xmlns:a16="http://schemas.microsoft.com/office/drawing/2014/main" id="{8721A61F-A550-4AC8-BE44-5AB9176410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6" y="2688"/>
                <a:ext cx="3312" cy="432"/>
              </a:xfrm>
              <a:prstGeom prst="rect">
                <a:avLst/>
              </a:prstGeom>
              <a:blipFill dpi="0" rotWithShape="0">
                <a:blip r:embed="rId5"/>
                <a:srcRect/>
                <a:tile tx="0" ty="0" sx="100000" sy="100000" flip="none" algn="tl"/>
              </a:blipFill>
              <a:ln w="317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520" name="Rectangle 13" descr="Papel seda rosa">
                <a:extLst>
                  <a:ext uri="{FF2B5EF4-FFF2-40B4-BE49-F238E27FC236}">
                    <a16:creationId xmlns:a16="http://schemas.microsoft.com/office/drawing/2014/main" id="{44D368DD-0C9A-4217-BE9C-484067321F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8" y="2256"/>
                <a:ext cx="144" cy="864"/>
              </a:xfrm>
              <a:prstGeom prst="rect">
                <a:avLst/>
              </a:prstGeom>
              <a:blipFill dpi="0" rotWithShape="0">
                <a:blip r:embed="rId5"/>
                <a:srcRect/>
                <a:tile tx="0" ty="0" sx="100000" sy="100000" flip="none" algn="tl"/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521" name="Rectangle 14" descr="Papel seda rosa">
                <a:extLst>
                  <a:ext uri="{FF2B5EF4-FFF2-40B4-BE49-F238E27FC236}">
                    <a16:creationId xmlns:a16="http://schemas.microsoft.com/office/drawing/2014/main" id="{FAA02BAB-8EF2-433B-A3C0-8AFA55C891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2" y="2256"/>
                <a:ext cx="144" cy="864"/>
              </a:xfrm>
              <a:prstGeom prst="rect">
                <a:avLst/>
              </a:prstGeom>
              <a:blipFill dpi="0" rotWithShape="0">
                <a:blip r:embed="rId5"/>
                <a:srcRect/>
                <a:tile tx="0" ty="0" sx="100000" sy="100000" flip="none" algn="tl"/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sp>
          <p:nvSpPr>
            <p:cNvPr id="1517" name="Freeform 29">
              <a:extLst>
                <a:ext uri="{FF2B5EF4-FFF2-40B4-BE49-F238E27FC236}">
                  <a16:creationId xmlns:a16="http://schemas.microsoft.com/office/drawing/2014/main" id="{086350A8-B41B-4F02-846A-C653BCB59F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5075" y="3394075"/>
              <a:ext cx="5753100" cy="1358900"/>
            </a:xfrm>
            <a:custGeom>
              <a:avLst/>
              <a:gdLst/>
              <a:ahLst/>
              <a:cxnLst>
                <a:cxn ang="0">
                  <a:pos x="171" y="0"/>
                </a:cxn>
                <a:cxn ang="0">
                  <a:pos x="0" y="0"/>
                </a:cxn>
                <a:cxn ang="0">
                  <a:pos x="0" y="856"/>
                </a:cxn>
                <a:cxn ang="0">
                  <a:pos x="3624" y="856"/>
                </a:cxn>
                <a:cxn ang="0">
                  <a:pos x="3623" y="3"/>
                </a:cxn>
                <a:cxn ang="0">
                  <a:pos x="3479" y="3"/>
                </a:cxn>
              </a:cxnLst>
              <a:rect l="0" t="0" r="r" b="b"/>
              <a:pathLst>
                <a:path w="3624" h="856">
                  <a:moveTo>
                    <a:pt x="171" y="0"/>
                  </a:moveTo>
                  <a:lnTo>
                    <a:pt x="0" y="0"/>
                  </a:lnTo>
                  <a:lnTo>
                    <a:pt x="0" y="856"/>
                  </a:lnTo>
                  <a:lnTo>
                    <a:pt x="3624" y="856"/>
                  </a:lnTo>
                  <a:lnTo>
                    <a:pt x="3623" y="3"/>
                  </a:lnTo>
                  <a:lnTo>
                    <a:pt x="3479" y="3"/>
                  </a:lnTo>
                </a:path>
              </a:pathLst>
            </a:custGeom>
            <a:noFill/>
            <a:ln w="31750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518" name="Rectangle 44" descr="Gotas de agua">
              <a:extLst>
                <a:ext uri="{FF2B5EF4-FFF2-40B4-BE49-F238E27FC236}">
                  <a16:creationId xmlns:a16="http://schemas.microsoft.com/office/drawing/2014/main" id="{362AE721-A7C7-47F0-86F4-77F1101341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1775" y="3352800"/>
              <a:ext cx="5257800" cy="76200"/>
            </a:xfrm>
            <a:prstGeom prst="rect">
              <a:avLst/>
            </a:prstGeom>
            <a:blipFill dpi="0" rotWithShape="0">
              <a:blip r:embed="rId6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1506" name="Conector recto 1505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 flipH="1">
            <a:off x="7411954" y="6052309"/>
            <a:ext cx="1636741" cy="0"/>
          </a:xfrm>
          <a:prstGeom prst="line">
            <a:avLst/>
          </a:prstGeom>
          <a:ln w="38100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07" name="16 Grupo"/>
          <p:cNvGrpSpPr>
            <a:grpSpLocks/>
          </p:cNvGrpSpPr>
          <p:nvPr/>
        </p:nvGrpSpPr>
        <p:grpSpPr bwMode="auto">
          <a:xfrm rot="5400000" flipH="1">
            <a:off x="8813246" y="6016709"/>
            <a:ext cx="54896" cy="58040"/>
            <a:chOff x="1835696" y="1268760"/>
            <a:chExt cx="540000" cy="540000"/>
          </a:xfrm>
        </p:grpSpPr>
        <p:sp>
          <p:nvSpPr>
            <p:cNvPr id="1512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1513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sp>
        <p:nvSpPr>
          <p:cNvPr id="1508" name="Rectangle 235"/>
          <p:cNvSpPr>
            <a:spLocks noChangeArrowheads="1"/>
          </p:cNvSpPr>
          <p:nvPr/>
        </p:nvSpPr>
        <p:spPr bwMode="auto">
          <a:xfrm flipH="1">
            <a:off x="8480902" y="5429616"/>
            <a:ext cx="69359" cy="54453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smtClean="0"/>
              <a:t>ST</a:t>
            </a:r>
            <a:endParaRPr lang="es-ES_tradnl" altLang="es-ES" sz="800" b="1" dirty="0"/>
          </a:p>
        </p:txBody>
      </p:sp>
      <p:cxnSp>
        <p:nvCxnSpPr>
          <p:cNvPr id="1509" name="Conector recto 1508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 flipH="1" flipV="1">
            <a:off x="7462520" y="5484237"/>
            <a:ext cx="1132977" cy="3040"/>
          </a:xfrm>
          <a:prstGeom prst="line">
            <a:avLst/>
          </a:prstGeom>
          <a:ln w="3810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0" name="Conector recto 1509"/>
          <p:cNvCxnSpPr>
            <a:stCxn id="1508" idx="2"/>
            <a:endCxn id="1512" idx="5"/>
          </p:cNvCxnSpPr>
          <p:nvPr/>
        </p:nvCxnSpPr>
        <p:spPr>
          <a:xfrm>
            <a:off x="8515582" y="5484069"/>
            <a:ext cx="304591" cy="5422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1" name="Conector recto 1510"/>
          <p:cNvCxnSpPr>
            <a:endCxn id="1512" idx="5"/>
          </p:cNvCxnSpPr>
          <p:nvPr/>
        </p:nvCxnSpPr>
        <p:spPr>
          <a:xfrm>
            <a:off x="7455794" y="5823163"/>
            <a:ext cx="1364380" cy="2031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9" name="CuadroTexto 1528"/>
          <p:cNvSpPr txBox="1"/>
          <p:nvPr/>
        </p:nvSpPr>
        <p:spPr>
          <a:xfrm flipH="1">
            <a:off x="8355677" y="6048547"/>
            <a:ext cx="93487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smtClean="0"/>
              <a:t>Bomba colectores</a:t>
            </a:r>
            <a:endParaRPr lang="es-ES" sz="800" dirty="0"/>
          </a:p>
        </p:txBody>
      </p:sp>
      <p:sp>
        <p:nvSpPr>
          <p:cNvPr id="1530" name="CuadroTexto 1529"/>
          <p:cNvSpPr txBox="1"/>
          <p:nvPr/>
        </p:nvSpPr>
        <p:spPr>
          <a:xfrm flipH="1">
            <a:off x="8714993" y="5504722"/>
            <a:ext cx="62709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smtClean="0"/>
              <a:t>Colectores</a:t>
            </a:r>
            <a:endParaRPr lang="es-ES" sz="800" dirty="0"/>
          </a:p>
        </p:txBody>
      </p:sp>
      <p:cxnSp>
        <p:nvCxnSpPr>
          <p:cNvPr id="1531" name="Conector recto 1530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>
            <a:off x="7428806" y="5557407"/>
            <a:ext cx="0" cy="468038"/>
          </a:xfrm>
          <a:prstGeom prst="line">
            <a:avLst/>
          </a:prstGeom>
          <a:ln w="38100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3" name="Conector recto 1532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>
            <a:off x="7759963" y="3740239"/>
            <a:ext cx="2968" cy="605329"/>
          </a:xfrm>
          <a:prstGeom prst="line">
            <a:avLst/>
          </a:prstGeom>
          <a:ln w="38100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6" name="Conector recto 1575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4361106" y="2963229"/>
            <a:ext cx="277973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3" name="Conector recto 1592"/>
          <p:cNvCxnSpPr/>
          <p:nvPr/>
        </p:nvCxnSpPr>
        <p:spPr>
          <a:xfrm flipH="1">
            <a:off x="4382250" y="3693141"/>
            <a:ext cx="3208803" cy="0"/>
          </a:xfrm>
          <a:prstGeom prst="line">
            <a:avLst/>
          </a:prstGeom>
          <a:ln w="28575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4" name="CuadroTexto 383"/>
          <p:cNvSpPr txBox="1"/>
          <p:nvPr/>
        </p:nvSpPr>
        <p:spPr>
          <a:xfrm>
            <a:off x="10126310" y="4593654"/>
            <a:ext cx="63671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smtClean="0"/>
              <a:t>Radiador *</a:t>
            </a:r>
            <a:endParaRPr lang="es-ES" sz="800" dirty="0"/>
          </a:p>
        </p:txBody>
      </p:sp>
      <p:sp>
        <p:nvSpPr>
          <p:cNvPr id="385" name="CuadroTexto 384"/>
          <p:cNvSpPr txBox="1"/>
          <p:nvPr/>
        </p:nvSpPr>
        <p:spPr>
          <a:xfrm>
            <a:off x="10139472" y="4744236"/>
            <a:ext cx="76174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 smtClean="0"/>
              <a:t>Fancoilcalor</a:t>
            </a:r>
            <a:r>
              <a:rPr lang="es-ES" sz="800" dirty="0" smtClean="0"/>
              <a:t> *</a:t>
            </a:r>
            <a:endParaRPr lang="es-ES" sz="800" dirty="0"/>
          </a:p>
        </p:txBody>
      </p:sp>
      <p:sp>
        <p:nvSpPr>
          <p:cNvPr id="386" name="CuadroTexto 385"/>
          <p:cNvSpPr txBox="1"/>
          <p:nvPr/>
        </p:nvSpPr>
        <p:spPr>
          <a:xfrm>
            <a:off x="10160635" y="4894818"/>
            <a:ext cx="63991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 smtClean="0"/>
              <a:t>UTAcalor</a:t>
            </a:r>
            <a:r>
              <a:rPr lang="es-ES" sz="800" dirty="0" smtClean="0"/>
              <a:t> *</a:t>
            </a:r>
            <a:endParaRPr lang="es-ES" sz="800" dirty="0"/>
          </a:p>
        </p:txBody>
      </p:sp>
      <p:sp>
        <p:nvSpPr>
          <p:cNvPr id="387" name="CuadroTexto 386"/>
          <p:cNvSpPr txBox="1"/>
          <p:nvPr/>
        </p:nvSpPr>
        <p:spPr>
          <a:xfrm>
            <a:off x="10160693" y="5060140"/>
            <a:ext cx="4892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smtClean="0"/>
              <a:t>Suelo *</a:t>
            </a:r>
            <a:endParaRPr lang="es-ES" sz="800" dirty="0"/>
          </a:p>
        </p:txBody>
      </p:sp>
      <p:sp>
        <p:nvSpPr>
          <p:cNvPr id="388" name="CuadroTexto 387"/>
          <p:cNvSpPr txBox="1"/>
          <p:nvPr/>
        </p:nvSpPr>
        <p:spPr>
          <a:xfrm>
            <a:off x="10197563" y="5241398"/>
            <a:ext cx="8130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 smtClean="0"/>
              <a:t>ConsumoACS</a:t>
            </a:r>
            <a:r>
              <a:rPr lang="es-ES" sz="800" dirty="0" smtClean="0"/>
              <a:t> *</a:t>
            </a:r>
            <a:endParaRPr lang="es-ES" sz="800" dirty="0"/>
          </a:p>
        </p:txBody>
      </p:sp>
      <p:sp>
        <p:nvSpPr>
          <p:cNvPr id="389" name="CuadroTexto 388"/>
          <p:cNvSpPr txBox="1"/>
          <p:nvPr/>
        </p:nvSpPr>
        <p:spPr>
          <a:xfrm>
            <a:off x="10186222" y="5414265"/>
            <a:ext cx="95410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 smtClean="0"/>
              <a:t>ConsumoACSRet</a:t>
            </a:r>
            <a:r>
              <a:rPr lang="es-ES" sz="800" dirty="0" smtClean="0"/>
              <a:t> *</a:t>
            </a:r>
            <a:endParaRPr lang="es-ES" sz="800" dirty="0"/>
          </a:p>
        </p:txBody>
      </p:sp>
      <p:sp>
        <p:nvSpPr>
          <p:cNvPr id="390" name="CuadroTexto 389"/>
          <p:cNvSpPr txBox="1"/>
          <p:nvPr/>
        </p:nvSpPr>
        <p:spPr>
          <a:xfrm>
            <a:off x="10839065" y="4487862"/>
            <a:ext cx="83708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 smtClean="0"/>
              <a:t>SolarInterDep</a:t>
            </a:r>
            <a:r>
              <a:rPr lang="es-ES" sz="800" dirty="0" smtClean="0"/>
              <a:t> *</a:t>
            </a:r>
            <a:endParaRPr lang="es-ES" sz="800" dirty="0"/>
          </a:p>
        </p:txBody>
      </p:sp>
      <p:sp>
        <p:nvSpPr>
          <p:cNvPr id="391" name="CuadroTexto 390"/>
          <p:cNvSpPr txBox="1"/>
          <p:nvPr/>
        </p:nvSpPr>
        <p:spPr>
          <a:xfrm>
            <a:off x="5256575" y="6343279"/>
            <a:ext cx="95250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 smtClean="0"/>
              <a:t>SolarInteracumu</a:t>
            </a:r>
            <a:r>
              <a:rPr lang="es-ES" sz="800" dirty="0" smtClean="0"/>
              <a:t> *</a:t>
            </a:r>
            <a:endParaRPr lang="es-ES" sz="800" dirty="0"/>
          </a:p>
        </p:txBody>
      </p:sp>
      <p:sp>
        <p:nvSpPr>
          <p:cNvPr id="392" name="CuadroTexto 391"/>
          <p:cNvSpPr txBox="1"/>
          <p:nvPr/>
        </p:nvSpPr>
        <p:spPr>
          <a:xfrm>
            <a:off x="8183069" y="6391382"/>
            <a:ext cx="39466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smtClean="0"/>
              <a:t>Solar</a:t>
            </a:r>
            <a:endParaRPr lang="es-ES" sz="800" dirty="0"/>
          </a:p>
        </p:txBody>
      </p:sp>
      <p:sp>
        <p:nvSpPr>
          <p:cNvPr id="393" name="CuadroTexto 392"/>
          <p:cNvSpPr txBox="1"/>
          <p:nvPr/>
        </p:nvSpPr>
        <p:spPr>
          <a:xfrm>
            <a:off x="8386261" y="4586328"/>
            <a:ext cx="5950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 smtClean="0"/>
              <a:t>SolarInter</a:t>
            </a:r>
            <a:endParaRPr lang="es-ES" sz="800" dirty="0"/>
          </a:p>
        </p:txBody>
      </p:sp>
      <p:cxnSp>
        <p:nvCxnSpPr>
          <p:cNvPr id="447" name="Conector recto 446"/>
          <p:cNvCxnSpPr/>
          <p:nvPr/>
        </p:nvCxnSpPr>
        <p:spPr>
          <a:xfrm>
            <a:off x="6626124" y="2090499"/>
            <a:ext cx="0" cy="55676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8" name="Conector recto 447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6626124" y="2092127"/>
            <a:ext cx="99164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9" name="Conector recto 448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4339148" y="2651743"/>
            <a:ext cx="228697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1" name="Conector recto 450"/>
          <p:cNvCxnSpPr/>
          <p:nvPr/>
        </p:nvCxnSpPr>
        <p:spPr>
          <a:xfrm flipH="1">
            <a:off x="4301646" y="2754402"/>
            <a:ext cx="2426388" cy="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3" name="Conector recto 452"/>
          <p:cNvCxnSpPr/>
          <p:nvPr/>
        </p:nvCxnSpPr>
        <p:spPr>
          <a:xfrm>
            <a:off x="6748549" y="2196185"/>
            <a:ext cx="0" cy="524341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4" name="Conector recto 453"/>
          <p:cNvCxnSpPr/>
          <p:nvPr/>
        </p:nvCxnSpPr>
        <p:spPr>
          <a:xfrm flipH="1">
            <a:off x="6728034" y="2181943"/>
            <a:ext cx="878068" cy="14242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7" name="16 Grupo"/>
          <p:cNvGrpSpPr>
            <a:grpSpLocks/>
          </p:cNvGrpSpPr>
          <p:nvPr/>
        </p:nvGrpSpPr>
        <p:grpSpPr bwMode="auto">
          <a:xfrm rot="16200000">
            <a:off x="5633695" y="2680036"/>
            <a:ext cx="141550" cy="159068"/>
            <a:chOff x="1835696" y="1268760"/>
            <a:chExt cx="540000" cy="540000"/>
          </a:xfrm>
        </p:grpSpPr>
        <p:sp>
          <p:nvSpPr>
            <p:cNvPr id="458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459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sp>
        <p:nvSpPr>
          <p:cNvPr id="460" name="CuadroTexto 459"/>
          <p:cNvSpPr txBox="1"/>
          <p:nvPr/>
        </p:nvSpPr>
        <p:spPr>
          <a:xfrm>
            <a:off x="5711974" y="2729214"/>
            <a:ext cx="4283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BCAF</a:t>
            </a:r>
            <a:endParaRPr lang="es-ES" sz="900" dirty="0"/>
          </a:p>
        </p:txBody>
      </p:sp>
      <p:sp>
        <p:nvSpPr>
          <p:cNvPr id="408" name="Rectángulo 407"/>
          <p:cNvSpPr/>
          <p:nvPr/>
        </p:nvSpPr>
        <p:spPr>
          <a:xfrm>
            <a:off x="1244349" y="2247983"/>
            <a:ext cx="3011055" cy="15817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sp>
        <p:nvSpPr>
          <p:cNvPr id="409" name="Freeform 29"/>
          <p:cNvSpPr>
            <a:spLocks/>
          </p:cNvSpPr>
          <p:nvPr/>
        </p:nvSpPr>
        <p:spPr bwMode="auto">
          <a:xfrm rot="5400000">
            <a:off x="3299443" y="2831395"/>
            <a:ext cx="307384" cy="1463861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410" name="Freeform 29"/>
          <p:cNvSpPr>
            <a:spLocks/>
          </p:cNvSpPr>
          <p:nvPr/>
        </p:nvSpPr>
        <p:spPr bwMode="auto">
          <a:xfrm rot="5400000">
            <a:off x="3496679" y="2802768"/>
            <a:ext cx="263617" cy="1113156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411" name="Rectángulo 410"/>
          <p:cNvSpPr/>
          <p:nvPr/>
        </p:nvSpPr>
        <p:spPr>
          <a:xfrm>
            <a:off x="2386079" y="2590134"/>
            <a:ext cx="110375" cy="8035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12" name="Rectángulo 411"/>
          <p:cNvSpPr/>
          <p:nvPr/>
        </p:nvSpPr>
        <p:spPr>
          <a:xfrm rot="18173587">
            <a:off x="2517649" y="3109613"/>
            <a:ext cx="79444" cy="2508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13" name="Rectángulo 412"/>
          <p:cNvSpPr/>
          <p:nvPr/>
        </p:nvSpPr>
        <p:spPr>
          <a:xfrm>
            <a:off x="2585075" y="2949720"/>
            <a:ext cx="624864" cy="45991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14" name="CuadroTexto 413"/>
          <p:cNvSpPr txBox="1"/>
          <p:nvPr/>
        </p:nvSpPr>
        <p:spPr>
          <a:xfrm>
            <a:off x="2610569" y="3096367"/>
            <a:ext cx="54053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Caldera</a:t>
            </a:r>
            <a:endParaRPr lang="es-ES" sz="900" dirty="0"/>
          </a:p>
        </p:txBody>
      </p:sp>
      <p:sp>
        <p:nvSpPr>
          <p:cNvPr id="415" name="CuadroTexto 414"/>
          <p:cNvSpPr txBox="1"/>
          <p:nvPr/>
        </p:nvSpPr>
        <p:spPr>
          <a:xfrm>
            <a:off x="10154830" y="5637160"/>
            <a:ext cx="7008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 smtClean="0"/>
              <a:t>Fancoilfrio</a:t>
            </a:r>
            <a:r>
              <a:rPr lang="es-ES" sz="800" dirty="0" smtClean="0"/>
              <a:t> *</a:t>
            </a:r>
            <a:endParaRPr lang="es-ES" sz="800" dirty="0"/>
          </a:p>
        </p:txBody>
      </p:sp>
      <p:sp>
        <p:nvSpPr>
          <p:cNvPr id="416" name="Freeform 56">
            <a:extLst>
              <a:ext uri="{FF2B5EF4-FFF2-40B4-BE49-F238E27FC236}">
                <a16:creationId xmlns:a16="http://schemas.microsoft.com/office/drawing/2014/main" id="{5E65F05F-F583-448C-BEB2-9AFD90F74418}"/>
              </a:ext>
            </a:extLst>
          </p:cNvPr>
          <p:cNvSpPr>
            <a:spLocks/>
          </p:cNvSpPr>
          <p:nvPr/>
        </p:nvSpPr>
        <p:spPr bwMode="auto">
          <a:xfrm rot="10800000" flipV="1">
            <a:off x="7936204" y="577306"/>
            <a:ext cx="1565220" cy="443860"/>
          </a:xfrm>
          <a:custGeom>
            <a:avLst/>
            <a:gdLst>
              <a:gd name="T0" fmla="*/ 0 w 1260"/>
              <a:gd name="T1" fmla="*/ 798 h 798"/>
              <a:gd name="T2" fmla="*/ 0 w 1260"/>
              <a:gd name="T3" fmla="*/ 2 h 798"/>
              <a:gd name="T4" fmla="*/ 1260 w 1260"/>
              <a:gd name="T5" fmla="*/ 0 h 798"/>
              <a:gd name="T6" fmla="*/ 1260 w 1260"/>
              <a:gd name="T7" fmla="*/ 690 h 798"/>
              <a:gd name="T8" fmla="*/ 274 w 1260"/>
              <a:gd name="T9" fmla="*/ 690 h 798"/>
              <a:gd name="T10" fmla="*/ 274 w 1260"/>
              <a:gd name="T11" fmla="*/ 240 h 798"/>
              <a:gd name="T12" fmla="*/ 990 w 1260"/>
              <a:gd name="T13" fmla="*/ 238 h 798"/>
              <a:gd name="T14" fmla="*/ 990 w 1260"/>
              <a:gd name="T15" fmla="*/ 474 h 798"/>
              <a:gd name="T16" fmla="*/ 550 w 1260"/>
              <a:gd name="T17" fmla="*/ 472 h 798"/>
              <a:gd name="T18" fmla="*/ 550 w 1260"/>
              <a:gd name="T19" fmla="*/ 400 h 798"/>
              <a:gd name="T20" fmla="*/ 576 w 1260"/>
              <a:gd name="T21" fmla="*/ 400 h 79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260"/>
              <a:gd name="T34" fmla="*/ 0 h 798"/>
              <a:gd name="T35" fmla="*/ 1260 w 1260"/>
              <a:gd name="T36" fmla="*/ 798 h 798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260" h="798">
                <a:moveTo>
                  <a:pt x="0" y="798"/>
                </a:moveTo>
                <a:lnTo>
                  <a:pt x="0" y="2"/>
                </a:lnTo>
                <a:lnTo>
                  <a:pt x="1260" y="0"/>
                </a:lnTo>
                <a:lnTo>
                  <a:pt x="1260" y="690"/>
                </a:lnTo>
                <a:lnTo>
                  <a:pt x="274" y="690"/>
                </a:lnTo>
                <a:lnTo>
                  <a:pt x="274" y="240"/>
                </a:lnTo>
                <a:lnTo>
                  <a:pt x="990" y="238"/>
                </a:lnTo>
                <a:lnTo>
                  <a:pt x="990" y="474"/>
                </a:lnTo>
                <a:lnTo>
                  <a:pt x="550" y="472"/>
                </a:lnTo>
                <a:lnTo>
                  <a:pt x="550" y="400"/>
                </a:lnTo>
                <a:lnTo>
                  <a:pt x="576" y="400"/>
                </a:lnTo>
              </a:path>
            </a:pathLst>
          </a:custGeom>
          <a:noFill/>
          <a:ln w="19050">
            <a:solidFill>
              <a:schemeClr val="accent1">
                <a:lumMod val="75000"/>
              </a:schemeClr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 dirty="0"/>
          </a:p>
        </p:txBody>
      </p:sp>
      <p:grpSp>
        <p:nvGrpSpPr>
          <p:cNvPr id="419" name="Grupo 418"/>
          <p:cNvGrpSpPr/>
          <p:nvPr/>
        </p:nvGrpSpPr>
        <p:grpSpPr>
          <a:xfrm>
            <a:off x="7707973" y="538070"/>
            <a:ext cx="1945342" cy="592658"/>
            <a:chOff x="9804597" y="2156950"/>
            <a:chExt cx="1945342" cy="592658"/>
          </a:xfrm>
        </p:grpSpPr>
        <p:cxnSp>
          <p:nvCxnSpPr>
            <p:cNvPr id="420" name="Conector recto 419">
              <a:extLst>
                <a:ext uri="{FF2B5EF4-FFF2-40B4-BE49-F238E27FC236}">
                  <a16:creationId xmlns:a16="http://schemas.microsoft.com/office/drawing/2014/main" id="{0462F901-CC39-4DAE-8266-30EE1C0B7F8E}"/>
                </a:ext>
              </a:extLst>
            </p:cNvPr>
            <p:cNvCxnSpPr/>
            <p:nvPr/>
          </p:nvCxnSpPr>
          <p:spPr>
            <a:xfrm>
              <a:off x="9829349" y="2708755"/>
              <a:ext cx="1768699" cy="0"/>
            </a:xfrm>
            <a:prstGeom prst="line">
              <a:avLst/>
            </a:prstGeom>
            <a:ln w="19050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1" name="Freeform 57">
              <a:extLst>
                <a:ext uri="{FF2B5EF4-FFF2-40B4-BE49-F238E27FC236}">
                  <a16:creationId xmlns:a16="http://schemas.microsoft.com/office/drawing/2014/main" id="{84207E82-3B47-4CB2-983D-17CCC1EA73BF}"/>
                </a:ext>
              </a:extLst>
            </p:cNvPr>
            <p:cNvSpPr>
              <a:spLocks/>
            </p:cNvSpPr>
            <p:nvPr/>
          </p:nvSpPr>
          <p:spPr bwMode="auto">
            <a:xfrm rot="10800000" flipV="1">
              <a:off x="10206741" y="2268675"/>
              <a:ext cx="1212425" cy="371370"/>
            </a:xfrm>
            <a:custGeom>
              <a:avLst/>
              <a:gdLst>
                <a:gd name="T0" fmla="*/ 416 w 976"/>
                <a:gd name="T1" fmla="*/ 268 h 666"/>
                <a:gd name="T2" fmla="*/ 648 w 976"/>
                <a:gd name="T3" fmla="*/ 270 h 666"/>
                <a:gd name="T4" fmla="*/ 648 w 976"/>
                <a:gd name="T5" fmla="*/ 176 h 666"/>
                <a:gd name="T6" fmla="*/ 248 w 976"/>
                <a:gd name="T7" fmla="*/ 176 h 666"/>
                <a:gd name="T8" fmla="*/ 248 w 976"/>
                <a:gd name="T9" fmla="*/ 460 h 666"/>
                <a:gd name="T10" fmla="*/ 976 w 976"/>
                <a:gd name="T11" fmla="*/ 458 h 666"/>
                <a:gd name="T12" fmla="*/ 976 w 976"/>
                <a:gd name="T13" fmla="*/ 0 h 666"/>
                <a:gd name="T14" fmla="*/ 0 w 976"/>
                <a:gd name="T15" fmla="*/ 0 h 666"/>
                <a:gd name="T16" fmla="*/ 0 w 976"/>
                <a:gd name="T17" fmla="*/ 666 h 6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76"/>
                <a:gd name="T28" fmla="*/ 0 h 666"/>
                <a:gd name="T29" fmla="*/ 976 w 976"/>
                <a:gd name="T30" fmla="*/ 666 h 6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76" h="666">
                  <a:moveTo>
                    <a:pt x="416" y="268"/>
                  </a:moveTo>
                  <a:lnTo>
                    <a:pt x="648" y="270"/>
                  </a:lnTo>
                  <a:lnTo>
                    <a:pt x="648" y="176"/>
                  </a:lnTo>
                  <a:lnTo>
                    <a:pt x="248" y="176"/>
                  </a:lnTo>
                  <a:lnTo>
                    <a:pt x="248" y="460"/>
                  </a:lnTo>
                  <a:lnTo>
                    <a:pt x="976" y="458"/>
                  </a:lnTo>
                  <a:lnTo>
                    <a:pt x="976" y="0"/>
                  </a:lnTo>
                  <a:lnTo>
                    <a:pt x="0" y="0"/>
                  </a:lnTo>
                  <a:lnTo>
                    <a:pt x="0" y="666"/>
                  </a:lnTo>
                </a:path>
              </a:pathLst>
            </a:custGeom>
            <a:noFill/>
            <a:ln w="19050">
              <a:solidFill>
                <a:schemeClr val="accent1">
                  <a:lumMod val="7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cxnSp>
          <p:nvCxnSpPr>
            <p:cNvPr id="422" name="Conector recto 421">
              <a:extLst>
                <a:ext uri="{FF2B5EF4-FFF2-40B4-BE49-F238E27FC236}">
                  <a16:creationId xmlns:a16="http://schemas.microsoft.com/office/drawing/2014/main" id="{6F725677-C84F-4CEC-AA34-7FBEE3B7A46A}"/>
                </a:ext>
              </a:extLst>
            </p:cNvPr>
            <p:cNvCxnSpPr>
              <a:endCxn id="421" idx="8"/>
            </p:cNvCxnSpPr>
            <p:nvPr/>
          </p:nvCxnSpPr>
          <p:spPr>
            <a:xfrm flipV="1">
              <a:off x="9840566" y="2640045"/>
              <a:ext cx="1578600" cy="1"/>
            </a:xfrm>
            <a:prstGeom prst="line">
              <a:avLst/>
            </a:prstGeom>
            <a:ln w="19050">
              <a:solidFill>
                <a:schemeClr val="accent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3" name="Rectángulo 422"/>
            <p:cNvSpPr/>
            <p:nvPr/>
          </p:nvSpPr>
          <p:spPr>
            <a:xfrm>
              <a:off x="9804597" y="2156950"/>
              <a:ext cx="1945342" cy="592658"/>
            </a:xfrm>
            <a:prstGeom prst="rect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s-ES" dirty="0"/>
            </a:p>
          </p:txBody>
        </p:sp>
      </p:grpSp>
      <p:sp>
        <p:nvSpPr>
          <p:cNvPr id="424" name="CuadroTexto 423"/>
          <p:cNvSpPr txBox="1"/>
          <p:nvPr/>
        </p:nvSpPr>
        <p:spPr>
          <a:xfrm>
            <a:off x="10196277" y="5848557"/>
            <a:ext cx="6351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 smtClean="0"/>
              <a:t>Suelofrio</a:t>
            </a:r>
            <a:r>
              <a:rPr lang="es-ES" sz="800" dirty="0" smtClean="0"/>
              <a:t> *</a:t>
            </a:r>
            <a:endParaRPr lang="es-ES" sz="800" dirty="0"/>
          </a:p>
        </p:txBody>
      </p:sp>
      <p:grpSp>
        <p:nvGrpSpPr>
          <p:cNvPr id="16" name="Grupo 15"/>
          <p:cNvGrpSpPr/>
          <p:nvPr/>
        </p:nvGrpSpPr>
        <p:grpSpPr>
          <a:xfrm>
            <a:off x="7725967" y="1660572"/>
            <a:ext cx="1945342" cy="592658"/>
            <a:chOff x="3951619" y="453035"/>
            <a:chExt cx="1945342" cy="592658"/>
          </a:xfrm>
        </p:grpSpPr>
        <p:sp>
          <p:nvSpPr>
            <p:cNvPr id="426" name="Rectángulo 425"/>
            <p:cNvSpPr/>
            <p:nvPr/>
          </p:nvSpPr>
          <p:spPr>
            <a:xfrm>
              <a:off x="3951619" y="453035"/>
              <a:ext cx="1945342" cy="59265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s-ES" dirty="0"/>
            </a:p>
          </p:txBody>
        </p:sp>
        <p:grpSp>
          <p:nvGrpSpPr>
            <p:cNvPr id="14" name="Grupo 13"/>
            <p:cNvGrpSpPr/>
            <p:nvPr/>
          </p:nvGrpSpPr>
          <p:grpSpPr>
            <a:xfrm>
              <a:off x="3978530" y="545797"/>
              <a:ext cx="1422789" cy="434818"/>
              <a:chOff x="3978530" y="545797"/>
              <a:chExt cx="1422789" cy="434818"/>
            </a:xfrm>
          </p:grpSpPr>
          <p:grpSp>
            <p:nvGrpSpPr>
              <p:cNvPr id="427" name="Grupo 426"/>
              <p:cNvGrpSpPr/>
              <p:nvPr/>
            </p:nvGrpSpPr>
            <p:grpSpPr>
              <a:xfrm>
                <a:off x="3978530" y="545797"/>
                <a:ext cx="1422789" cy="434818"/>
                <a:chOff x="9824800" y="914685"/>
                <a:chExt cx="1422789" cy="434818"/>
              </a:xfrm>
            </p:grpSpPr>
            <p:cxnSp>
              <p:nvCxnSpPr>
                <p:cNvPr id="428" name="Conector recto 427">
                  <a:extLst>
                    <a:ext uri="{FF2B5EF4-FFF2-40B4-BE49-F238E27FC236}">
                      <a16:creationId xmlns:a16="http://schemas.microsoft.com/office/drawing/2014/main" id="{54C2A359-A0CB-41F4-B38C-EB177402381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824800" y="1269739"/>
                  <a:ext cx="1291831" cy="4336"/>
                </a:xfrm>
                <a:prstGeom prst="line">
                  <a:avLst/>
                </a:prstGeom>
                <a:ln w="28575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29" name="Rectangle 79">
                  <a:extLst>
                    <a:ext uri="{FF2B5EF4-FFF2-40B4-BE49-F238E27FC236}">
                      <a16:creationId xmlns:a16="http://schemas.microsoft.com/office/drawing/2014/main" id="{09D82E71-693A-41BD-B000-60444599B7B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052030" y="914685"/>
                  <a:ext cx="195559" cy="313317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s-ES" altLang="es-ES"/>
                </a:p>
              </p:txBody>
            </p:sp>
            <p:sp>
              <p:nvSpPr>
                <p:cNvPr id="430" name="Rectangle 80">
                  <a:extLst>
                    <a:ext uri="{FF2B5EF4-FFF2-40B4-BE49-F238E27FC236}">
                      <a16:creationId xmlns:a16="http://schemas.microsoft.com/office/drawing/2014/main" id="{47A17B71-789B-4926-AA90-CB78643603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093526" y="928728"/>
                  <a:ext cx="117335" cy="281986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s-ES" altLang="es-ES"/>
                </a:p>
              </p:txBody>
            </p:sp>
            <p:sp>
              <p:nvSpPr>
                <p:cNvPr id="431" name="AutoShape 81">
                  <a:extLst>
                    <a:ext uri="{FF2B5EF4-FFF2-40B4-BE49-F238E27FC236}">
                      <a16:creationId xmlns:a16="http://schemas.microsoft.com/office/drawing/2014/main" id="{CA7256C5-7C63-46A6-A8AF-B6964C885C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093526" y="933603"/>
                  <a:ext cx="117335" cy="279314"/>
                </a:xfrm>
                <a:prstGeom prst="rtTriangle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s-ES" altLang="es-ES"/>
                </a:p>
              </p:txBody>
            </p:sp>
            <p:grpSp>
              <p:nvGrpSpPr>
                <p:cNvPr id="432" name="Grupo 431">
                  <a:extLst>
                    <a:ext uri="{FF2B5EF4-FFF2-40B4-BE49-F238E27FC236}">
                      <a16:creationId xmlns:a16="http://schemas.microsoft.com/office/drawing/2014/main" id="{5A9FF5DF-D873-4F5D-987D-AB7833A14788}"/>
                    </a:ext>
                  </a:extLst>
                </p:cNvPr>
                <p:cNvGrpSpPr/>
                <p:nvPr/>
              </p:nvGrpSpPr>
              <p:grpSpPr>
                <a:xfrm>
                  <a:off x="10562821" y="915284"/>
                  <a:ext cx="156447" cy="312103"/>
                  <a:chOff x="4658400" y="3646800"/>
                  <a:chExt cx="304800" cy="925200"/>
                </a:xfrm>
              </p:grpSpPr>
              <p:sp>
                <p:nvSpPr>
                  <p:cNvPr id="450" name="Rectangle 54">
                    <a:extLst>
                      <a:ext uri="{FF2B5EF4-FFF2-40B4-BE49-F238E27FC236}">
                        <a16:creationId xmlns:a16="http://schemas.microsoft.com/office/drawing/2014/main" id="{E4AED259-138E-44AC-BF27-6694032BDA0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658400" y="3646800"/>
                    <a:ext cx="304800" cy="925200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s-ES" altLang="es-ES"/>
                  </a:p>
                </p:txBody>
              </p:sp>
              <p:grpSp>
                <p:nvGrpSpPr>
                  <p:cNvPr id="452" name="Grupo 451">
                    <a:extLst>
                      <a:ext uri="{FF2B5EF4-FFF2-40B4-BE49-F238E27FC236}">
                        <a16:creationId xmlns:a16="http://schemas.microsoft.com/office/drawing/2014/main" id="{F6F71A57-3652-4463-BFAF-308EE6919DCD}"/>
                      </a:ext>
                    </a:extLst>
                  </p:cNvPr>
                  <p:cNvGrpSpPr/>
                  <p:nvPr/>
                </p:nvGrpSpPr>
                <p:grpSpPr>
                  <a:xfrm>
                    <a:off x="4734000" y="3686654"/>
                    <a:ext cx="161925" cy="832680"/>
                    <a:chOff x="4724104" y="3691284"/>
                    <a:chExt cx="161925" cy="832680"/>
                  </a:xfrm>
                </p:grpSpPr>
                <p:sp>
                  <p:nvSpPr>
                    <p:cNvPr id="455" name="Rectangle 55" descr="Papel bouquet">
                      <a:extLst>
                        <a:ext uri="{FF2B5EF4-FFF2-40B4-BE49-F238E27FC236}">
                          <a16:creationId xmlns:a16="http://schemas.microsoft.com/office/drawing/2014/main" id="{48803166-A8ED-4FB6-A136-50F4DEEC9D5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727279" y="3691284"/>
                      <a:ext cx="152400" cy="832680"/>
                    </a:xfrm>
                    <a:prstGeom prst="rect">
                      <a:avLst/>
                    </a:prstGeom>
                    <a:blipFill dpi="0" rotWithShape="0"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tile tx="0" ty="0" sx="100000" sy="100000" flip="none" algn="tl"/>
                    </a:blipFill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/>
                      <a:endParaRPr lang="es-ES" altLang="es-ES"/>
                    </a:p>
                  </p:txBody>
                </p:sp>
                <p:sp>
                  <p:nvSpPr>
                    <p:cNvPr id="456" name="Freeform 56">
                      <a:extLst>
                        <a:ext uri="{FF2B5EF4-FFF2-40B4-BE49-F238E27FC236}">
                          <a16:creationId xmlns:a16="http://schemas.microsoft.com/office/drawing/2014/main" id="{E6AB961D-8ED9-425D-ADEB-316625FC9E6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727279" y="3691284"/>
                      <a:ext cx="152400" cy="107940"/>
                    </a:xfrm>
                    <a:custGeom>
                      <a:avLst/>
                      <a:gdLst>
                        <a:gd name="T0" fmla="*/ 0 w 96"/>
                        <a:gd name="T1" fmla="*/ 0 h 112"/>
                        <a:gd name="T2" fmla="*/ 96 w 96"/>
                        <a:gd name="T3" fmla="*/ 112 h 112"/>
                        <a:gd name="T4" fmla="*/ 0 60000 65536"/>
                        <a:gd name="T5" fmla="*/ 0 60000 65536"/>
                        <a:gd name="T6" fmla="*/ 0 w 96"/>
                        <a:gd name="T7" fmla="*/ 0 h 112"/>
                        <a:gd name="T8" fmla="*/ 96 w 96"/>
                        <a:gd name="T9" fmla="*/ 112 h 112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T6" t="T7" r="T8" b="T9"/>
                      <a:pathLst>
                        <a:path w="96" h="112">
                          <a:moveTo>
                            <a:pt x="0" y="0"/>
                          </a:moveTo>
                          <a:lnTo>
                            <a:pt x="96" y="112"/>
                          </a:lnTo>
                        </a:path>
                      </a:pathLst>
                    </a:cu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461" name="Freeform 57">
                      <a:extLst>
                        <a:ext uri="{FF2B5EF4-FFF2-40B4-BE49-F238E27FC236}">
                          <a16:creationId xmlns:a16="http://schemas.microsoft.com/office/drawing/2014/main" id="{12A6CD40-49A1-4C55-A804-C46ED6559E1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724104" y="3803079"/>
                      <a:ext cx="161925" cy="88665"/>
                    </a:xfrm>
                    <a:custGeom>
                      <a:avLst/>
                      <a:gdLst>
                        <a:gd name="T0" fmla="*/ 102 w 102"/>
                        <a:gd name="T1" fmla="*/ 0 h 92"/>
                        <a:gd name="T2" fmla="*/ 0 w 102"/>
                        <a:gd name="T3" fmla="*/ 92 h 92"/>
                        <a:gd name="T4" fmla="*/ 0 w 102"/>
                        <a:gd name="T5" fmla="*/ 90 h 92"/>
                        <a:gd name="T6" fmla="*/ 0 60000 65536"/>
                        <a:gd name="T7" fmla="*/ 0 60000 65536"/>
                        <a:gd name="T8" fmla="*/ 0 60000 65536"/>
                        <a:gd name="T9" fmla="*/ 0 w 102"/>
                        <a:gd name="T10" fmla="*/ 0 h 92"/>
                        <a:gd name="T11" fmla="*/ 102 w 102"/>
                        <a:gd name="T12" fmla="*/ 92 h 92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02" h="92">
                          <a:moveTo>
                            <a:pt x="102" y="0"/>
                          </a:moveTo>
                          <a:lnTo>
                            <a:pt x="0" y="92"/>
                          </a:lnTo>
                          <a:lnTo>
                            <a:pt x="0" y="90"/>
                          </a:lnTo>
                        </a:path>
                      </a:pathLst>
                    </a:cu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463" name="Freeform 58">
                      <a:extLst>
                        <a:ext uri="{FF2B5EF4-FFF2-40B4-BE49-F238E27FC236}">
                          <a16:creationId xmlns:a16="http://schemas.microsoft.com/office/drawing/2014/main" id="{998587AC-97BA-4DC4-B513-5DCE2EA64F8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730454" y="3901382"/>
                      <a:ext cx="152400" cy="96375"/>
                    </a:xfrm>
                    <a:custGeom>
                      <a:avLst/>
                      <a:gdLst>
                        <a:gd name="T0" fmla="*/ 0 w 96"/>
                        <a:gd name="T1" fmla="*/ 0 h 100"/>
                        <a:gd name="T2" fmla="*/ 96 w 96"/>
                        <a:gd name="T3" fmla="*/ 100 h 100"/>
                        <a:gd name="T4" fmla="*/ 0 60000 65536"/>
                        <a:gd name="T5" fmla="*/ 0 60000 65536"/>
                        <a:gd name="T6" fmla="*/ 0 w 96"/>
                        <a:gd name="T7" fmla="*/ 0 h 100"/>
                        <a:gd name="T8" fmla="*/ 96 w 96"/>
                        <a:gd name="T9" fmla="*/ 100 h 100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T6" t="T7" r="T8" b="T9"/>
                      <a:pathLst>
                        <a:path w="96" h="100">
                          <a:moveTo>
                            <a:pt x="0" y="0"/>
                          </a:moveTo>
                          <a:lnTo>
                            <a:pt x="96" y="100"/>
                          </a:lnTo>
                        </a:path>
                      </a:pathLst>
                    </a:cu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465" name="Freeform 59">
                      <a:extLst>
                        <a:ext uri="{FF2B5EF4-FFF2-40B4-BE49-F238E27FC236}">
                          <a16:creationId xmlns:a16="http://schemas.microsoft.com/office/drawing/2014/main" id="{E128D5C0-B27A-45F6-A439-2C080D4794C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727279" y="3997757"/>
                      <a:ext cx="149225" cy="107940"/>
                    </a:xfrm>
                    <a:custGeom>
                      <a:avLst/>
                      <a:gdLst>
                        <a:gd name="T0" fmla="*/ 94 w 94"/>
                        <a:gd name="T1" fmla="*/ 0 h 112"/>
                        <a:gd name="T2" fmla="*/ 0 w 94"/>
                        <a:gd name="T3" fmla="*/ 112 h 112"/>
                        <a:gd name="T4" fmla="*/ 0 60000 65536"/>
                        <a:gd name="T5" fmla="*/ 0 60000 65536"/>
                        <a:gd name="T6" fmla="*/ 0 w 94"/>
                        <a:gd name="T7" fmla="*/ 0 h 112"/>
                        <a:gd name="T8" fmla="*/ 94 w 94"/>
                        <a:gd name="T9" fmla="*/ 112 h 112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T6" t="T7" r="T8" b="T9"/>
                      <a:pathLst>
                        <a:path w="94" h="112">
                          <a:moveTo>
                            <a:pt x="94" y="0"/>
                          </a:moveTo>
                          <a:lnTo>
                            <a:pt x="0" y="112"/>
                          </a:lnTo>
                        </a:path>
                      </a:pathLst>
                    </a:cu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467" name="Line 60">
                      <a:extLst>
                        <a:ext uri="{FF2B5EF4-FFF2-40B4-BE49-F238E27FC236}">
                          <a16:creationId xmlns:a16="http://schemas.microsoft.com/office/drawing/2014/main" id="{9C224F35-5656-4D6E-8242-8AD36DB2352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727279" y="4107624"/>
                      <a:ext cx="152400" cy="925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s-ES" dirty="0"/>
                    </a:p>
                  </p:txBody>
                </p:sp>
                <p:sp>
                  <p:nvSpPr>
                    <p:cNvPr id="475" name="Freeform 61">
                      <a:extLst>
                        <a:ext uri="{FF2B5EF4-FFF2-40B4-BE49-F238E27FC236}">
                          <a16:creationId xmlns:a16="http://schemas.microsoft.com/office/drawing/2014/main" id="{7443D4E9-D783-45A2-A6CC-716077C641B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730454" y="4200144"/>
                      <a:ext cx="146050" cy="113723"/>
                    </a:xfrm>
                    <a:custGeom>
                      <a:avLst/>
                      <a:gdLst>
                        <a:gd name="T0" fmla="*/ 92 w 92"/>
                        <a:gd name="T1" fmla="*/ 0 h 118"/>
                        <a:gd name="T2" fmla="*/ 0 w 92"/>
                        <a:gd name="T3" fmla="*/ 118 h 118"/>
                        <a:gd name="T4" fmla="*/ 0 60000 65536"/>
                        <a:gd name="T5" fmla="*/ 0 60000 65536"/>
                        <a:gd name="T6" fmla="*/ 0 w 92"/>
                        <a:gd name="T7" fmla="*/ 0 h 118"/>
                        <a:gd name="T8" fmla="*/ 92 w 92"/>
                        <a:gd name="T9" fmla="*/ 118 h 118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T6" t="T7" r="T8" b="T9"/>
                      <a:pathLst>
                        <a:path w="92" h="118">
                          <a:moveTo>
                            <a:pt x="92" y="0"/>
                          </a:moveTo>
                          <a:lnTo>
                            <a:pt x="0" y="118"/>
                          </a:lnTo>
                        </a:path>
                      </a:pathLst>
                    </a:cu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478" name="Freeform 62">
                      <a:extLst>
                        <a:ext uri="{FF2B5EF4-FFF2-40B4-BE49-F238E27FC236}">
                          <a16:creationId xmlns:a16="http://schemas.microsoft.com/office/drawing/2014/main" id="{914F6560-9A1F-48BF-9B2E-671043D5492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727279" y="4315794"/>
                      <a:ext cx="149225" cy="98303"/>
                    </a:xfrm>
                    <a:custGeom>
                      <a:avLst/>
                      <a:gdLst>
                        <a:gd name="T0" fmla="*/ 0 w 94"/>
                        <a:gd name="T1" fmla="*/ 0 h 102"/>
                        <a:gd name="T2" fmla="*/ 94 w 94"/>
                        <a:gd name="T3" fmla="*/ 102 h 102"/>
                        <a:gd name="T4" fmla="*/ 0 60000 65536"/>
                        <a:gd name="T5" fmla="*/ 0 60000 65536"/>
                        <a:gd name="T6" fmla="*/ 0 w 94"/>
                        <a:gd name="T7" fmla="*/ 0 h 102"/>
                        <a:gd name="T8" fmla="*/ 94 w 94"/>
                        <a:gd name="T9" fmla="*/ 102 h 102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T6" t="T7" r="T8" b="T9"/>
                      <a:pathLst>
                        <a:path w="94" h="102">
                          <a:moveTo>
                            <a:pt x="0" y="0"/>
                          </a:moveTo>
                          <a:lnTo>
                            <a:pt x="94" y="102"/>
                          </a:lnTo>
                        </a:path>
                      </a:pathLst>
                    </a:cu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480" name="Freeform 63">
                      <a:extLst>
                        <a:ext uri="{FF2B5EF4-FFF2-40B4-BE49-F238E27FC236}">
                          <a16:creationId xmlns:a16="http://schemas.microsoft.com/office/drawing/2014/main" id="{19984922-C0DF-4668-9805-E1F90D2B9B7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727279" y="4419879"/>
                      <a:ext cx="149225" cy="102158"/>
                    </a:xfrm>
                    <a:custGeom>
                      <a:avLst/>
                      <a:gdLst>
                        <a:gd name="T0" fmla="*/ 94 w 94"/>
                        <a:gd name="T1" fmla="*/ 0 h 106"/>
                        <a:gd name="T2" fmla="*/ 0 w 94"/>
                        <a:gd name="T3" fmla="*/ 106 h 106"/>
                        <a:gd name="T4" fmla="*/ 0 60000 65536"/>
                        <a:gd name="T5" fmla="*/ 0 60000 65536"/>
                        <a:gd name="T6" fmla="*/ 0 w 94"/>
                        <a:gd name="T7" fmla="*/ 0 h 106"/>
                        <a:gd name="T8" fmla="*/ 94 w 94"/>
                        <a:gd name="T9" fmla="*/ 106 h 106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T6" t="T7" r="T8" b="T9"/>
                      <a:pathLst>
                        <a:path w="94" h="106">
                          <a:moveTo>
                            <a:pt x="94" y="0"/>
                          </a:moveTo>
                          <a:lnTo>
                            <a:pt x="0" y="106"/>
                          </a:lnTo>
                        </a:path>
                      </a:pathLst>
                    </a:cu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</p:grpSp>
            </p:grpSp>
            <p:grpSp>
              <p:nvGrpSpPr>
                <p:cNvPr id="433" name="Grupo 432">
                  <a:extLst>
                    <a:ext uri="{FF2B5EF4-FFF2-40B4-BE49-F238E27FC236}">
                      <a16:creationId xmlns:a16="http://schemas.microsoft.com/office/drawing/2014/main" id="{5AE41B0C-71C3-4AA9-A093-39C11EA86E0F}"/>
                    </a:ext>
                  </a:extLst>
                </p:cNvPr>
                <p:cNvGrpSpPr/>
                <p:nvPr/>
              </p:nvGrpSpPr>
              <p:grpSpPr>
                <a:xfrm>
                  <a:off x="10719480" y="914685"/>
                  <a:ext cx="332605" cy="312276"/>
                  <a:chOff x="4963612" y="3645024"/>
                  <a:chExt cx="648000" cy="925713"/>
                </a:xfrm>
              </p:grpSpPr>
              <p:grpSp>
                <p:nvGrpSpPr>
                  <p:cNvPr id="438" name="Group 199">
                    <a:extLst>
                      <a:ext uri="{FF2B5EF4-FFF2-40B4-BE49-F238E27FC236}">
                        <a16:creationId xmlns:a16="http://schemas.microsoft.com/office/drawing/2014/main" id="{48A6C107-2907-45F8-A62D-1C3830FC0B4E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4963612" y="3645024"/>
                    <a:ext cx="648000" cy="925713"/>
                    <a:chOff x="3168" y="1008"/>
                    <a:chExt cx="672" cy="960"/>
                  </a:xfrm>
                </p:grpSpPr>
                <p:sp>
                  <p:nvSpPr>
                    <p:cNvPr id="443" name="Rectangle 200">
                      <a:extLst>
                        <a:ext uri="{FF2B5EF4-FFF2-40B4-BE49-F238E27FC236}">
                          <a16:creationId xmlns:a16="http://schemas.microsoft.com/office/drawing/2014/main" id="{390D88B8-CAC4-4605-85AA-A477DDB34D6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168" y="1008"/>
                      <a:ext cx="672" cy="960"/>
                    </a:xfrm>
                    <a:prstGeom prst="rect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/>
                      <a:endParaRPr lang="es-ES" altLang="es-ES" dirty="0"/>
                    </a:p>
                  </p:txBody>
                </p:sp>
                <p:grpSp>
                  <p:nvGrpSpPr>
                    <p:cNvPr id="444" name="Group 201">
                      <a:extLst>
                        <a:ext uri="{FF2B5EF4-FFF2-40B4-BE49-F238E27FC236}">
                          <a16:creationId xmlns:a16="http://schemas.microsoft.com/office/drawing/2014/main" id="{A4AA0B04-9508-4088-8DE2-3E811A706AB4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216" y="1344"/>
                      <a:ext cx="480" cy="336"/>
                      <a:chOff x="672" y="768"/>
                      <a:chExt cx="864" cy="624"/>
                    </a:xfrm>
                  </p:grpSpPr>
                  <p:sp>
                    <p:nvSpPr>
                      <p:cNvPr id="445" name="Oval 202">
                        <a:extLst>
                          <a:ext uri="{FF2B5EF4-FFF2-40B4-BE49-F238E27FC236}">
                            <a16:creationId xmlns:a16="http://schemas.microsoft.com/office/drawing/2014/main" id="{634FC5FF-C441-4D76-B981-22DA2FC15F12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72" y="768"/>
                        <a:ext cx="518" cy="62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>
                        <a:lvl1pPr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1" hangingPunct="1"/>
                        <a:endParaRPr lang="es-ES" altLang="es-ES" dirty="0"/>
                      </a:p>
                    </p:txBody>
                  </p:sp>
                  <p:sp>
                    <p:nvSpPr>
                      <p:cNvPr id="446" name="Rectangle 203">
                        <a:extLst>
                          <a:ext uri="{FF2B5EF4-FFF2-40B4-BE49-F238E27FC236}">
                            <a16:creationId xmlns:a16="http://schemas.microsoft.com/office/drawing/2014/main" id="{5C79620D-B197-4EAA-8061-9E7471F30FCE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931" y="768"/>
                        <a:ext cx="605" cy="312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1" hangingPunct="1"/>
                        <a:endParaRPr lang="es-ES" altLang="es-ES"/>
                      </a:p>
                    </p:txBody>
                  </p:sp>
                </p:grpSp>
              </p:grpSp>
              <p:cxnSp>
                <p:nvCxnSpPr>
                  <p:cNvPr id="440" name="Conector recto 439">
                    <a:extLst>
                      <a:ext uri="{FF2B5EF4-FFF2-40B4-BE49-F238E27FC236}">
                        <a16:creationId xmlns:a16="http://schemas.microsoft.com/office/drawing/2014/main" id="{7AAE8BC6-8305-45E3-82B8-EEA60D4F527A}"/>
                      </a:ext>
                    </a:extLst>
                  </p:cNvPr>
                  <p:cNvCxnSpPr>
                    <a:cxnSpLocks/>
                    <a:stCxn id="445" idx="0"/>
                  </p:cNvCxnSpPr>
                  <p:nvPr/>
                </p:nvCxnSpPr>
                <p:spPr>
                  <a:xfrm>
                    <a:off x="5148648" y="3969024"/>
                    <a:ext cx="324107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1" name="Conector recto 440">
                    <a:extLst>
                      <a:ext uri="{FF2B5EF4-FFF2-40B4-BE49-F238E27FC236}">
                        <a16:creationId xmlns:a16="http://schemas.microsoft.com/office/drawing/2014/main" id="{7A6CBFBD-525F-4887-8FCF-9512DA94053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292000" y="4121424"/>
                    <a:ext cx="180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2" name="Conector recto 441">
                    <a:extLst>
                      <a:ext uri="{FF2B5EF4-FFF2-40B4-BE49-F238E27FC236}">
                        <a16:creationId xmlns:a16="http://schemas.microsoft.com/office/drawing/2014/main" id="{467665FE-285C-4BBD-AE92-3CC00E2CBA6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472000" y="3969024"/>
                    <a:ext cx="0" cy="157194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34" name="Rectángulo 433">
                  <a:extLst>
                    <a:ext uri="{FF2B5EF4-FFF2-40B4-BE49-F238E27FC236}">
                      <a16:creationId xmlns:a16="http://schemas.microsoft.com/office/drawing/2014/main" id="{37F6D6D8-E45B-485B-9A11-9CD218A5BD62}"/>
                    </a:ext>
                  </a:extLst>
                </p:cNvPr>
                <p:cNvSpPr/>
                <p:nvPr/>
              </p:nvSpPr>
              <p:spPr>
                <a:xfrm>
                  <a:off x="10562821" y="914685"/>
                  <a:ext cx="684768" cy="315371"/>
                </a:xfrm>
                <a:prstGeom prst="rect">
                  <a:avLst/>
                </a:prstGeom>
                <a:noFill/>
                <a:ln w="3492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cxnSp>
              <p:nvCxnSpPr>
                <p:cNvPr id="435" name="Conector recto 434">
                  <a:extLst>
                    <a:ext uri="{FF2B5EF4-FFF2-40B4-BE49-F238E27FC236}">
                      <a16:creationId xmlns:a16="http://schemas.microsoft.com/office/drawing/2014/main" id="{C92FE08C-3973-4FE5-90A6-771300450C4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209079" y="1254319"/>
                  <a:ext cx="0" cy="90008"/>
                </a:xfrm>
                <a:prstGeom prst="line">
                  <a:avLst/>
                </a:prstGeom>
                <a:ln w="28575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6" name="Conector recto 435">
                  <a:extLst>
                    <a:ext uri="{FF2B5EF4-FFF2-40B4-BE49-F238E27FC236}">
                      <a16:creationId xmlns:a16="http://schemas.microsoft.com/office/drawing/2014/main" id="{54C2A359-A0CB-41F4-B38C-EB177402381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826849" y="1344327"/>
                  <a:ext cx="1346850" cy="5176"/>
                </a:xfrm>
                <a:prstGeom prst="line">
                  <a:avLst/>
                </a:prstGeom>
                <a:ln w="28575">
                  <a:solidFill>
                    <a:schemeClr val="bg2">
                      <a:lumMod val="2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7" name="Conector recto 436">
                  <a:extLst>
                    <a:ext uri="{FF2B5EF4-FFF2-40B4-BE49-F238E27FC236}">
                      <a16:creationId xmlns:a16="http://schemas.microsoft.com/office/drawing/2014/main" id="{C92FE08C-3973-4FE5-90A6-771300450C4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103014" y="1183284"/>
                  <a:ext cx="0" cy="90008"/>
                </a:xfrm>
                <a:prstGeom prst="line">
                  <a:avLst/>
                </a:prstGeom>
                <a:ln w="28575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" name="Triángulo isósceles 1"/>
              <p:cNvSpPr/>
              <p:nvPr/>
            </p:nvSpPr>
            <p:spPr>
              <a:xfrm rot="5400000">
                <a:off x="4435358" y="853587"/>
                <a:ext cx="102952" cy="92891"/>
              </a:xfrm>
              <a:prstGeom prst="triangle">
                <a:avLst>
                  <a:gd name="adj" fmla="val 50001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90" name="Triángulo isósceles 489"/>
              <p:cNvSpPr/>
              <p:nvPr/>
            </p:nvSpPr>
            <p:spPr>
              <a:xfrm rot="16200000">
                <a:off x="4519080" y="853586"/>
                <a:ext cx="102952" cy="92891"/>
              </a:xfrm>
              <a:prstGeom prst="triangle">
                <a:avLst>
                  <a:gd name="adj" fmla="val 50001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</p:grpSp>
      <p:sp>
        <p:nvSpPr>
          <p:cNvPr id="491" name="CuadroTexto 490"/>
          <p:cNvSpPr txBox="1"/>
          <p:nvPr/>
        </p:nvSpPr>
        <p:spPr>
          <a:xfrm>
            <a:off x="10191952" y="6142316"/>
            <a:ext cx="6351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 smtClean="0"/>
              <a:t>Splitlfrio</a:t>
            </a:r>
            <a:r>
              <a:rPr lang="es-ES" sz="800" dirty="0" smtClean="0"/>
              <a:t> *</a:t>
            </a:r>
            <a:endParaRPr lang="es-ES" sz="800" dirty="0"/>
          </a:p>
        </p:txBody>
      </p:sp>
      <p:sp>
        <p:nvSpPr>
          <p:cNvPr id="528" name="Rectángulo 527"/>
          <p:cNvSpPr/>
          <p:nvPr/>
        </p:nvSpPr>
        <p:spPr>
          <a:xfrm>
            <a:off x="1250084" y="2249535"/>
            <a:ext cx="3009742" cy="15817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grpSp>
        <p:nvGrpSpPr>
          <p:cNvPr id="13" name="Grupo 12"/>
          <p:cNvGrpSpPr/>
          <p:nvPr/>
        </p:nvGrpSpPr>
        <p:grpSpPr>
          <a:xfrm>
            <a:off x="1240950" y="2235341"/>
            <a:ext cx="3009742" cy="1581736"/>
            <a:chOff x="527438" y="4838841"/>
            <a:chExt cx="3009742" cy="1581736"/>
          </a:xfrm>
        </p:grpSpPr>
        <p:grpSp>
          <p:nvGrpSpPr>
            <p:cNvPr id="492" name="Grupo 491">
              <a:extLst>
                <a:ext uri="{FF2B5EF4-FFF2-40B4-BE49-F238E27FC236}">
                  <a16:creationId xmlns:a16="http://schemas.microsoft.com/office/drawing/2014/main" id="{D6D3D858-DBCB-45A1-8E6C-AE6FEA05CD2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693247" y="5864774"/>
              <a:ext cx="415935" cy="348528"/>
              <a:chOff x="5076000" y="3438818"/>
              <a:chExt cx="1656000" cy="1387626"/>
            </a:xfrm>
          </p:grpSpPr>
          <p:sp>
            <p:nvSpPr>
              <p:cNvPr id="493" name="Rectángulo 492">
                <a:extLst>
                  <a:ext uri="{FF2B5EF4-FFF2-40B4-BE49-F238E27FC236}">
                    <a16:creationId xmlns:a16="http://schemas.microsoft.com/office/drawing/2014/main" id="{CD948BF4-9D5A-48A9-884B-95F45C4BE600}"/>
                  </a:ext>
                </a:extLst>
              </p:cNvPr>
              <p:cNvSpPr/>
              <p:nvPr/>
            </p:nvSpPr>
            <p:spPr>
              <a:xfrm>
                <a:off x="5076000" y="3438818"/>
                <a:ext cx="1656000" cy="138762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grpSp>
            <p:nvGrpSpPr>
              <p:cNvPr id="495" name="Grupo 494">
                <a:extLst>
                  <a:ext uri="{FF2B5EF4-FFF2-40B4-BE49-F238E27FC236}">
                    <a16:creationId xmlns:a16="http://schemas.microsoft.com/office/drawing/2014/main" id="{1E819934-74F8-49E2-83A6-98CF62ADE5A1}"/>
                  </a:ext>
                </a:extLst>
              </p:cNvPr>
              <p:cNvGrpSpPr/>
              <p:nvPr/>
            </p:nvGrpSpPr>
            <p:grpSpPr>
              <a:xfrm>
                <a:off x="5149507" y="3448631"/>
                <a:ext cx="1368152" cy="1368000"/>
                <a:chOff x="5149507" y="3448631"/>
                <a:chExt cx="1368152" cy="1368000"/>
              </a:xfrm>
            </p:grpSpPr>
            <p:sp>
              <p:nvSpPr>
                <p:cNvPr id="496" name="Elipse 495">
                  <a:extLst>
                    <a:ext uri="{FF2B5EF4-FFF2-40B4-BE49-F238E27FC236}">
                      <a16:creationId xmlns:a16="http://schemas.microsoft.com/office/drawing/2014/main" id="{68857DEE-A2B7-4AD6-8CE7-9FA9989B9FDC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149507" y="3448631"/>
                  <a:ext cx="1368152" cy="1368000"/>
                </a:xfrm>
                <a:prstGeom prst="ellipse">
                  <a:avLst/>
                </a:prstGeom>
                <a:pattFill prst="pct30">
                  <a:fgClr>
                    <a:schemeClr val="accent1"/>
                  </a:fgClr>
                  <a:bgClr>
                    <a:schemeClr val="bg1"/>
                  </a:bgClr>
                </a:patt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grpSp>
              <p:nvGrpSpPr>
                <p:cNvPr id="504" name="Grupo 503">
                  <a:extLst>
                    <a:ext uri="{FF2B5EF4-FFF2-40B4-BE49-F238E27FC236}">
                      <a16:creationId xmlns:a16="http://schemas.microsoft.com/office/drawing/2014/main" id="{CBC521ED-5D40-4C20-9A19-2FBBFF7CD360}"/>
                    </a:ext>
                  </a:extLst>
                </p:cNvPr>
                <p:cNvGrpSpPr/>
                <p:nvPr/>
              </p:nvGrpSpPr>
              <p:grpSpPr>
                <a:xfrm>
                  <a:off x="5194243" y="3864960"/>
                  <a:ext cx="1254572" cy="918389"/>
                  <a:chOff x="5194243" y="3864960"/>
                  <a:chExt cx="1254572" cy="918389"/>
                </a:xfrm>
              </p:grpSpPr>
              <p:sp>
                <p:nvSpPr>
                  <p:cNvPr id="507" name="Elipse 506">
                    <a:extLst>
                      <a:ext uri="{FF2B5EF4-FFF2-40B4-BE49-F238E27FC236}">
                        <a16:creationId xmlns:a16="http://schemas.microsoft.com/office/drawing/2014/main" id="{DE1030EA-6BD7-4A86-A77C-43C54E08C1A9}"/>
                      </a:ext>
                    </a:extLst>
                  </p:cNvPr>
                  <p:cNvSpPr/>
                  <p:nvPr/>
                </p:nvSpPr>
                <p:spPr>
                  <a:xfrm rot="1506832">
                    <a:off x="5194243" y="3891798"/>
                    <a:ext cx="720000" cy="144000"/>
                  </a:xfrm>
                  <a:prstGeom prst="ellipse">
                    <a:avLst/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513" name="Elipse 512">
                    <a:extLst>
                      <a:ext uri="{FF2B5EF4-FFF2-40B4-BE49-F238E27FC236}">
                        <a16:creationId xmlns:a16="http://schemas.microsoft.com/office/drawing/2014/main" id="{3EC1670A-B1E1-4DC5-99B8-D9FAAC9A2E6C}"/>
                      </a:ext>
                    </a:extLst>
                  </p:cNvPr>
                  <p:cNvSpPr/>
                  <p:nvPr/>
                </p:nvSpPr>
                <p:spPr>
                  <a:xfrm rot="8606152">
                    <a:off x="5728815" y="3864960"/>
                    <a:ext cx="720000" cy="144000"/>
                  </a:xfrm>
                  <a:prstGeom prst="ellipse">
                    <a:avLst/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514" name="Elipse 513">
                    <a:extLst>
                      <a:ext uri="{FF2B5EF4-FFF2-40B4-BE49-F238E27FC236}">
                        <a16:creationId xmlns:a16="http://schemas.microsoft.com/office/drawing/2014/main" id="{2EE1C082-B8DE-4DD1-A07F-C845B9E2ED2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478474" y="4351349"/>
                    <a:ext cx="720000" cy="144000"/>
                  </a:xfrm>
                  <a:prstGeom prst="ellipse">
                    <a:avLst/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</p:grpSp>
          </p:grpSp>
        </p:grpSp>
        <p:sp>
          <p:nvSpPr>
            <p:cNvPr id="516" name="Rectángulo 515">
              <a:extLst>
                <a:ext uri="{FF2B5EF4-FFF2-40B4-BE49-F238E27FC236}">
                  <a16:creationId xmlns:a16="http://schemas.microsoft.com/office/drawing/2014/main" id="{238749D0-B86C-4F97-9C83-7C30F7BF9733}"/>
                </a:ext>
              </a:extLst>
            </p:cNvPr>
            <p:cNvSpPr/>
            <p:nvPr/>
          </p:nvSpPr>
          <p:spPr>
            <a:xfrm>
              <a:off x="2061674" y="5854334"/>
              <a:ext cx="563782" cy="3614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518" name="Rectangle 86" descr="Horizontal oscura">
              <a:extLst>
                <a:ext uri="{FF2B5EF4-FFF2-40B4-BE49-F238E27FC236}">
                  <a16:creationId xmlns:a16="http://schemas.microsoft.com/office/drawing/2014/main" id="{D976FBB3-184C-4B61-887F-B019076920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61674" y="6089448"/>
              <a:ext cx="563831" cy="118533"/>
            </a:xfrm>
            <a:prstGeom prst="rect">
              <a:avLst/>
            </a:prstGeom>
            <a:pattFill prst="dkHorz">
              <a:fgClr>
                <a:srgbClr val="000066"/>
              </a:fgClr>
              <a:bgClr>
                <a:schemeClr val="accent5">
                  <a:lumMod val="20000"/>
                  <a:lumOff val="80000"/>
                </a:schemeClr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519" name="Rectangle 86" descr="Horizontal oscura">
              <a:extLst>
                <a:ext uri="{FF2B5EF4-FFF2-40B4-BE49-F238E27FC236}">
                  <a16:creationId xmlns:a16="http://schemas.microsoft.com/office/drawing/2014/main" id="{29DD3AE7-029C-4D9D-B134-C90E3F6862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60502" y="5854333"/>
              <a:ext cx="563831" cy="368465"/>
            </a:xfrm>
            <a:prstGeom prst="rect">
              <a:avLst/>
            </a:prstGeom>
            <a:pattFill prst="dkHorz">
              <a:fgClr>
                <a:srgbClr val="FF0000"/>
              </a:fgClr>
              <a:bgClr>
                <a:schemeClr val="accent6">
                  <a:lumMod val="20000"/>
                  <a:lumOff val="80000"/>
                </a:schemeClr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521" name="Oval 88">
              <a:extLst>
                <a:ext uri="{FF2B5EF4-FFF2-40B4-BE49-F238E27FC236}">
                  <a16:creationId xmlns:a16="http://schemas.microsoft.com/office/drawing/2014/main" id="{2EA416B6-BC95-4282-94A1-AE8FA98305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6770" y="5907684"/>
              <a:ext cx="231295" cy="231296"/>
            </a:xfrm>
            <a:prstGeom prst="ellipse">
              <a:avLst/>
            </a:prstGeom>
            <a:solidFill>
              <a:srgbClr val="FFC000"/>
            </a:solidFill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522" name="AutoShape 89" descr="Horizontal oscura">
              <a:extLst>
                <a:ext uri="{FF2B5EF4-FFF2-40B4-BE49-F238E27FC236}">
                  <a16:creationId xmlns:a16="http://schemas.microsoft.com/office/drawing/2014/main" id="{90AD9DC2-B107-4472-A0DA-6CC787B50FB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262980" y="5959933"/>
              <a:ext cx="185638" cy="12679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97 w 21600"/>
                <a:gd name="T13" fmla="*/ 4472 h 21600"/>
                <a:gd name="T14" fmla="*/ 17103 w 21600"/>
                <a:gd name="T15" fmla="*/ 1712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dirty="0"/>
            </a:p>
          </p:txBody>
        </p:sp>
        <p:sp>
          <p:nvSpPr>
            <p:cNvPr id="530" name="Rectángulo 529"/>
            <p:cNvSpPr/>
            <p:nvPr/>
          </p:nvSpPr>
          <p:spPr>
            <a:xfrm>
              <a:off x="527438" y="4838841"/>
              <a:ext cx="3009742" cy="158173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s-ES" dirty="0"/>
            </a:p>
          </p:txBody>
        </p:sp>
        <p:cxnSp>
          <p:nvCxnSpPr>
            <p:cNvPr id="531" name="Conector recto 530">
              <a:extLst>
                <a:ext uri="{FF2B5EF4-FFF2-40B4-BE49-F238E27FC236}">
                  <a16:creationId xmlns:a16="http://schemas.microsoft.com/office/drawing/2014/main" id="{54C2A359-A0CB-41F4-B38C-EB177402381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620867" y="6048763"/>
              <a:ext cx="869838" cy="2621"/>
            </a:xfrm>
            <a:prstGeom prst="line">
              <a:avLst/>
            </a:prstGeom>
            <a:ln w="28575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2" name="Conector recto 531">
              <a:extLst>
                <a:ext uri="{FF2B5EF4-FFF2-40B4-BE49-F238E27FC236}">
                  <a16:creationId xmlns:a16="http://schemas.microsoft.com/office/drawing/2014/main" id="{54C2A359-A0CB-41F4-B38C-EB177402381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604769" y="6148597"/>
              <a:ext cx="890330" cy="7300"/>
            </a:xfrm>
            <a:prstGeom prst="line">
              <a:avLst/>
            </a:prstGeom>
            <a:ln w="28575">
              <a:solidFill>
                <a:schemeClr val="bg2">
                  <a:lumMod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33" name="Conector recto 532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4361106" y="3462368"/>
            <a:ext cx="2779736" cy="0"/>
          </a:xfrm>
          <a:prstGeom prst="line">
            <a:avLst/>
          </a:prstGeom>
          <a:ln w="2857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4" name="Conector recto 533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7140841" y="2092287"/>
            <a:ext cx="498880" cy="0"/>
          </a:xfrm>
          <a:prstGeom prst="line">
            <a:avLst/>
          </a:prstGeom>
          <a:ln w="2857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5" name="Conector recto 534"/>
          <p:cNvCxnSpPr/>
          <p:nvPr/>
        </p:nvCxnSpPr>
        <p:spPr>
          <a:xfrm>
            <a:off x="7140841" y="2086874"/>
            <a:ext cx="0" cy="1388959"/>
          </a:xfrm>
          <a:prstGeom prst="line">
            <a:avLst/>
          </a:prstGeom>
          <a:ln w="2857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6" name="Conector recto 535"/>
          <p:cNvCxnSpPr/>
          <p:nvPr/>
        </p:nvCxnSpPr>
        <p:spPr>
          <a:xfrm>
            <a:off x="7259685" y="2163438"/>
            <a:ext cx="0" cy="1388959"/>
          </a:xfrm>
          <a:prstGeom prst="line">
            <a:avLst/>
          </a:prstGeom>
          <a:ln w="28575">
            <a:solidFill>
              <a:schemeClr val="bg2">
                <a:lumMod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7" name="Conector recto 536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4382250" y="3583200"/>
            <a:ext cx="2877435" cy="0"/>
          </a:xfrm>
          <a:prstGeom prst="line">
            <a:avLst/>
          </a:prstGeom>
          <a:ln w="28575">
            <a:solidFill>
              <a:schemeClr val="bg2">
                <a:lumMod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8" name="Conector recto 537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7240862" y="2184169"/>
            <a:ext cx="398859" cy="1544"/>
          </a:xfrm>
          <a:prstGeom prst="line">
            <a:avLst/>
          </a:prstGeom>
          <a:ln w="28575">
            <a:solidFill>
              <a:schemeClr val="bg2">
                <a:lumMod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9" name="CuadroTexto 538"/>
          <p:cNvSpPr txBox="1"/>
          <p:nvPr/>
        </p:nvSpPr>
        <p:spPr>
          <a:xfrm>
            <a:off x="10847614" y="4780012"/>
            <a:ext cx="90762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 smtClean="0"/>
              <a:t>Fancoilfriocalor</a:t>
            </a:r>
            <a:r>
              <a:rPr lang="es-ES" sz="800" dirty="0" smtClean="0"/>
              <a:t> *</a:t>
            </a:r>
            <a:endParaRPr lang="es-ES" sz="800" dirty="0"/>
          </a:p>
        </p:txBody>
      </p:sp>
      <p:cxnSp>
        <p:nvCxnSpPr>
          <p:cNvPr id="540" name="Conector recto 539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9869688" y="659462"/>
            <a:ext cx="1346850" cy="5176"/>
          </a:xfrm>
          <a:prstGeom prst="line">
            <a:avLst/>
          </a:prstGeom>
          <a:ln w="28575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2075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0" name="Conector recto 159"/>
          <p:cNvCxnSpPr/>
          <p:nvPr/>
        </p:nvCxnSpPr>
        <p:spPr>
          <a:xfrm>
            <a:off x="9650246" y="879998"/>
            <a:ext cx="0" cy="2128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Conector recto 160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9647924" y="891477"/>
            <a:ext cx="81828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2" name="CuadroTexto 311"/>
          <p:cNvSpPr txBox="1"/>
          <p:nvPr/>
        </p:nvSpPr>
        <p:spPr>
          <a:xfrm>
            <a:off x="10831334" y="838706"/>
            <a:ext cx="9938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Termo</a:t>
            </a:r>
          </a:p>
          <a:p>
            <a:r>
              <a:rPr lang="es-ES" dirty="0" smtClean="0"/>
              <a:t>eléctrico</a:t>
            </a:r>
            <a:endParaRPr lang="es-ES" dirty="0"/>
          </a:p>
        </p:txBody>
      </p:sp>
      <p:sp>
        <p:nvSpPr>
          <p:cNvPr id="313" name="CuadroTexto 312"/>
          <p:cNvSpPr txBox="1"/>
          <p:nvPr/>
        </p:nvSpPr>
        <p:spPr>
          <a:xfrm>
            <a:off x="10648927" y="1728318"/>
            <a:ext cx="12298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100" dirty="0" err="1" smtClean="0"/>
              <a:t>ACS_R_Termo_sol</a:t>
            </a:r>
            <a:endParaRPr lang="es-ES" sz="1100" dirty="0" smtClean="0"/>
          </a:p>
        </p:txBody>
      </p:sp>
      <p:sp>
        <p:nvSpPr>
          <p:cNvPr id="132" name="Freeform 28"/>
          <p:cNvSpPr>
            <a:spLocks/>
          </p:cNvSpPr>
          <p:nvPr/>
        </p:nvSpPr>
        <p:spPr bwMode="auto">
          <a:xfrm flipH="1" flipV="1">
            <a:off x="9139056" y="1872003"/>
            <a:ext cx="232036" cy="292328"/>
          </a:xfrm>
          <a:custGeom>
            <a:avLst/>
            <a:gdLst>
              <a:gd name="T0" fmla="*/ 2147483646 w 3286"/>
              <a:gd name="T1" fmla="*/ 0 h 1827"/>
              <a:gd name="T2" fmla="*/ 2147483646 w 3286"/>
              <a:gd name="T3" fmla="*/ 2147483646 h 1827"/>
              <a:gd name="T4" fmla="*/ 0 w 3286"/>
              <a:gd name="T5" fmla="*/ 2147483646 h 1827"/>
              <a:gd name="T6" fmla="*/ 0 60000 65536"/>
              <a:gd name="T7" fmla="*/ 0 60000 65536"/>
              <a:gd name="T8" fmla="*/ 0 60000 65536"/>
              <a:gd name="T9" fmla="*/ 0 w 3286"/>
              <a:gd name="T10" fmla="*/ 0 h 1827"/>
              <a:gd name="T11" fmla="*/ 3286 w 3286"/>
              <a:gd name="T12" fmla="*/ 1827 h 18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86" h="1827">
                <a:moveTo>
                  <a:pt x="3286" y="0"/>
                </a:moveTo>
                <a:lnTo>
                  <a:pt x="3286" y="1824"/>
                </a:lnTo>
                <a:lnTo>
                  <a:pt x="0" y="1827"/>
                </a:lnTo>
              </a:path>
            </a:pathLst>
          </a:custGeom>
          <a:noFill/>
          <a:ln w="28575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133" name="Group 30"/>
          <p:cNvGrpSpPr>
            <a:grpSpLocks/>
          </p:cNvGrpSpPr>
          <p:nvPr/>
        </p:nvGrpSpPr>
        <p:grpSpPr bwMode="auto">
          <a:xfrm>
            <a:off x="9377550" y="978712"/>
            <a:ext cx="594902" cy="1125852"/>
            <a:chOff x="3648" y="1728"/>
            <a:chExt cx="480" cy="960"/>
          </a:xfrm>
        </p:grpSpPr>
        <p:sp>
          <p:nvSpPr>
            <p:cNvPr id="134" name="Oval 31"/>
            <p:cNvSpPr>
              <a:spLocks noChangeArrowheads="1"/>
            </p:cNvSpPr>
            <p:nvPr/>
          </p:nvSpPr>
          <p:spPr bwMode="auto">
            <a:xfrm>
              <a:off x="3648" y="1728"/>
              <a:ext cx="480" cy="288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135" name="Oval 32"/>
            <p:cNvSpPr>
              <a:spLocks noChangeArrowheads="1"/>
            </p:cNvSpPr>
            <p:nvPr/>
          </p:nvSpPr>
          <p:spPr bwMode="auto">
            <a:xfrm>
              <a:off x="3648" y="2400"/>
              <a:ext cx="480" cy="288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136" name="Rectangle 33"/>
            <p:cNvSpPr>
              <a:spLocks noChangeArrowheads="1"/>
            </p:cNvSpPr>
            <p:nvPr/>
          </p:nvSpPr>
          <p:spPr bwMode="auto">
            <a:xfrm>
              <a:off x="3648" y="1872"/>
              <a:ext cx="480" cy="672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sp>
        <p:nvSpPr>
          <p:cNvPr id="137" name="Freeform 42"/>
          <p:cNvSpPr>
            <a:spLocks/>
          </p:cNvSpPr>
          <p:nvPr/>
        </p:nvSpPr>
        <p:spPr bwMode="auto">
          <a:xfrm>
            <a:off x="9377550" y="1926798"/>
            <a:ext cx="65306" cy="231672"/>
          </a:xfrm>
          <a:custGeom>
            <a:avLst/>
            <a:gdLst>
              <a:gd name="T0" fmla="*/ 0 w 137"/>
              <a:gd name="T1" fmla="*/ 0 h 563"/>
              <a:gd name="T2" fmla="*/ 0 w 137"/>
              <a:gd name="T3" fmla="*/ 563 h 563"/>
              <a:gd name="T4" fmla="*/ 72 w 137"/>
              <a:gd name="T5" fmla="*/ 561 h 563"/>
              <a:gd name="T6" fmla="*/ 137 w 137"/>
              <a:gd name="T7" fmla="*/ 278 h 563"/>
              <a:gd name="T8" fmla="*/ 0 60000 65536"/>
              <a:gd name="T9" fmla="*/ 0 60000 65536"/>
              <a:gd name="T10" fmla="*/ 0 60000 65536"/>
              <a:gd name="T11" fmla="*/ 0 60000 65536"/>
              <a:gd name="T12" fmla="*/ 0 w 137"/>
              <a:gd name="T13" fmla="*/ 0 h 563"/>
              <a:gd name="T14" fmla="*/ 137 w 137"/>
              <a:gd name="T15" fmla="*/ 563 h 56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7" h="563">
                <a:moveTo>
                  <a:pt x="0" y="0"/>
                </a:moveTo>
                <a:lnTo>
                  <a:pt x="0" y="563"/>
                </a:lnTo>
                <a:lnTo>
                  <a:pt x="72" y="561"/>
                </a:lnTo>
                <a:lnTo>
                  <a:pt x="137" y="278"/>
                </a:lnTo>
              </a:path>
            </a:pathLst>
          </a:cu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38" name="Freeform 43"/>
          <p:cNvSpPr>
            <a:spLocks/>
          </p:cNvSpPr>
          <p:nvPr/>
        </p:nvSpPr>
        <p:spPr bwMode="auto">
          <a:xfrm>
            <a:off x="9910483" y="1946550"/>
            <a:ext cx="61969" cy="209863"/>
          </a:xfrm>
          <a:custGeom>
            <a:avLst/>
            <a:gdLst>
              <a:gd name="T0" fmla="*/ 130 w 130"/>
              <a:gd name="T1" fmla="*/ 0 h 510"/>
              <a:gd name="T2" fmla="*/ 130 w 130"/>
              <a:gd name="T3" fmla="*/ 509 h 510"/>
              <a:gd name="T4" fmla="*/ 46 w 130"/>
              <a:gd name="T5" fmla="*/ 510 h 510"/>
              <a:gd name="T6" fmla="*/ 0 w 130"/>
              <a:gd name="T7" fmla="*/ 228 h 510"/>
              <a:gd name="T8" fmla="*/ 0 60000 65536"/>
              <a:gd name="T9" fmla="*/ 0 60000 65536"/>
              <a:gd name="T10" fmla="*/ 0 60000 65536"/>
              <a:gd name="T11" fmla="*/ 0 60000 65536"/>
              <a:gd name="T12" fmla="*/ 0 w 130"/>
              <a:gd name="T13" fmla="*/ 0 h 510"/>
              <a:gd name="T14" fmla="*/ 130 w 130"/>
              <a:gd name="T15" fmla="*/ 510 h 51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0" h="510">
                <a:moveTo>
                  <a:pt x="130" y="0"/>
                </a:moveTo>
                <a:lnTo>
                  <a:pt x="130" y="509"/>
                </a:lnTo>
                <a:lnTo>
                  <a:pt x="46" y="510"/>
                </a:lnTo>
                <a:lnTo>
                  <a:pt x="0" y="228"/>
                </a:lnTo>
              </a:path>
            </a:pathLst>
          </a:custGeom>
          <a:solidFill>
            <a:srgbClr val="FF9900"/>
          </a:solidFill>
          <a:ln w="9525">
            <a:solidFill>
              <a:srgbClr val="FFC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39" name="Rectangle 230"/>
          <p:cNvSpPr>
            <a:spLocks noChangeArrowheads="1"/>
          </p:cNvSpPr>
          <p:nvPr/>
        </p:nvSpPr>
        <p:spPr bwMode="auto">
          <a:xfrm>
            <a:off x="9214421" y="1840929"/>
            <a:ext cx="92461" cy="68841"/>
          </a:xfrm>
          <a:prstGeom prst="rect">
            <a:avLst/>
          </a:prstGeom>
          <a:solidFill>
            <a:srgbClr val="0080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140" name="AutoShape 231"/>
          <p:cNvSpPr>
            <a:spLocks noChangeArrowheads="1"/>
          </p:cNvSpPr>
          <p:nvPr/>
        </p:nvSpPr>
        <p:spPr bwMode="auto">
          <a:xfrm flipH="1">
            <a:off x="9214421" y="1840929"/>
            <a:ext cx="92461" cy="68841"/>
          </a:xfrm>
          <a:prstGeom prst="rtTriangle">
            <a:avLst/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141" name="AutoShape 50"/>
          <p:cNvSpPr>
            <a:spLocks noChangeArrowheads="1"/>
          </p:cNvSpPr>
          <p:nvPr/>
        </p:nvSpPr>
        <p:spPr bwMode="auto">
          <a:xfrm rot="10835597" flipV="1">
            <a:off x="9106725" y="1986594"/>
            <a:ext cx="51680" cy="87882"/>
          </a:xfrm>
          <a:prstGeom prst="triangle">
            <a:avLst>
              <a:gd name="adj" fmla="val 41667"/>
            </a:avLst>
          </a:prstGeom>
          <a:solidFill>
            <a:srgbClr val="00B050"/>
          </a:solidFill>
          <a:ln w="38100">
            <a:solidFill>
              <a:srgbClr val="00B05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142" name="Rectangle 235"/>
          <p:cNvSpPr>
            <a:spLocks noChangeArrowheads="1"/>
          </p:cNvSpPr>
          <p:nvPr/>
        </p:nvSpPr>
        <p:spPr bwMode="auto">
          <a:xfrm>
            <a:off x="9603527" y="993940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143" name="Rectangle 235"/>
          <p:cNvSpPr>
            <a:spLocks noChangeArrowheads="1"/>
          </p:cNvSpPr>
          <p:nvPr/>
        </p:nvSpPr>
        <p:spPr bwMode="auto">
          <a:xfrm>
            <a:off x="9609996" y="1959408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144" name="CuadroTexto 143"/>
          <p:cNvSpPr txBox="1"/>
          <p:nvPr/>
        </p:nvSpPr>
        <p:spPr>
          <a:xfrm>
            <a:off x="8766759" y="2017075"/>
            <a:ext cx="3658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Red</a:t>
            </a:r>
            <a:endParaRPr lang="es-ES" sz="900" dirty="0"/>
          </a:p>
        </p:txBody>
      </p:sp>
      <p:sp>
        <p:nvSpPr>
          <p:cNvPr id="145" name="CuadroTexto 144"/>
          <p:cNvSpPr txBox="1"/>
          <p:nvPr/>
        </p:nvSpPr>
        <p:spPr>
          <a:xfrm>
            <a:off x="9418780" y="1115646"/>
            <a:ext cx="5485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err="1"/>
              <a:t>Estratif</a:t>
            </a:r>
            <a:r>
              <a:rPr lang="es-ES" sz="900" dirty="0"/>
              <a:t>.</a:t>
            </a:r>
          </a:p>
        </p:txBody>
      </p:sp>
      <p:sp>
        <p:nvSpPr>
          <p:cNvPr id="148" name="Freeform 53"/>
          <p:cNvSpPr>
            <a:spLocks/>
          </p:cNvSpPr>
          <p:nvPr/>
        </p:nvSpPr>
        <p:spPr bwMode="auto">
          <a:xfrm flipH="1">
            <a:off x="9735307" y="1866329"/>
            <a:ext cx="329754" cy="124658"/>
          </a:xfrm>
          <a:custGeom>
            <a:avLst/>
            <a:gdLst>
              <a:gd name="T0" fmla="*/ 484 w 526"/>
              <a:gd name="T1" fmla="*/ 0 h 221"/>
              <a:gd name="T2" fmla="*/ 526 w 526"/>
              <a:gd name="T3" fmla="*/ 14 h 221"/>
              <a:gd name="T4" fmla="*/ 190 w 526"/>
              <a:gd name="T5" fmla="*/ 87 h 221"/>
              <a:gd name="T6" fmla="*/ 526 w 526"/>
              <a:gd name="T7" fmla="*/ 161 h 221"/>
              <a:gd name="T8" fmla="*/ 190 w 526"/>
              <a:gd name="T9" fmla="*/ 221 h 221"/>
              <a:gd name="T10" fmla="*/ 0 w 526"/>
              <a:gd name="T11" fmla="*/ 221 h 22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26"/>
              <a:gd name="T19" fmla="*/ 0 h 221"/>
              <a:gd name="T20" fmla="*/ 526 w 526"/>
              <a:gd name="T21" fmla="*/ 221 h 22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26" h="221">
                <a:moveTo>
                  <a:pt x="484" y="0"/>
                </a:moveTo>
                <a:lnTo>
                  <a:pt x="526" y="14"/>
                </a:lnTo>
                <a:lnTo>
                  <a:pt x="190" y="87"/>
                </a:lnTo>
                <a:lnTo>
                  <a:pt x="526" y="161"/>
                </a:lnTo>
                <a:lnTo>
                  <a:pt x="190" y="221"/>
                </a:lnTo>
                <a:lnTo>
                  <a:pt x="0" y="221"/>
                </a:lnTo>
              </a:path>
            </a:pathLst>
          </a:custGeom>
          <a:noFill/>
          <a:ln w="28575">
            <a:solidFill>
              <a:srgbClr val="FFC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49" name="Freeform 54"/>
          <p:cNvSpPr>
            <a:spLocks/>
          </p:cNvSpPr>
          <p:nvPr/>
        </p:nvSpPr>
        <p:spPr bwMode="auto">
          <a:xfrm flipH="1">
            <a:off x="9730865" y="1727634"/>
            <a:ext cx="380370" cy="130674"/>
          </a:xfrm>
          <a:custGeom>
            <a:avLst/>
            <a:gdLst>
              <a:gd name="T0" fmla="*/ 0 w 529"/>
              <a:gd name="T1" fmla="*/ 0 h 228"/>
              <a:gd name="T2" fmla="*/ 193 w 529"/>
              <a:gd name="T3" fmla="*/ 0 h 228"/>
              <a:gd name="T4" fmla="*/ 529 w 529"/>
              <a:gd name="T5" fmla="*/ 57 h 228"/>
              <a:gd name="T6" fmla="*/ 195 w 529"/>
              <a:gd name="T7" fmla="*/ 144 h 228"/>
              <a:gd name="T8" fmla="*/ 523 w 529"/>
              <a:gd name="T9" fmla="*/ 228 h 2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29"/>
              <a:gd name="T16" fmla="*/ 0 h 228"/>
              <a:gd name="T17" fmla="*/ 529 w 529"/>
              <a:gd name="T18" fmla="*/ 228 h 22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29" h="228">
                <a:moveTo>
                  <a:pt x="0" y="0"/>
                </a:moveTo>
                <a:lnTo>
                  <a:pt x="193" y="0"/>
                </a:lnTo>
                <a:lnTo>
                  <a:pt x="529" y="57"/>
                </a:lnTo>
                <a:lnTo>
                  <a:pt x="195" y="144"/>
                </a:lnTo>
                <a:lnTo>
                  <a:pt x="523" y="228"/>
                </a:lnTo>
              </a:path>
            </a:pathLst>
          </a:custGeom>
          <a:noFill/>
          <a:ln w="28575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50" name="CuadroTexto 149"/>
          <p:cNvSpPr txBox="1"/>
          <p:nvPr/>
        </p:nvSpPr>
        <p:spPr>
          <a:xfrm>
            <a:off x="9967116" y="1760743"/>
            <a:ext cx="420308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sz="900" dirty="0" smtClean="0"/>
              <a:t>Solar</a:t>
            </a:r>
            <a:endParaRPr lang="es-ES" sz="900" dirty="0"/>
          </a:p>
        </p:txBody>
      </p:sp>
      <p:sp>
        <p:nvSpPr>
          <p:cNvPr id="151" name="AutoShape 49"/>
          <p:cNvSpPr>
            <a:spLocks noChangeArrowheads="1"/>
          </p:cNvSpPr>
          <p:nvPr/>
        </p:nvSpPr>
        <p:spPr bwMode="auto">
          <a:xfrm rot="16200000" flipH="1">
            <a:off x="10099771" y="1639655"/>
            <a:ext cx="78404" cy="158076"/>
          </a:xfrm>
          <a:prstGeom prst="triangle">
            <a:avLst>
              <a:gd name="adj" fmla="val 50000"/>
            </a:avLst>
          </a:prstGeom>
          <a:solidFill>
            <a:srgbClr val="C00000"/>
          </a:solidFill>
          <a:ln w="38100">
            <a:solidFill>
              <a:srgbClr val="FFC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152" name="CuadroTexto 151"/>
          <p:cNvSpPr txBox="1"/>
          <p:nvPr/>
        </p:nvSpPr>
        <p:spPr>
          <a:xfrm>
            <a:off x="9910259" y="1317102"/>
            <a:ext cx="42191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BRET</a:t>
            </a:r>
            <a:endParaRPr lang="es-ES" sz="900" dirty="0"/>
          </a:p>
        </p:txBody>
      </p:sp>
      <p:cxnSp>
        <p:nvCxnSpPr>
          <p:cNvPr id="153" name="Conector recto 152"/>
          <p:cNvCxnSpPr/>
          <p:nvPr/>
        </p:nvCxnSpPr>
        <p:spPr>
          <a:xfrm flipH="1" flipV="1">
            <a:off x="9967328" y="1548057"/>
            <a:ext cx="369128" cy="236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Rectangle 235"/>
          <p:cNvSpPr>
            <a:spLocks noChangeArrowheads="1"/>
          </p:cNvSpPr>
          <p:nvPr/>
        </p:nvSpPr>
        <p:spPr bwMode="auto">
          <a:xfrm>
            <a:off x="10225179" y="968855"/>
            <a:ext cx="142397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cxnSp>
        <p:nvCxnSpPr>
          <p:cNvPr id="155" name="Conector recto 154"/>
          <p:cNvCxnSpPr/>
          <p:nvPr/>
        </p:nvCxnSpPr>
        <p:spPr>
          <a:xfrm>
            <a:off x="10319681" y="1192347"/>
            <a:ext cx="0" cy="377111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Conector recto 155"/>
          <p:cNvCxnSpPr/>
          <p:nvPr/>
        </p:nvCxnSpPr>
        <p:spPr>
          <a:xfrm flipH="1">
            <a:off x="10304659" y="1181880"/>
            <a:ext cx="161548" cy="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63 Elipse"/>
          <p:cNvSpPr/>
          <p:nvPr/>
        </p:nvSpPr>
        <p:spPr bwMode="auto">
          <a:xfrm rot="10979486">
            <a:off x="10248744" y="1255334"/>
            <a:ext cx="141550" cy="15906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s-ES">
              <a:ln w="19050">
                <a:solidFill>
                  <a:schemeClr val="tx1"/>
                </a:solidFill>
              </a:ln>
              <a:latin typeface="Arial" charset="0"/>
            </a:endParaRPr>
          </a:p>
        </p:txBody>
      </p:sp>
      <p:sp>
        <p:nvSpPr>
          <p:cNvPr id="158" name="64 Triángulo isósceles"/>
          <p:cNvSpPr>
            <a:spLocks noChangeArrowheads="1"/>
          </p:cNvSpPr>
          <p:nvPr/>
        </p:nvSpPr>
        <p:spPr bwMode="auto">
          <a:xfrm rot="10979486">
            <a:off x="10271463" y="1294924"/>
            <a:ext cx="94193" cy="106628"/>
          </a:xfrm>
          <a:prstGeom prst="triangle">
            <a:avLst>
              <a:gd name="adj" fmla="val 50000"/>
            </a:avLst>
          </a:prstGeom>
          <a:solidFill>
            <a:srgbClr val="C000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n w="19050">
                <a:solidFill>
                  <a:schemeClr val="tx1"/>
                </a:solidFill>
              </a:ln>
              <a:latin typeface="Arial" panose="020B0604020202020204" pitchFamily="34" charset="0"/>
            </a:endParaRPr>
          </a:p>
        </p:txBody>
      </p:sp>
      <p:cxnSp>
        <p:nvCxnSpPr>
          <p:cNvPr id="159" name="Conector recto 158"/>
          <p:cNvCxnSpPr/>
          <p:nvPr/>
        </p:nvCxnSpPr>
        <p:spPr>
          <a:xfrm>
            <a:off x="10317527" y="1094619"/>
            <a:ext cx="0" cy="133224"/>
          </a:xfrm>
          <a:prstGeom prst="line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Conector recto 161"/>
          <p:cNvCxnSpPr/>
          <p:nvPr/>
        </p:nvCxnSpPr>
        <p:spPr>
          <a:xfrm flipH="1">
            <a:off x="10251395" y="1177958"/>
            <a:ext cx="161548" cy="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Conector recto 162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 flipH="1">
            <a:off x="9962669" y="1726709"/>
            <a:ext cx="450274" cy="0"/>
          </a:xfrm>
          <a:prstGeom prst="line">
            <a:avLst/>
          </a:prstGeom>
          <a:ln w="3810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Conector recto 163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>
            <a:off x="10412943" y="1711098"/>
            <a:ext cx="0" cy="439580"/>
          </a:xfrm>
          <a:prstGeom prst="line">
            <a:avLst/>
          </a:prstGeom>
          <a:ln w="3810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Conector recto 164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 flipH="1">
            <a:off x="10089463" y="2224666"/>
            <a:ext cx="339081" cy="0"/>
          </a:xfrm>
          <a:prstGeom prst="line">
            <a:avLst/>
          </a:prstGeom>
          <a:ln w="38100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Conector recto 165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>
            <a:off x="10065061" y="1995074"/>
            <a:ext cx="0" cy="266729"/>
          </a:xfrm>
          <a:prstGeom prst="line">
            <a:avLst/>
          </a:prstGeom>
          <a:ln w="38100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7" name="Grupo 166"/>
          <p:cNvGrpSpPr/>
          <p:nvPr/>
        </p:nvGrpSpPr>
        <p:grpSpPr>
          <a:xfrm rot="10800000">
            <a:off x="9355960" y="1521153"/>
            <a:ext cx="300583" cy="107755"/>
            <a:chOff x="2987557" y="5005787"/>
            <a:chExt cx="300583" cy="107755"/>
          </a:xfrm>
        </p:grpSpPr>
        <p:sp>
          <p:nvSpPr>
            <p:cNvPr id="168" name="Rectángulo 167">
              <a:extLst>
                <a:ext uri="{FF2B5EF4-FFF2-40B4-BE49-F238E27FC236}">
                  <a16:creationId xmlns:a16="http://schemas.microsoft.com/office/drawing/2014/main" id="{6A082EBA-C047-43E7-B51E-99FB9C212B75}"/>
                </a:ext>
              </a:extLst>
            </p:cNvPr>
            <p:cNvSpPr/>
            <p:nvPr/>
          </p:nvSpPr>
          <p:spPr>
            <a:xfrm flipH="1">
              <a:off x="2989572" y="5005787"/>
              <a:ext cx="298568" cy="10775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169" name="Grupo 168">
              <a:extLst>
                <a:ext uri="{FF2B5EF4-FFF2-40B4-BE49-F238E27FC236}">
                  <a16:creationId xmlns:a16="http://schemas.microsoft.com/office/drawing/2014/main" id="{0FF27053-8FB8-4086-839A-B735F9B1E557}"/>
                </a:ext>
              </a:extLst>
            </p:cNvPr>
            <p:cNvGrpSpPr/>
            <p:nvPr/>
          </p:nvGrpSpPr>
          <p:grpSpPr>
            <a:xfrm rot="10480833">
              <a:off x="2987557" y="5025708"/>
              <a:ext cx="299464" cy="67911"/>
              <a:chOff x="2523900" y="5652819"/>
              <a:chExt cx="819663" cy="323882"/>
            </a:xfrm>
          </p:grpSpPr>
          <p:cxnSp>
            <p:nvCxnSpPr>
              <p:cNvPr id="170" name="Conector recto de flecha 169">
                <a:extLst>
                  <a:ext uri="{FF2B5EF4-FFF2-40B4-BE49-F238E27FC236}">
                    <a16:creationId xmlns:a16="http://schemas.microsoft.com/office/drawing/2014/main" id="{39329A46-3F3F-42C0-8C96-A0CB808F0373}"/>
                  </a:ext>
                </a:extLst>
              </p:cNvPr>
              <p:cNvCxnSpPr/>
              <p:nvPr/>
            </p:nvCxnSpPr>
            <p:spPr>
              <a:xfrm>
                <a:off x="2801998" y="5652819"/>
                <a:ext cx="541565" cy="287155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Conector recto 170">
                <a:extLst>
                  <a:ext uri="{FF2B5EF4-FFF2-40B4-BE49-F238E27FC236}">
                    <a16:creationId xmlns:a16="http://schemas.microsoft.com/office/drawing/2014/main" id="{85E13356-B1B7-4917-A265-76E1B966F4B5}"/>
                  </a:ext>
                </a:extLst>
              </p:cNvPr>
              <p:cNvCxnSpPr/>
              <p:nvPr/>
            </p:nvCxnSpPr>
            <p:spPr>
              <a:xfrm>
                <a:off x="2777341" y="5652833"/>
                <a:ext cx="277274" cy="32386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Conector recto 171">
                <a:extLst>
                  <a:ext uri="{FF2B5EF4-FFF2-40B4-BE49-F238E27FC236}">
                    <a16:creationId xmlns:a16="http://schemas.microsoft.com/office/drawing/2014/main" id="{06752302-F53B-49F3-B371-4A81D1233A8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23900" y="5724018"/>
                <a:ext cx="530711" cy="24323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3" name="Rectángulo 172"/>
          <p:cNvSpPr/>
          <p:nvPr/>
        </p:nvSpPr>
        <p:spPr>
          <a:xfrm rot="10800000">
            <a:off x="9299752" y="1491780"/>
            <a:ext cx="68498" cy="1563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74" name="Conector recto 173"/>
          <p:cNvCxnSpPr/>
          <p:nvPr/>
        </p:nvCxnSpPr>
        <p:spPr>
          <a:xfrm>
            <a:off x="2507374" y="783602"/>
            <a:ext cx="0" cy="2128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Conector recto 174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2505052" y="795081"/>
            <a:ext cx="81828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Freeform 28"/>
          <p:cNvSpPr>
            <a:spLocks/>
          </p:cNvSpPr>
          <p:nvPr/>
        </p:nvSpPr>
        <p:spPr bwMode="auto">
          <a:xfrm flipH="1" flipV="1">
            <a:off x="1996184" y="1775607"/>
            <a:ext cx="232036" cy="292328"/>
          </a:xfrm>
          <a:custGeom>
            <a:avLst/>
            <a:gdLst>
              <a:gd name="T0" fmla="*/ 2147483646 w 3286"/>
              <a:gd name="T1" fmla="*/ 0 h 1827"/>
              <a:gd name="T2" fmla="*/ 2147483646 w 3286"/>
              <a:gd name="T3" fmla="*/ 2147483646 h 1827"/>
              <a:gd name="T4" fmla="*/ 0 w 3286"/>
              <a:gd name="T5" fmla="*/ 2147483646 h 1827"/>
              <a:gd name="T6" fmla="*/ 0 60000 65536"/>
              <a:gd name="T7" fmla="*/ 0 60000 65536"/>
              <a:gd name="T8" fmla="*/ 0 60000 65536"/>
              <a:gd name="T9" fmla="*/ 0 w 3286"/>
              <a:gd name="T10" fmla="*/ 0 h 1827"/>
              <a:gd name="T11" fmla="*/ 3286 w 3286"/>
              <a:gd name="T12" fmla="*/ 1827 h 18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86" h="1827">
                <a:moveTo>
                  <a:pt x="3286" y="0"/>
                </a:moveTo>
                <a:lnTo>
                  <a:pt x="3286" y="1824"/>
                </a:lnTo>
                <a:lnTo>
                  <a:pt x="0" y="1827"/>
                </a:lnTo>
              </a:path>
            </a:pathLst>
          </a:custGeom>
          <a:noFill/>
          <a:ln w="28575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178" name="Group 30"/>
          <p:cNvGrpSpPr>
            <a:grpSpLocks/>
          </p:cNvGrpSpPr>
          <p:nvPr/>
        </p:nvGrpSpPr>
        <p:grpSpPr bwMode="auto">
          <a:xfrm>
            <a:off x="2234678" y="882316"/>
            <a:ext cx="594902" cy="1125852"/>
            <a:chOff x="3648" y="1728"/>
            <a:chExt cx="480" cy="960"/>
          </a:xfrm>
        </p:grpSpPr>
        <p:sp>
          <p:nvSpPr>
            <p:cNvPr id="179" name="Oval 31"/>
            <p:cNvSpPr>
              <a:spLocks noChangeArrowheads="1"/>
            </p:cNvSpPr>
            <p:nvPr/>
          </p:nvSpPr>
          <p:spPr bwMode="auto">
            <a:xfrm>
              <a:off x="3648" y="1728"/>
              <a:ext cx="480" cy="288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180" name="Oval 32"/>
            <p:cNvSpPr>
              <a:spLocks noChangeArrowheads="1"/>
            </p:cNvSpPr>
            <p:nvPr/>
          </p:nvSpPr>
          <p:spPr bwMode="auto">
            <a:xfrm>
              <a:off x="3648" y="2400"/>
              <a:ext cx="480" cy="288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181" name="Rectangle 33"/>
            <p:cNvSpPr>
              <a:spLocks noChangeArrowheads="1"/>
            </p:cNvSpPr>
            <p:nvPr/>
          </p:nvSpPr>
          <p:spPr bwMode="auto">
            <a:xfrm>
              <a:off x="3648" y="1872"/>
              <a:ext cx="480" cy="672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sp>
        <p:nvSpPr>
          <p:cNvPr id="182" name="Freeform 42"/>
          <p:cNvSpPr>
            <a:spLocks/>
          </p:cNvSpPr>
          <p:nvPr/>
        </p:nvSpPr>
        <p:spPr bwMode="auto">
          <a:xfrm>
            <a:off x="2234678" y="1830402"/>
            <a:ext cx="65306" cy="231672"/>
          </a:xfrm>
          <a:custGeom>
            <a:avLst/>
            <a:gdLst>
              <a:gd name="T0" fmla="*/ 0 w 137"/>
              <a:gd name="T1" fmla="*/ 0 h 563"/>
              <a:gd name="T2" fmla="*/ 0 w 137"/>
              <a:gd name="T3" fmla="*/ 563 h 563"/>
              <a:gd name="T4" fmla="*/ 72 w 137"/>
              <a:gd name="T5" fmla="*/ 561 h 563"/>
              <a:gd name="T6" fmla="*/ 137 w 137"/>
              <a:gd name="T7" fmla="*/ 278 h 563"/>
              <a:gd name="T8" fmla="*/ 0 60000 65536"/>
              <a:gd name="T9" fmla="*/ 0 60000 65536"/>
              <a:gd name="T10" fmla="*/ 0 60000 65536"/>
              <a:gd name="T11" fmla="*/ 0 60000 65536"/>
              <a:gd name="T12" fmla="*/ 0 w 137"/>
              <a:gd name="T13" fmla="*/ 0 h 563"/>
              <a:gd name="T14" fmla="*/ 137 w 137"/>
              <a:gd name="T15" fmla="*/ 563 h 56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7" h="563">
                <a:moveTo>
                  <a:pt x="0" y="0"/>
                </a:moveTo>
                <a:lnTo>
                  <a:pt x="0" y="563"/>
                </a:lnTo>
                <a:lnTo>
                  <a:pt x="72" y="561"/>
                </a:lnTo>
                <a:lnTo>
                  <a:pt x="137" y="278"/>
                </a:lnTo>
              </a:path>
            </a:pathLst>
          </a:cu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83" name="Freeform 43"/>
          <p:cNvSpPr>
            <a:spLocks/>
          </p:cNvSpPr>
          <p:nvPr/>
        </p:nvSpPr>
        <p:spPr bwMode="auto">
          <a:xfrm>
            <a:off x="2767611" y="1850154"/>
            <a:ext cx="61969" cy="209863"/>
          </a:xfrm>
          <a:custGeom>
            <a:avLst/>
            <a:gdLst>
              <a:gd name="T0" fmla="*/ 130 w 130"/>
              <a:gd name="T1" fmla="*/ 0 h 510"/>
              <a:gd name="T2" fmla="*/ 130 w 130"/>
              <a:gd name="T3" fmla="*/ 509 h 510"/>
              <a:gd name="T4" fmla="*/ 46 w 130"/>
              <a:gd name="T5" fmla="*/ 510 h 510"/>
              <a:gd name="T6" fmla="*/ 0 w 130"/>
              <a:gd name="T7" fmla="*/ 228 h 510"/>
              <a:gd name="T8" fmla="*/ 0 60000 65536"/>
              <a:gd name="T9" fmla="*/ 0 60000 65536"/>
              <a:gd name="T10" fmla="*/ 0 60000 65536"/>
              <a:gd name="T11" fmla="*/ 0 60000 65536"/>
              <a:gd name="T12" fmla="*/ 0 w 130"/>
              <a:gd name="T13" fmla="*/ 0 h 510"/>
              <a:gd name="T14" fmla="*/ 130 w 130"/>
              <a:gd name="T15" fmla="*/ 510 h 51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0" h="510">
                <a:moveTo>
                  <a:pt x="130" y="0"/>
                </a:moveTo>
                <a:lnTo>
                  <a:pt x="130" y="509"/>
                </a:lnTo>
                <a:lnTo>
                  <a:pt x="46" y="510"/>
                </a:lnTo>
                <a:lnTo>
                  <a:pt x="0" y="228"/>
                </a:lnTo>
              </a:path>
            </a:pathLst>
          </a:custGeom>
          <a:solidFill>
            <a:srgbClr val="FF9900"/>
          </a:solidFill>
          <a:ln w="9525">
            <a:solidFill>
              <a:srgbClr val="FFC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84" name="Rectangle 230"/>
          <p:cNvSpPr>
            <a:spLocks noChangeArrowheads="1"/>
          </p:cNvSpPr>
          <p:nvPr/>
        </p:nvSpPr>
        <p:spPr bwMode="auto">
          <a:xfrm>
            <a:off x="2071549" y="1744533"/>
            <a:ext cx="92461" cy="68841"/>
          </a:xfrm>
          <a:prstGeom prst="rect">
            <a:avLst/>
          </a:prstGeom>
          <a:solidFill>
            <a:srgbClr val="0080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185" name="AutoShape 231"/>
          <p:cNvSpPr>
            <a:spLocks noChangeArrowheads="1"/>
          </p:cNvSpPr>
          <p:nvPr/>
        </p:nvSpPr>
        <p:spPr bwMode="auto">
          <a:xfrm flipH="1">
            <a:off x="2071549" y="1744533"/>
            <a:ext cx="92461" cy="68841"/>
          </a:xfrm>
          <a:prstGeom prst="rtTriangle">
            <a:avLst/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186" name="AutoShape 50"/>
          <p:cNvSpPr>
            <a:spLocks noChangeArrowheads="1"/>
          </p:cNvSpPr>
          <p:nvPr/>
        </p:nvSpPr>
        <p:spPr bwMode="auto">
          <a:xfrm rot="10835597" flipV="1">
            <a:off x="1963853" y="1890198"/>
            <a:ext cx="51680" cy="87882"/>
          </a:xfrm>
          <a:prstGeom prst="triangle">
            <a:avLst>
              <a:gd name="adj" fmla="val 41667"/>
            </a:avLst>
          </a:prstGeom>
          <a:solidFill>
            <a:srgbClr val="00B050"/>
          </a:solidFill>
          <a:ln w="38100">
            <a:solidFill>
              <a:srgbClr val="00B05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187" name="Rectangle 235"/>
          <p:cNvSpPr>
            <a:spLocks noChangeArrowheads="1"/>
          </p:cNvSpPr>
          <p:nvPr/>
        </p:nvSpPr>
        <p:spPr bwMode="auto">
          <a:xfrm>
            <a:off x="2460655" y="897544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188" name="Rectangle 235"/>
          <p:cNvSpPr>
            <a:spLocks noChangeArrowheads="1"/>
          </p:cNvSpPr>
          <p:nvPr/>
        </p:nvSpPr>
        <p:spPr bwMode="auto">
          <a:xfrm>
            <a:off x="2467124" y="1863012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203" name="CuadroTexto 202"/>
          <p:cNvSpPr txBox="1"/>
          <p:nvPr/>
        </p:nvSpPr>
        <p:spPr>
          <a:xfrm>
            <a:off x="1623887" y="1920679"/>
            <a:ext cx="3658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Red</a:t>
            </a:r>
            <a:endParaRPr lang="es-ES" sz="900" dirty="0"/>
          </a:p>
        </p:txBody>
      </p:sp>
      <p:sp>
        <p:nvSpPr>
          <p:cNvPr id="204" name="CuadroTexto 203"/>
          <p:cNvSpPr txBox="1"/>
          <p:nvPr/>
        </p:nvSpPr>
        <p:spPr>
          <a:xfrm>
            <a:off x="2275908" y="1019250"/>
            <a:ext cx="5485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err="1"/>
              <a:t>Estratif</a:t>
            </a:r>
            <a:r>
              <a:rPr lang="es-ES" sz="900" dirty="0"/>
              <a:t>.</a:t>
            </a:r>
          </a:p>
        </p:txBody>
      </p:sp>
      <p:sp>
        <p:nvSpPr>
          <p:cNvPr id="205" name="Freeform 53"/>
          <p:cNvSpPr>
            <a:spLocks/>
          </p:cNvSpPr>
          <p:nvPr/>
        </p:nvSpPr>
        <p:spPr bwMode="auto">
          <a:xfrm flipH="1">
            <a:off x="2592435" y="1769933"/>
            <a:ext cx="329754" cy="124658"/>
          </a:xfrm>
          <a:custGeom>
            <a:avLst/>
            <a:gdLst>
              <a:gd name="T0" fmla="*/ 484 w 526"/>
              <a:gd name="T1" fmla="*/ 0 h 221"/>
              <a:gd name="T2" fmla="*/ 526 w 526"/>
              <a:gd name="T3" fmla="*/ 14 h 221"/>
              <a:gd name="T4" fmla="*/ 190 w 526"/>
              <a:gd name="T5" fmla="*/ 87 h 221"/>
              <a:gd name="T6" fmla="*/ 526 w 526"/>
              <a:gd name="T7" fmla="*/ 161 h 221"/>
              <a:gd name="T8" fmla="*/ 190 w 526"/>
              <a:gd name="T9" fmla="*/ 221 h 221"/>
              <a:gd name="T10" fmla="*/ 0 w 526"/>
              <a:gd name="T11" fmla="*/ 221 h 22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26"/>
              <a:gd name="T19" fmla="*/ 0 h 221"/>
              <a:gd name="T20" fmla="*/ 526 w 526"/>
              <a:gd name="T21" fmla="*/ 221 h 22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26" h="221">
                <a:moveTo>
                  <a:pt x="484" y="0"/>
                </a:moveTo>
                <a:lnTo>
                  <a:pt x="526" y="14"/>
                </a:lnTo>
                <a:lnTo>
                  <a:pt x="190" y="87"/>
                </a:lnTo>
                <a:lnTo>
                  <a:pt x="526" y="161"/>
                </a:lnTo>
                <a:lnTo>
                  <a:pt x="190" y="221"/>
                </a:lnTo>
                <a:lnTo>
                  <a:pt x="0" y="221"/>
                </a:lnTo>
              </a:path>
            </a:pathLst>
          </a:custGeom>
          <a:noFill/>
          <a:ln w="28575">
            <a:solidFill>
              <a:srgbClr val="FFC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06" name="Freeform 54"/>
          <p:cNvSpPr>
            <a:spLocks/>
          </p:cNvSpPr>
          <p:nvPr/>
        </p:nvSpPr>
        <p:spPr bwMode="auto">
          <a:xfrm flipH="1">
            <a:off x="2587993" y="1631238"/>
            <a:ext cx="380370" cy="130674"/>
          </a:xfrm>
          <a:custGeom>
            <a:avLst/>
            <a:gdLst>
              <a:gd name="T0" fmla="*/ 0 w 529"/>
              <a:gd name="T1" fmla="*/ 0 h 228"/>
              <a:gd name="T2" fmla="*/ 193 w 529"/>
              <a:gd name="T3" fmla="*/ 0 h 228"/>
              <a:gd name="T4" fmla="*/ 529 w 529"/>
              <a:gd name="T5" fmla="*/ 57 h 228"/>
              <a:gd name="T6" fmla="*/ 195 w 529"/>
              <a:gd name="T7" fmla="*/ 144 h 228"/>
              <a:gd name="T8" fmla="*/ 523 w 529"/>
              <a:gd name="T9" fmla="*/ 228 h 2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29"/>
              <a:gd name="T16" fmla="*/ 0 h 228"/>
              <a:gd name="T17" fmla="*/ 529 w 529"/>
              <a:gd name="T18" fmla="*/ 228 h 22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29" h="228">
                <a:moveTo>
                  <a:pt x="0" y="0"/>
                </a:moveTo>
                <a:lnTo>
                  <a:pt x="193" y="0"/>
                </a:lnTo>
                <a:lnTo>
                  <a:pt x="529" y="57"/>
                </a:lnTo>
                <a:lnTo>
                  <a:pt x="195" y="144"/>
                </a:lnTo>
                <a:lnTo>
                  <a:pt x="523" y="228"/>
                </a:lnTo>
              </a:path>
            </a:pathLst>
          </a:custGeom>
          <a:noFill/>
          <a:ln w="28575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07" name="CuadroTexto 206"/>
          <p:cNvSpPr txBox="1"/>
          <p:nvPr/>
        </p:nvSpPr>
        <p:spPr>
          <a:xfrm>
            <a:off x="2824244" y="1664347"/>
            <a:ext cx="420308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sz="900" dirty="0" smtClean="0"/>
              <a:t>Solar</a:t>
            </a:r>
            <a:endParaRPr lang="es-ES" sz="900" dirty="0"/>
          </a:p>
        </p:txBody>
      </p:sp>
      <p:sp>
        <p:nvSpPr>
          <p:cNvPr id="208" name="AutoShape 49"/>
          <p:cNvSpPr>
            <a:spLocks noChangeArrowheads="1"/>
          </p:cNvSpPr>
          <p:nvPr/>
        </p:nvSpPr>
        <p:spPr bwMode="auto">
          <a:xfrm rot="16200000" flipH="1">
            <a:off x="2956899" y="1543259"/>
            <a:ext cx="78404" cy="158076"/>
          </a:xfrm>
          <a:prstGeom prst="triangle">
            <a:avLst>
              <a:gd name="adj" fmla="val 50000"/>
            </a:avLst>
          </a:prstGeom>
          <a:solidFill>
            <a:srgbClr val="C00000"/>
          </a:solidFill>
          <a:ln w="38100">
            <a:solidFill>
              <a:srgbClr val="FFC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cxnSp>
        <p:nvCxnSpPr>
          <p:cNvPr id="218" name="Conector recto 217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 flipH="1">
            <a:off x="2819797" y="1630313"/>
            <a:ext cx="450274" cy="0"/>
          </a:xfrm>
          <a:prstGeom prst="line">
            <a:avLst/>
          </a:prstGeom>
          <a:ln w="3810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Conector recto 218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>
            <a:off x="3270071" y="1614702"/>
            <a:ext cx="0" cy="439580"/>
          </a:xfrm>
          <a:prstGeom prst="line">
            <a:avLst/>
          </a:prstGeom>
          <a:ln w="3810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Conector recto 219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 flipH="1">
            <a:off x="2946591" y="2128270"/>
            <a:ext cx="339081" cy="0"/>
          </a:xfrm>
          <a:prstGeom prst="line">
            <a:avLst/>
          </a:prstGeom>
          <a:ln w="38100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Conector recto 220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>
            <a:off x="2922189" y="1898678"/>
            <a:ext cx="0" cy="266729"/>
          </a:xfrm>
          <a:prstGeom prst="line">
            <a:avLst/>
          </a:prstGeom>
          <a:ln w="38100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2" name="Grupo 221"/>
          <p:cNvGrpSpPr/>
          <p:nvPr/>
        </p:nvGrpSpPr>
        <p:grpSpPr>
          <a:xfrm rot="10800000">
            <a:off x="2214874" y="1448115"/>
            <a:ext cx="300583" cy="107755"/>
            <a:chOff x="2987557" y="5005787"/>
            <a:chExt cx="300583" cy="107755"/>
          </a:xfrm>
        </p:grpSpPr>
        <p:sp>
          <p:nvSpPr>
            <p:cNvPr id="223" name="Rectángulo 222">
              <a:extLst>
                <a:ext uri="{FF2B5EF4-FFF2-40B4-BE49-F238E27FC236}">
                  <a16:creationId xmlns:a16="http://schemas.microsoft.com/office/drawing/2014/main" id="{6A082EBA-C047-43E7-B51E-99FB9C212B75}"/>
                </a:ext>
              </a:extLst>
            </p:cNvPr>
            <p:cNvSpPr/>
            <p:nvPr/>
          </p:nvSpPr>
          <p:spPr>
            <a:xfrm flipH="1">
              <a:off x="2989572" y="5005787"/>
              <a:ext cx="298568" cy="10775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224" name="Grupo 223">
              <a:extLst>
                <a:ext uri="{FF2B5EF4-FFF2-40B4-BE49-F238E27FC236}">
                  <a16:creationId xmlns:a16="http://schemas.microsoft.com/office/drawing/2014/main" id="{0FF27053-8FB8-4086-839A-B735F9B1E557}"/>
                </a:ext>
              </a:extLst>
            </p:cNvPr>
            <p:cNvGrpSpPr/>
            <p:nvPr/>
          </p:nvGrpSpPr>
          <p:grpSpPr>
            <a:xfrm rot="10480833">
              <a:off x="2987557" y="5025708"/>
              <a:ext cx="299464" cy="67911"/>
              <a:chOff x="2523900" y="5652819"/>
              <a:chExt cx="819663" cy="323882"/>
            </a:xfrm>
          </p:grpSpPr>
          <p:cxnSp>
            <p:nvCxnSpPr>
              <p:cNvPr id="225" name="Conector recto de flecha 224">
                <a:extLst>
                  <a:ext uri="{FF2B5EF4-FFF2-40B4-BE49-F238E27FC236}">
                    <a16:creationId xmlns:a16="http://schemas.microsoft.com/office/drawing/2014/main" id="{39329A46-3F3F-42C0-8C96-A0CB808F0373}"/>
                  </a:ext>
                </a:extLst>
              </p:cNvPr>
              <p:cNvCxnSpPr/>
              <p:nvPr/>
            </p:nvCxnSpPr>
            <p:spPr>
              <a:xfrm>
                <a:off x="2801998" y="5652819"/>
                <a:ext cx="541565" cy="287155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6" name="Conector recto 225">
                <a:extLst>
                  <a:ext uri="{FF2B5EF4-FFF2-40B4-BE49-F238E27FC236}">
                    <a16:creationId xmlns:a16="http://schemas.microsoft.com/office/drawing/2014/main" id="{85E13356-B1B7-4917-A265-76E1B966F4B5}"/>
                  </a:ext>
                </a:extLst>
              </p:cNvPr>
              <p:cNvCxnSpPr/>
              <p:nvPr/>
            </p:nvCxnSpPr>
            <p:spPr>
              <a:xfrm>
                <a:off x="2777341" y="5652833"/>
                <a:ext cx="277274" cy="32386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7" name="Conector recto 226">
                <a:extLst>
                  <a:ext uri="{FF2B5EF4-FFF2-40B4-BE49-F238E27FC236}">
                    <a16:creationId xmlns:a16="http://schemas.microsoft.com/office/drawing/2014/main" id="{06752302-F53B-49F3-B371-4A81D1233A8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23900" y="5724018"/>
                <a:ext cx="530711" cy="24323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28" name="Rectángulo 227"/>
          <p:cNvSpPr/>
          <p:nvPr/>
        </p:nvSpPr>
        <p:spPr>
          <a:xfrm rot="10800000">
            <a:off x="2158666" y="1418742"/>
            <a:ext cx="68498" cy="1563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3" name="Freeform 28"/>
          <p:cNvSpPr>
            <a:spLocks/>
          </p:cNvSpPr>
          <p:nvPr/>
        </p:nvSpPr>
        <p:spPr bwMode="auto">
          <a:xfrm flipV="1">
            <a:off x="3075139" y="3930916"/>
            <a:ext cx="328332" cy="423620"/>
          </a:xfrm>
          <a:custGeom>
            <a:avLst/>
            <a:gdLst>
              <a:gd name="T0" fmla="*/ 2147483646 w 3286"/>
              <a:gd name="T1" fmla="*/ 0 h 1827"/>
              <a:gd name="T2" fmla="*/ 2147483646 w 3286"/>
              <a:gd name="T3" fmla="*/ 2147483646 h 1827"/>
              <a:gd name="T4" fmla="*/ 0 w 3286"/>
              <a:gd name="T5" fmla="*/ 2147483646 h 1827"/>
              <a:gd name="T6" fmla="*/ 0 60000 65536"/>
              <a:gd name="T7" fmla="*/ 0 60000 65536"/>
              <a:gd name="T8" fmla="*/ 0 60000 65536"/>
              <a:gd name="T9" fmla="*/ 0 w 3286"/>
              <a:gd name="T10" fmla="*/ 0 h 1827"/>
              <a:gd name="T11" fmla="*/ 3286 w 3286"/>
              <a:gd name="T12" fmla="*/ 1827 h 18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86" h="1827">
                <a:moveTo>
                  <a:pt x="3286" y="0"/>
                </a:moveTo>
                <a:lnTo>
                  <a:pt x="3286" y="1824"/>
                </a:lnTo>
                <a:lnTo>
                  <a:pt x="0" y="1827"/>
                </a:lnTo>
              </a:path>
            </a:pathLst>
          </a:custGeom>
          <a:noFill/>
          <a:ln w="28575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335" name="AutoShape 50"/>
          <p:cNvSpPr>
            <a:spLocks noChangeArrowheads="1"/>
          </p:cNvSpPr>
          <p:nvPr/>
        </p:nvSpPr>
        <p:spPr bwMode="auto">
          <a:xfrm rot="10835597" flipV="1">
            <a:off x="3377957" y="4121443"/>
            <a:ext cx="51680" cy="87882"/>
          </a:xfrm>
          <a:prstGeom prst="triangle">
            <a:avLst>
              <a:gd name="adj" fmla="val 41667"/>
            </a:avLst>
          </a:prstGeom>
          <a:solidFill>
            <a:srgbClr val="00B050"/>
          </a:solidFill>
          <a:ln w="38100">
            <a:solidFill>
              <a:srgbClr val="FFC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cxnSp>
        <p:nvCxnSpPr>
          <p:cNvPr id="342" name="Conector recto 341"/>
          <p:cNvCxnSpPr/>
          <p:nvPr/>
        </p:nvCxnSpPr>
        <p:spPr>
          <a:xfrm flipH="1">
            <a:off x="3413770" y="4335779"/>
            <a:ext cx="174434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2" name="Freeform 28"/>
          <p:cNvSpPr>
            <a:spLocks/>
          </p:cNvSpPr>
          <p:nvPr/>
        </p:nvSpPr>
        <p:spPr bwMode="auto">
          <a:xfrm flipV="1">
            <a:off x="10111497" y="3926458"/>
            <a:ext cx="328332" cy="423620"/>
          </a:xfrm>
          <a:custGeom>
            <a:avLst/>
            <a:gdLst>
              <a:gd name="T0" fmla="*/ 2147483646 w 3286"/>
              <a:gd name="T1" fmla="*/ 0 h 1827"/>
              <a:gd name="T2" fmla="*/ 2147483646 w 3286"/>
              <a:gd name="T3" fmla="*/ 2147483646 h 1827"/>
              <a:gd name="T4" fmla="*/ 0 w 3286"/>
              <a:gd name="T5" fmla="*/ 2147483646 h 1827"/>
              <a:gd name="T6" fmla="*/ 0 60000 65536"/>
              <a:gd name="T7" fmla="*/ 0 60000 65536"/>
              <a:gd name="T8" fmla="*/ 0 60000 65536"/>
              <a:gd name="T9" fmla="*/ 0 w 3286"/>
              <a:gd name="T10" fmla="*/ 0 h 1827"/>
              <a:gd name="T11" fmla="*/ 3286 w 3286"/>
              <a:gd name="T12" fmla="*/ 1827 h 18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86" h="1827">
                <a:moveTo>
                  <a:pt x="3286" y="0"/>
                </a:moveTo>
                <a:lnTo>
                  <a:pt x="3286" y="1824"/>
                </a:lnTo>
                <a:lnTo>
                  <a:pt x="0" y="1827"/>
                </a:lnTo>
              </a:path>
            </a:pathLst>
          </a:custGeom>
          <a:noFill/>
          <a:ln w="28575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433" name="AutoShape 50"/>
          <p:cNvSpPr>
            <a:spLocks noChangeArrowheads="1"/>
          </p:cNvSpPr>
          <p:nvPr/>
        </p:nvSpPr>
        <p:spPr bwMode="auto">
          <a:xfrm rot="10835597" flipV="1">
            <a:off x="10414315" y="4116985"/>
            <a:ext cx="51680" cy="87882"/>
          </a:xfrm>
          <a:prstGeom prst="triangle">
            <a:avLst>
              <a:gd name="adj" fmla="val 41667"/>
            </a:avLst>
          </a:prstGeom>
          <a:solidFill>
            <a:srgbClr val="00B050"/>
          </a:solidFill>
          <a:ln w="38100">
            <a:solidFill>
              <a:srgbClr val="FFC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cxnSp>
        <p:nvCxnSpPr>
          <p:cNvPr id="434" name="Conector recto 433"/>
          <p:cNvCxnSpPr/>
          <p:nvPr/>
        </p:nvCxnSpPr>
        <p:spPr>
          <a:xfrm flipH="1">
            <a:off x="10450128" y="4331321"/>
            <a:ext cx="174434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CuadroTexto 145"/>
          <p:cNvSpPr txBox="1"/>
          <p:nvPr/>
        </p:nvSpPr>
        <p:spPr>
          <a:xfrm>
            <a:off x="1357704" y="2364383"/>
            <a:ext cx="13580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 smtClean="0"/>
              <a:t>ACSInteracumuSolarResist</a:t>
            </a:r>
            <a:r>
              <a:rPr lang="es-ES" sz="800" dirty="0" smtClean="0"/>
              <a:t> *</a:t>
            </a:r>
            <a:endParaRPr lang="es-ES" sz="800" dirty="0"/>
          </a:p>
        </p:txBody>
      </p:sp>
      <p:sp>
        <p:nvSpPr>
          <p:cNvPr id="189" name="CuadroTexto 188"/>
          <p:cNvSpPr txBox="1"/>
          <p:nvPr/>
        </p:nvSpPr>
        <p:spPr>
          <a:xfrm>
            <a:off x="1443039" y="4554217"/>
            <a:ext cx="124906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 smtClean="0"/>
              <a:t>ACSDepositoSolarResist</a:t>
            </a:r>
            <a:r>
              <a:rPr lang="es-ES" sz="800" dirty="0" smtClean="0"/>
              <a:t> *</a:t>
            </a:r>
            <a:endParaRPr lang="es-ES" sz="800" dirty="0"/>
          </a:p>
        </p:txBody>
      </p:sp>
      <p:sp>
        <p:nvSpPr>
          <p:cNvPr id="190" name="CuadroTexto 189"/>
          <p:cNvSpPr txBox="1"/>
          <p:nvPr/>
        </p:nvSpPr>
        <p:spPr>
          <a:xfrm>
            <a:off x="8328946" y="2331232"/>
            <a:ext cx="149912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 smtClean="0"/>
              <a:t>ACSInteracumuSolarResistRet</a:t>
            </a:r>
            <a:r>
              <a:rPr lang="es-ES" sz="800" dirty="0" smtClean="0"/>
              <a:t> *</a:t>
            </a:r>
            <a:endParaRPr lang="es-ES" sz="800" dirty="0"/>
          </a:p>
        </p:txBody>
      </p:sp>
      <p:sp>
        <p:nvSpPr>
          <p:cNvPr id="191" name="CuadroTexto 190"/>
          <p:cNvSpPr txBox="1"/>
          <p:nvPr/>
        </p:nvSpPr>
        <p:spPr>
          <a:xfrm>
            <a:off x="8491094" y="4423401"/>
            <a:ext cx="134363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 smtClean="0"/>
              <a:t>ACSDepositoolarResistRet</a:t>
            </a:r>
            <a:r>
              <a:rPr lang="es-ES" sz="800" dirty="0" smtClean="0"/>
              <a:t> *</a:t>
            </a:r>
            <a:endParaRPr lang="es-ES" sz="800" dirty="0"/>
          </a:p>
        </p:txBody>
      </p:sp>
      <p:cxnSp>
        <p:nvCxnSpPr>
          <p:cNvPr id="192" name="Conector recto 191"/>
          <p:cNvCxnSpPr/>
          <p:nvPr/>
        </p:nvCxnSpPr>
        <p:spPr>
          <a:xfrm>
            <a:off x="2781357" y="3044106"/>
            <a:ext cx="0" cy="2128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Conector recto 194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2779035" y="3055585"/>
            <a:ext cx="81828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1" name="Group 30"/>
          <p:cNvGrpSpPr>
            <a:grpSpLocks/>
          </p:cNvGrpSpPr>
          <p:nvPr/>
        </p:nvGrpSpPr>
        <p:grpSpPr bwMode="auto">
          <a:xfrm>
            <a:off x="2508661" y="3142820"/>
            <a:ext cx="594902" cy="1125852"/>
            <a:chOff x="3648" y="1728"/>
            <a:chExt cx="480" cy="960"/>
          </a:xfrm>
        </p:grpSpPr>
        <p:sp>
          <p:nvSpPr>
            <p:cNvPr id="212" name="Oval 31"/>
            <p:cNvSpPr>
              <a:spLocks noChangeArrowheads="1"/>
            </p:cNvSpPr>
            <p:nvPr/>
          </p:nvSpPr>
          <p:spPr bwMode="auto">
            <a:xfrm>
              <a:off x="3648" y="1728"/>
              <a:ext cx="480" cy="288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213" name="Oval 32"/>
            <p:cNvSpPr>
              <a:spLocks noChangeArrowheads="1"/>
            </p:cNvSpPr>
            <p:nvPr/>
          </p:nvSpPr>
          <p:spPr bwMode="auto">
            <a:xfrm>
              <a:off x="3648" y="2400"/>
              <a:ext cx="480" cy="288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214" name="Rectangle 33"/>
            <p:cNvSpPr>
              <a:spLocks noChangeArrowheads="1"/>
            </p:cNvSpPr>
            <p:nvPr/>
          </p:nvSpPr>
          <p:spPr bwMode="auto">
            <a:xfrm>
              <a:off x="3648" y="1872"/>
              <a:ext cx="480" cy="672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sp>
        <p:nvSpPr>
          <p:cNvPr id="215" name="Freeform 42"/>
          <p:cNvSpPr>
            <a:spLocks/>
          </p:cNvSpPr>
          <p:nvPr/>
        </p:nvSpPr>
        <p:spPr bwMode="auto">
          <a:xfrm>
            <a:off x="2508661" y="4090906"/>
            <a:ext cx="65306" cy="231672"/>
          </a:xfrm>
          <a:custGeom>
            <a:avLst/>
            <a:gdLst>
              <a:gd name="T0" fmla="*/ 0 w 137"/>
              <a:gd name="T1" fmla="*/ 0 h 563"/>
              <a:gd name="T2" fmla="*/ 0 w 137"/>
              <a:gd name="T3" fmla="*/ 563 h 563"/>
              <a:gd name="T4" fmla="*/ 72 w 137"/>
              <a:gd name="T5" fmla="*/ 561 h 563"/>
              <a:gd name="T6" fmla="*/ 137 w 137"/>
              <a:gd name="T7" fmla="*/ 278 h 563"/>
              <a:gd name="T8" fmla="*/ 0 60000 65536"/>
              <a:gd name="T9" fmla="*/ 0 60000 65536"/>
              <a:gd name="T10" fmla="*/ 0 60000 65536"/>
              <a:gd name="T11" fmla="*/ 0 60000 65536"/>
              <a:gd name="T12" fmla="*/ 0 w 137"/>
              <a:gd name="T13" fmla="*/ 0 h 563"/>
              <a:gd name="T14" fmla="*/ 137 w 137"/>
              <a:gd name="T15" fmla="*/ 563 h 56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7" h="563">
                <a:moveTo>
                  <a:pt x="0" y="0"/>
                </a:moveTo>
                <a:lnTo>
                  <a:pt x="0" y="563"/>
                </a:lnTo>
                <a:lnTo>
                  <a:pt x="72" y="561"/>
                </a:lnTo>
                <a:lnTo>
                  <a:pt x="137" y="278"/>
                </a:lnTo>
              </a:path>
            </a:pathLst>
          </a:cu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32" name="Rectangle 235"/>
          <p:cNvSpPr>
            <a:spLocks noChangeArrowheads="1"/>
          </p:cNvSpPr>
          <p:nvPr/>
        </p:nvSpPr>
        <p:spPr bwMode="auto">
          <a:xfrm>
            <a:off x="2734638" y="3158048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234" name="Rectangle 235"/>
          <p:cNvSpPr>
            <a:spLocks noChangeArrowheads="1"/>
          </p:cNvSpPr>
          <p:nvPr/>
        </p:nvSpPr>
        <p:spPr bwMode="auto">
          <a:xfrm>
            <a:off x="2741107" y="4123516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236" name="CuadroTexto 235"/>
          <p:cNvSpPr txBox="1"/>
          <p:nvPr/>
        </p:nvSpPr>
        <p:spPr>
          <a:xfrm>
            <a:off x="2549891" y="3279754"/>
            <a:ext cx="5485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err="1"/>
              <a:t>Estratif</a:t>
            </a:r>
            <a:r>
              <a:rPr lang="es-ES" sz="900" dirty="0"/>
              <a:t>.</a:t>
            </a:r>
          </a:p>
        </p:txBody>
      </p:sp>
      <p:grpSp>
        <p:nvGrpSpPr>
          <p:cNvPr id="248" name="Grupo 247"/>
          <p:cNvGrpSpPr/>
          <p:nvPr/>
        </p:nvGrpSpPr>
        <p:grpSpPr>
          <a:xfrm rot="10800000">
            <a:off x="2488857" y="3708619"/>
            <a:ext cx="300583" cy="107755"/>
            <a:chOff x="2987557" y="5005787"/>
            <a:chExt cx="300583" cy="107755"/>
          </a:xfrm>
        </p:grpSpPr>
        <p:sp>
          <p:nvSpPr>
            <p:cNvPr id="250" name="Rectángulo 249">
              <a:extLst>
                <a:ext uri="{FF2B5EF4-FFF2-40B4-BE49-F238E27FC236}">
                  <a16:creationId xmlns:a16="http://schemas.microsoft.com/office/drawing/2014/main" id="{6A082EBA-C047-43E7-B51E-99FB9C212B75}"/>
                </a:ext>
              </a:extLst>
            </p:cNvPr>
            <p:cNvSpPr/>
            <p:nvPr/>
          </p:nvSpPr>
          <p:spPr>
            <a:xfrm flipH="1">
              <a:off x="2989572" y="5005787"/>
              <a:ext cx="298568" cy="10775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251" name="Grupo 250">
              <a:extLst>
                <a:ext uri="{FF2B5EF4-FFF2-40B4-BE49-F238E27FC236}">
                  <a16:creationId xmlns:a16="http://schemas.microsoft.com/office/drawing/2014/main" id="{0FF27053-8FB8-4086-839A-B735F9B1E557}"/>
                </a:ext>
              </a:extLst>
            </p:cNvPr>
            <p:cNvGrpSpPr/>
            <p:nvPr/>
          </p:nvGrpSpPr>
          <p:grpSpPr>
            <a:xfrm rot="10480833">
              <a:off x="2987557" y="5025708"/>
              <a:ext cx="299464" cy="67911"/>
              <a:chOff x="2523900" y="5652819"/>
              <a:chExt cx="819663" cy="323882"/>
            </a:xfrm>
          </p:grpSpPr>
          <p:cxnSp>
            <p:nvCxnSpPr>
              <p:cNvPr id="254" name="Conector recto de flecha 253">
                <a:extLst>
                  <a:ext uri="{FF2B5EF4-FFF2-40B4-BE49-F238E27FC236}">
                    <a16:creationId xmlns:a16="http://schemas.microsoft.com/office/drawing/2014/main" id="{39329A46-3F3F-42C0-8C96-A0CB808F0373}"/>
                  </a:ext>
                </a:extLst>
              </p:cNvPr>
              <p:cNvCxnSpPr/>
              <p:nvPr/>
            </p:nvCxnSpPr>
            <p:spPr>
              <a:xfrm>
                <a:off x="2801998" y="5652819"/>
                <a:ext cx="541565" cy="287155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5" name="Conector recto 254">
                <a:extLst>
                  <a:ext uri="{FF2B5EF4-FFF2-40B4-BE49-F238E27FC236}">
                    <a16:creationId xmlns:a16="http://schemas.microsoft.com/office/drawing/2014/main" id="{85E13356-B1B7-4917-A265-76E1B966F4B5}"/>
                  </a:ext>
                </a:extLst>
              </p:cNvPr>
              <p:cNvCxnSpPr/>
              <p:nvPr/>
            </p:nvCxnSpPr>
            <p:spPr>
              <a:xfrm>
                <a:off x="2777341" y="5652833"/>
                <a:ext cx="277274" cy="32386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6" name="Conector recto 255">
                <a:extLst>
                  <a:ext uri="{FF2B5EF4-FFF2-40B4-BE49-F238E27FC236}">
                    <a16:creationId xmlns:a16="http://schemas.microsoft.com/office/drawing/2014/main" id="{06752302-F53B-49F3-B371-4A81D1233A8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23900" y="5724018"/>
                <a:ext cx="530711" cy="24323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57" name="Rectángulo 256"/>
          <p:cNvSpPr/>
          <p:nvPr/>
        </p:nvSpPr>
        <p:spPr>
          <a:xfrm rot="10800000">
            <a:off x="2432649" y="3679246"/>
            <a:ext cx="68498" cy="1563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259" name="Conector recto 258"/>
          <p:cNvCxnSpPr/>
          <p:nvPr/>
        </p:nvCxnSpPr>
        <p:spPr>
          <a:xfrm>
            <a:off x="9818172" y="3022914"/>
            <a:ext cx="0" cy="2128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0" name="Conector recto 259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9815850" y="3034393"/>
            <a:ext cx="81828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2" name="Freeform 28"/>
          <p:cNvSpPr>
            <a:spLocks/>
          </p:cNvSpPr>
          <p:nvPr/>
        </p:nvSpPr>
        <p:spPr bwMode="auto">
          <a:xfrm flipH="1" flipV="1">
            <a:off x="9306982" y="4014919"/>
            <a:ext cx="232036" cy="292328"/>
          </a:xfrm>
          <a:custGeom>
            <a:avLst/>
            <a:gdLst>
              <a:gd name="T0" fmla="*/ 2147483646 w 3286"/>
              <a:gd name="T1" fmla="*/ 0 h 1827"/>
              <a:gd name="T2" fmla="*/ 2147483646 w 3286"/>
              <a:gd name="T3" fmla="*/ 2147483646 h 1827"/>
              <a:gd name="T4" fmla="*/ 0 w 3286"/>
              <a:gd name="T5" fmla="*/ 2147483646 h 1827"/>
              <a:gd name="T6" fmla="*/ 0 60000 65536"/>
              <a:gd name="T7" fmla="*/ 0 60000 65536"/>
              <a:gd name="T8" fmla="*/ 0 60000 65536"/>
              <a:gd name="T9" fmla="*/ 0 w 3286"/>
              <a:gd name="T10" fmla="*/ 0 h 1827"/>
              <a:gd name="T11" fmla="*/ 3286 w 3286"/>
              <a:gd name="T12" fmla="*/ 1827 h 18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86" h="1827">
                <a:moveTo>
                  <a:pt x="3286" y="0"/>
                </a:moveTo>
                <a:lnTo>
                  <a:pt x="3286" y="1824"/>
                </a:lnTo>
                <a:lnTo>
                  <a:pt x="0" y="1827"/>
                </a:lnTo>
              </a:path>
            </a:pathLst>
          </a:custGeom>
          <a:noFill/>
          <a:ln w="28575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263" name="Group 30"/>
          <p:cNvGrpSpPr>
            <a:grpSpLocks/>
          </p:cNvGrpSpPr>
          <p:nvPr/>
        </p:nvGrpSpPr>
        <p:grpSpPr bwMode="auto">
          <a:xfrm>
            <a:off x="9545476" y="3121628"/>
            <a:ext cx="594902" cy="1125852"/>
            <a:chOff x="3648" y="1728"/>
            <a:chExt cx="480" cy="960"/>
          </a:xfrm>
        </p:grpSpPr>
        <p:sp>
          <p:nvSpPr>
            <p:cNvPr id="264" name="Oval 31"/>
            <p:cNvSpPr>
              <a:spLocks noChangeArrowheads="1"/>
            </p:cNvSpPr>
            <p:nvPr/>
          </p:nvSpPr>
          <p:spPr bwMode="auto">
            <a:xfrm>
              <a:off x="3648" y="1728"/>
              <a:ext cx="480" cy="288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265" name="Oval 32"/>
            <p:cNvSpPr>
              <a:spLocks noChangeArrowheads="1"/>
            </p:cNvSpPr>
            <p:nvPr/>
          </p:nvSpPr>
          <p:spPr bwMode="auto">
            <a:xfrm>
              <a:off x="3648" y="2400"/>
              <a:ext cx="480" cy="288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266" name="Rectangle 33"/>
            <p:cNvSpPr>
              <a:spLocks noChangeArrowheads="1"/>
            </p:cNvSpPr>
            <p:nvPr/>
          </p:nvSpPr>
          <p:spPr bwMode="auto">
            <a:xfrm>
              <a:off x="3648" y="1872"/>
              <a:ext cx="480" cy="672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sp>
        <p:nvSpPr>
          <p:cNvPr id="267" name="Freeform 42"/>
          <p:cNvSpPr>
            <a:spLocks/>
          </p:cNvSpPr>
          <p:nvPr/>
        </p:nvSpPr>
        <p:spPr bwMode="auto">
          <a:xfrm>
            <a:off x="9545476" y="4069714"/>
            <a:ext cx="65306" cy="231672"/>
          </a:xfrm>
          <a:custGeom>
            <a:avLst/>
            <a:gdLst>
              <a:gd name="T0" fmla="*/ 0 w 137"/>
              <a:gd name="T1" fmla="*/ 0 h 563"/>
              <a:gd name="T2" fmla="*/ 0 w 137"/>
              <a:gd name="T3" fmla="*/ 563 h 563"/>
              <a:gd name="T4" fmla="*/ 72 w 137"/>
              <a:gd name="T5" fmla="*/ 561 h 563"/>
              <a:gd name="T6" fmla="*/ 137 w 137"/>
              <a:gd name="T7" fmla="*/ 278 h 563"/>
              <a:gd name="T8" fmla="*/ 0 60000 65536"/>
              <a:gd name="T9" fmla="*/ 0 60000 65536"/>
              <a:gd name="T10" fmla="*/ 0 60000 65536"/>
              <a:gd name="T11" fmla="*/ 0 60000 65536"/>
              <a:gd name="T12" fmla="*/ 0 w 137"/>
              <a:gd name="T13" fmla="*/ 0 h 563"/>
              <a:gd name="T14" fmla="*/ 137 w 137"/>
              <a:gd name="T15" fmla="*/ 563 h 56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7" h="563">
                <a:moveTo>
                  <a:pt x="0" y="0"/>
                </a:moveTo>
                <a:lnTo>
                  <a:pt x="0" y="563"/>
                </a:lnTo>
                <a:lnTo>
                  <a:pt x="72" y="561"/>
                </a:lnTo>
                <a:lnTo>
                  <a:pt x="137" y="278"/>
                </a:lnTo>
              </a:path>
            </a:pathLst>
          </a:cu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69" name="Rectangle 230"/>
          <p:cNvSpPr>
            <a:spLocks noChangeArrowheads="1"/>
          </p:cNvSpPr>
          <p:nvPr/>
        </p:nvSpPr>
        <p:spPr bwMode="auto">
          <a:xfrm>
            <a:off x="9382347" y="3983845"/>
            <a:ext cx="92461" cy="68841"/>
          </a:xfrm>
          <a:prstGeom prst="rect">
            <a:avLst/>
          </a:prstGeom>
          <a:solidFill>
            <a:srgbClr val="0080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270" name="AutoShape 231"/>
          <p:cNvSpPr>
            <a:spLocks noChangeArrowheads="1"/>
          </p:cNvSpPr>
          <p:nvPr/>
        </p:nvSpPr>
        <p:spPr bwMode="auto">
          <a:xfrm flipH="1">
            <a:off x="9382347" y="3983845"/>
            <a:ext cx="92461" cy="68841"/>
          </a:xfrm>
          <a:prstGeom prst="rtTriangle">
            <a:avLst/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271" name="AutoShape 50"/>
          <p:cNvSpPr>
            <a:spLocks noChangeArrowheads="1"/>
          </p:cNvSpPr>
          <p:nvPr/>
        </p:nvSpPr>
        <p:spPr bwMode="auto">
          <a:xfrm rot="10835597" flipV="1">
            <a:off x="9274651" y="4129510"/>
            <a:ext cx="51680" cy="87882"/>
          </a:xfrm>
          <a:prstGeom prst="triangle">
            <a:avLst>
              <a:gd name="adj" fmla="val 41667"/>
            </a:avLst>
          </a:prstGeom>
          <a:solidFill>
            <a:srgbClr val="00B050"/>
          </a:solidFill>
          <a:ln w="38100">
            <a:solidFill>
              <a:srgbClr val="00B05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272" name="Rectangle 235"/>
          <p:cNvSpPr>
            <a:spLocks noChangeArrowheads="1"/>
          </p:cNvSpPr>
          <p:nvPr/>
        </p:nvSpPr>
        <p:spPr bwMode="auto">
          <a:xfrm>
            <a:off x="9771453" y="3136856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273" name="Rectangle 235"/>
          <p:cNvSpPr>
            <a:spLocks noChangeArrowheads="1"/>
          </p:cNvSpPr>
          <p:nvPr/>
        </p:nvSpPr>
        <p:spPr bwMode="auto">
          <a:xfrm>
            <a:off x="9777922" y="4102324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274" name="CuadroTexto 273"/>
          <p:cNvSpPr txBox="1"/>
          <p:nvPr/>
        </p:nvSpPr>
        <p:spPr>
          <a:xfrm>
            <a:off x="8934685" y="4159991"/>
            <a:ext cx="3658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Red</a:t>
            </a:r>
            <a:endParaRPr lang="es-ES" sz="900" dirty="0"/>
          </a:p>
        </p:txBody>
      </p:sp>
      <p:sp>
        <p:nvSpPr>
          <p:cNvPr id="275" name="CuadroTexto 274"/>
          <p:cNvSpPr txBox="1"/>
          <p:nvPr/>
        </p:nvSpPr>
        <p:spPr>
          <a:xfrm>
            <a:off x="9586706" y="3258562"/>
            <a:ext cx="5485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err="1"/>
              <a:t>Estratif</a:t>
            </a:r>
            <a:r>
              <a:rPr lang="es-ES" sz="900" dirty="0"/>
              <a:t>.</a:t>
            </a:r>
          </a:p>
        </p:txBody>
      </p:sp>
      <p:sp>
        <p:nvSpPr>
          <p:cNvPr id="280" name="CuadroTexto 279"/>
          <p:cNvSpPr txBox="1"/>
          <p:nvPr/>
        </p:nvSpPr>
        <p:spPr>
          <a:xfrm>
            <a:off x="10078185" y="3460018"/>
            <a:ext cx="42191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BRET</a:t>
            </a:r>
            <a:endParaRPr lang="es-ES" sz="900" dirty="0"/>
          </a:p>
        </p:txBody>
      </p:sp>
      <p:cxnSp>
        <p:nvCxnSpPr>
          <p:cNvPr id="281" name="Conector recto 280"/>
          <p:cNvCxnSpPr/>
          <p:nvPr/>
        </p:nvCxnSpPr>
        <p:spPr>
          <a:xfrm flipH="1" flipV="1">
            <a:off x="10135254" y="3690973"/>
            <a:ext cx="369128" cy="236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2" name="Rectangle 235"/>
          <p:cNvSpPr>
            <a:spLocks noChangeArrowheads="1"/>
          </p:cNvSpPr>
          <p:nvPr/>
        </p:nvSpPr>
        <p:spPr bwMode="auto">
          <a:xfrm>
            <a:off x="10393105" y="3111771"/>
            <a:ext cx="142397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cxnSp>
        <p:nvCxnSpPr>
          <p:cNvPr id="283" name="Conector recto 282"/>
          <p:cNvCxnSpPr/>
          <p:nvPr/>
        </p:nvCxnSpPr>
        <p:spPr>
          <a:xfrm>
            <a:off x="10487607" y="3335263"/>
            <a:ext cx="0" cy="377111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4" name="Conector recto 283"/>
          <p:cNvCxnSpPr/>
          <p:nvPr/>
        </p:nvCxnSpPr>
        <p:spPr>
          <a:xfrm flipH="1">
            <a:off x="10472585" y="3324796"/>
            <a:ext cx="161548" cy="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5" name="63 Elipse"/>
          <p:cNvSpPr/>
          <p:nvPr/>
        </p:nvSpPr>
        <p:spPr bwMode="auto">
          <a:xfrm rot="10979486">
            <a:off x="10416670" y="3398250"/>
            <a:ext cx="141550" cy="15906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s-ES">
              <a:ln w="19050">
                <a:solidFill>
                  <a:schemeClr val="tx1"/>
                </a:solidFill>
              </a:ln>
              <a:latin typeface="Arial" charset="0"/>
            </a:endParaRPr>
          </a:p>
        </p:txBody>
      </p:sp>
      <p:sp>
        <p:nvSpPr>
          <p:cNvPr id="286" name="64 Triángulo isósceles"/>
          <p:cNvSpPr>
            <a:spLocks noChangeArrowheads="1"/>
          </p:cNvSpPr>
          <p:nvPr/>
        </p:nvSpPr>
        <p:spPr bwMode="auto">
          <a:xfrm rot="10979486">
            <a:off x="10439389" y="3437840"/>
            <a:ext cx="94193" cy="106628"/>
          </a:xfrm>
          <a:prstGeom prst="triangle">
            <a:avLst>
              <a:gd name="adj" fmla="val 50000"/>
            </a:avLst>
          </a:prstGeom>
          <a:solidFill>
            <a:srgbClr val="C000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n w="19050">
                <a:solidFill>
                  <a:schemeClr val="tx1"/>
                </a:solidFill>
              </a:ln>
              <a:latin typeface="Arial" panose="020B0604020202020204" pitchFamily="34" charset="0"/>
            </a:endParaRPr>
          </a:p>
        </p:txBody>
      </p:sp>
      <p:cxnSp>
        <p:nvCxnSpPr>
          <p:cNvPr id="287" name="Conector recto 286"/>
          <p:cNvCxnSpPr/>
          <p:nvPr/>
        </p:nvCxnSpPr>
        <p:spPr>
          <a:xfrm>
            <a:off x="10485453" y="3237535"/>
            <a:ext cx="0" cy="133224"/>
          </a:xfrm>
          <a:prstGeom prst="line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8" name="Conector recto 287"/>
          <p:cNvCxnSpPr/>
          <p:nvPr/>
        </p:nvCxnSpPr>
        <p:spPr>
          <a:xfrm flipH="1">
            <a:off x="10419321" y="3320874"/>
            <a:ext cx="161548" cy="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5" name="Grupo 294"/>
          <p:cNvGrpSpPr/>
          <p:nvPr/>
        </p:nvGrpSpPr>
        <p:grpSpPr>
          <a:xfrm rot="10800000">
            <a:off x="9523886" y="3664069"/>
            <a:ext cx="300583" cy="107755"/>
            <a:chOff x="2987557" y="5005787"/>
            <a:chExt cx="300583" cy="107755"/>
          </a:xfrm>
        </p:grpSpPr>
        <p:sp>
          <p:nvSpPr>
            <p:cNvPr id="296" name="Rectángulo 295">
              <a:extLst>
                <a:ext uri="{FF2B5EF4-FFF2-40B4-BE49-F238E27FC236}">
                  <a16:creationId xmlns:a16="http://schemas.microsoft.com/office/drawing/2014/main" id="{6A082EBA-C047-43E7-B51E-99FB9C212B75}"/>
                </a:ext>
              </a:extLst>
            </p:cNvPr>
            <p:cNvSpPr/>
            <p:nvPr/>
          </p:nvSpPr>
          <p:spPr>
            <a:xfrm flipH="1">
              <a:off x="2989572" y="5005787"/>
              <a:ext cx="298568" cy="10775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297" name="Grupo 296">
              <a:extLst>
                <a:ext uri="{FF2B5EF4-FFF2-40B4-BE49-F238E27FC236}">
                  <a16:creationId xmlns:a16="http://schemas.microsoft.com/office/drawing/2014/main" id="{0FF27053-8FB8-4086-839A-B735F9B1E557}"/>
                </a:ext>
              </a:extLst>
            </p:cNvPr>
            <p:cNvGrpSpPr/>
            <p:nvPr/>
          </p:nvGrpSpPr>
          <p:grpSpPr>
            <a:xfrm rot="10480833">
              <a:off x="2987557" y="5025708"/>
              <a:ext cx="299464" cy="67911"/>
              <a:chOff x="2523900" y="5652819"/>
              <a:chExt cx="819663" cy="323882"/>
            </a:xfrm>
          </p:grpSpPr>
          <p:cxnSp>
            <p:nvCxnSpPr>
              <p:cNvPr id="298" name="Conector recto de flecha 297">
                <a:extLst>
                  <a:ext uri="{FF2B5EF4-FFF2-40B4-BE49-F238E27FC236}">
                    <a16:creationId xmlns:a16="http://schemas.microsoft.com/office/drawing/2014/main" id="{39329A46-3F3F-42C0-8C96-A0CB808F0373}"/>
                  </a:ext>
                </a:extLst>
              </p:cNvPr>
              <p:cNvCxnSpPr/>
              <p:nvPr/>
            </p:nvCxnSpPr>
            <p:spPr>
              <a:xfrm>
                <a:off x="2801998" y="5652819"/>
                <a:ext cx="541565" cy="287155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9" name="Conector recto 298">
                <a:extLst>
                  <a:ext uri="{FF2B5EF4-FFF2-40B4-BE49-F238E27FC236}">
                    <a16:creationId xmlns:a16="http://schemas.microsoft.com/office/drawing/2014/main" id="{85E13356-B1B7-4917-A265-76E1B966F4B5}"/>
                  </a:ext>
                </a:extLst>
              </p:cNvPr>
              <p:cNvCxnSpPr/>
              <p:nvPr/>
            </p:nvCxnSpPr>
            <p:spPr>
              <a:xfrm>
                <a:off x="2777341" y="5652833"/>
                <a:ext cx="277274" cy="32386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0" name="Conector recto 299">
                <a:extLst>
                  <a:ext uri="{FF2B5EF4-FFF2-40B4-BE49-F238E27FC236}">
                    <a16:creationId xmlns:a16="http://schemas.microsoft.com/office/drawing/2014/main" id="{06752302-F53B-49F3-B371-4A81D1233A8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23900" y="5724018"/>
                <a:ext cx="530711" cy="24323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01" name="Rectángulo 300"/>
          <p:cNvSpPr/>
          <p:nvPr/>
        </p:nvSpPr>
        <p:spPr>
          <a:xfrm rot="10800000">
            <a:off x="9467678" y="3634696"/>
            <a:ext cx="68498" cy="1563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5" name="CuadroTexto 304"/>
          <p:cNvSpPr txBox="1"/>
          <p:nvPr/>
        </p:nvSpPr>
        <p:spPr>
          <a:xfrm>
            <a:off x="1531527" y="6669006"/>
            <a:ext cx="100059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 smtClean="0"/>
              <a:t>ACSDepositosolo</a:t>
            </a:r>
            <a:r>
              <a:rPr lang="es-ES" sz="800" dirty="0" smtClean="0"/>
              <a:t> *</a:t>
            </a:r>
            <a:endParaRPr lang="es-ES" sz="800" dirty="0"/>
          </a:p>
        </p:txBody>
      </p:sp>
      <p:cxnSp>
        <p:nvCxnSpPr>
          <p:cNvPr id="306" name="Conector recto 305"/>
          <p:cNvCxnSpPr/>
          <p:nvPr/>
        </p:nvCxnSpPr>
        <p:spPr>
          <a:xfrm>
            <a:off x="2868647" y="5176527"/>
            <a:ext cx="0" cy="2128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" name="Conector recto 306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2866325" y="5188006"/>
            <a:ext cx="81828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9" name="Freeform 28"/>
          <p:cNvSpPr>
            <a:spLocks/>
          </p:cNvSpPr>
          <p:nvPr/>
        </p:nvSpPr>
        <p:spPr bwMode="auto">
          <a:xfrm flipH="1" flipV="1">
            <a:off x="2357457" y="6168532"/>
            <a:ext cx="232036" cy="292328"/>
          </a:xfrm>
          <a:custGeom>
            <a:avLst/>
            <a:gdLst>
              <a:gd name="T0" fmla="*/ 2147483646 w 3286"/>
              <a:gd name="T1" fmla="*/ 0 h 1827"/>
              <a:gd name="T2" fmla="*/ 2147483646 w 3286"/>
              <a:gd name="T3" fmla="*/ 2147483646 h 1827"/>
              <a:gd name="T4" fmla="*/ 0 w 3286"/>
              <a:gd name="T5" fmla="*/ 2147483646 h 1827"/>
              <a:gd name="T6" fmla="*/ 0 60000 65536"/>
              <a:gd name="T7" fmla="*/ 0 60000 65536"/>
              <a:gd name="T8" fmla="*/ 0 60000 65536"/>
              <a:gd name="T9" fmla="*/ 0 w 3286"/>
              <a:gd name="T10" fmla="*/ 0 h 1827"/>
              <a:gd name="T11" fmla="*/ 3286 w 3286"/>
              <a:gd name="T12" fmla="*/ 1827 h 18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86" h="1827">
                <a:moveTo>
                  <a:pt x="3286" y="0"/>
                </a:moveTo>
                <a:lnTo>
                  <a:pt x="3286" y="1824"/>
                </a:lnTo>
                <a:lnTo>
                  <a:pt x="0" y="1827"/>
                </a:lnTo>
              </a:path>
            </a:pathLst>
          </a:custGeom>
          <a:noFill/>
          <a:ln w="28575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310" name="Group 30"/>
          <p:cNvGrpSpPr>
            <a:grpSpLocks/>
          </p:cNvGrpSpPr>
          <p:nvPr/>
        </p:nvGrpSpPr>
        <p:grpSpPr bwMode="auto">
          <a:xfrm>
            <a:off x="2595951" y="5275241"/>
            <a:ext cx="594902" cy="1125852"/>
            <a:chOff x="3648" y="1728"/>
            <a:chExt cx="480" cy="960"/>
          </a:xfrm>
        </p:grpSpPr>
        <p:sp>
          <p:nvSpPr>
            <p:cNvPr id="311" name="Oval 31"/>
            <p:cNvSpPr>
              <a:spLocks noChangeArrowheads="1"/>
            </p:cNvSpPr>
            <p:nvPr/>
          </p:nvSpPr>
          <p:spPr bwMode="auto">
            <a:xfrm>
              <a:off x="3648" y="1728"/>
              <a:ext cx="480" cy="288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314" name="Oval 32"/>
            <p:cNvSpPr>
              <a:spLocks noChangeArrowheads="1"/>
            </p:cNvSpPr>
            <p:nvPr/>
          </p:nvSpPr>
          <p:spPr bwMode="auto">
            <a:xfrm>
              <a:off x="3648" y="2400"/>
              <a:ext cx="480" cy="288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315" name="Rectangle 33"/>
            <p:cNvSpPr>
              <a:spLocks noChangeArrowheads="1"/>
            </p:cNvSpPr>
            <p:nvPr/>
          </p:nvSpPr>
          <p:spPr bwMode="auto">
            <a:xfrm>
              <a:off x="3648" y="1872"/>
              <a:ext cx="480" cy="672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sp>
        <p:nvSpPr>
          <p:cNvPr id="316" name="Freeform 42"/>
          <p:cNvSpPr>
            <a:spLocks/>
          </p:cNvSpPr>
          <p:nvPr/>
        </p:nvSpPr>
        <p:spPr bwMode="auto">
          <a:xfrm>
            <a:off x="2595951" y="6223327"/>
            <a:ext cx="65306" cy="231672"/>
          </a:xfrm>
          <a:custGeom>
            <a:avLst/>
            <a:gdLst>
              <a:gd name="T0" fmla="*/ 0 w 137"/>
              <a:gd name="T1" fmla="*/ 0 h 563"/>
              <a:gd name="T2" fmla="*/ 0 w 137"/>
              <a:gd name="T3" fmla="*/ 563 h 563"/>
              <a:gd name="T4" fmla="*/ 72 w 137"/>
              <a:gd name="T5" fmla="*/ 561 h 563"/>
              <a:gd name="T6" fmla="*/ 137 w 137"/>
              <a:gd name="T7" fmla="*/ 278 h 563"/>
              <a:gd name="T8" fmla="*/ 0 60000 65536"/>
              <a:gd name="T9" fmla="*/ 0 60000 65536"/>
              <a:gd name="T10" fmla="*/ 0 60000 65536"/>
              <a:gd name="T11" fmla="*/ 0 60000 65536"/>
              <a:gd name="T12" fmla="*/ 0 w 137"/>
              <a:gd name="T13" fmla="*/ 0 h 563"/>
              <a:gd name="T14" fmla="*/ 137 w 137"/>
              <a:gd name="T15" fmla="*/ 563 h 56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7" h="563">
                <a:moveTo>
                  <a:pt x="0" y="0"/>
                </a:moveTo>
                <a:lnTo>
                  <a:pt x="0" y="563"/>
                </a:lnTo>
                <a:lnTo>
                  <a:pt x="72" y="561"/>
                </a:lnTo>
                <a:lnTo>
                  <a:pt x="137" y="278"/>
                </a:lnTo>
              </a:path>
            </a:pathLst>
          </a:cu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317" name="Rectangle 230"/>
          <p:cNvSpPr>
            <a:spLocks noChangeArrowheads="1"/>
          </p:cNvSpPr>
          <p:nvPr/>
        </p:nvSpPr>
        <p:spPr bwMode="auto">
          <a:xfrm>
            <a:off x="2432822" y="6137458"/>
            <a:ext cx="92461" cy="68841"/>
          </a:xfrm>
          <a:prstGeom prst="rect">
            <a:avLst/>
          </a:prstGeom>
          <a:solidFill>
            <a:srgbClr val="0080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318" name="AutoShape 231"/>
          <p:cNvSpPr>
            <a:spLocks noChangeArrowheads="1"/>
          </p:cNvSpPr>
          <p:nvPr/>
        </p:nvSpPr>
        <p:spPr bwMode="auto">
          <a:xfrm flipH="1">
            <a:off x="2432822" y="6137458"/>
            <a:ext cx="92461" cy="68841"/>
          </a:xfrm>
          <a:prstGeom prst="rtTriangle">
            <a:avLst/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319" name="AutoShape 50"/>
          <p:cNvSpPr>
            <a:spLocks noChangeArrowheads="1"/>
          </p:cNvSpPr>
          <p:nvPr/>
        </p:nvSpPr>
        <p:spPr bwMode="auto">
          <a:xfrm rot="10835597" flipV="1">
            <a:off x="2325126" y="6283123"/>
            <a:ext cx="51680" cy="87882"/>
          </a:xfrm>
          <a:prstGeom prst="triangle">
            <a:avLst>
              <a:gd name="adj" fmla="val 41667"/>
            </a:avLst>
          </a:prstGeom>
          <a:solidFill>
            <a:srgbClr val="00B050"/>
          </a:solidFill>
          <a:ln w="38100">
            <a:solidFill>
              <a:srgbClr val="00B05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320" name="Rectangle 235"/>
          <p:cNvSpPr>
            <a:spLocks noChangeArrowheads="1"/>
          </p:cNvSpPr>
          <p:nvPr/>
        </p:nvSpPr>
        <p:spPr bwMode="auto">
          <a:xfrm>
            <a:off x="2821928" y="5290469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321" name="Rectangle 235"/>
          <p:cNvSpPr>
            <a:spLocks noChangeArrowheads="1"/>
          </p:cNvSpPr>
          <p:nvPr/>
        </p:nvSpPr>
        <p:spPr bwMode="auto">
          <a:xfrm>
            <a:off x="2828397" y="6255937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322" name="CuadroTexto 321"/>
          <p:cNvSpPr txBox="1"/>
          <p:nvPr/>
        </p:nvSpPr>
        <p:spPr>
          <a:xfrm>
            <a:off x="1985160" y="6313604"/>
            <a:ext cx="3658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Red</a:t>
            </a:r>
            <a:endParaRPr lang="es-ES" sz="900" dirty="0"/>
          </a:p>
        </p:txBody>
      </p:sp>
      <p:sp>
        <p:nvSpPr>
          <p:cNvPr id="323" name="CuadroTexto 322"/>
          <p:cNvSpPr txBox="1"/>
          <p:nvPr/>
        </p:nvSpPr>
        <p:spPr>
          <a:xfrm>
            <a:off x="2637181" y="5412175"/>
            <a:ext cx="5485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err="1"/>
              <a:t>Estratif</a:t>
            </a:r>
            <a:r>
              <a:rPr lang="es-ES" sz="900" dirty="0"/>
              <a:t>.</a:t>
            </a:r>
          </a:p>
        </p:txBody>
      </p:sp>
      <p:grpSp>
        <p:nvGrpSpPr>
          <p:cNvPr id="324" name="Grupo 323"/>
          <p:cNvGrpSpPr/>
          <p:nvPr/>
        </p:nvGrpSpPr>
        <p:grpSpPr>
          <a:xfrm rot="10800000">
            <a:off x="2576147" y="5841040"/>
            <a:ext cx="300583" cy="107755"/>
            <a:chOff x="2987557" y="5005787"/>
            <a:chExt cx="300583" cy="107755"/>
          </a:xfrm>
        </p:grpSpPr>
        <p:sp>
          <p:nvSpPr>
            <p:cNvPr id="325" name="Rectángulo 324">
              <a:extLst>
                <a:ext uri="{FF2B5EF4-FFF2-40B4-BE49-F238E27FC236}">
                  <a16:creationId xmlns:a16="http://schemas.microsoft.com/office/drawing/2014/main" id="{6A082EBA-C047-43E7-B51E-99FB9C212B75}"/>
                </a:ext>
              </a:extLst>
            </p:cNvPr>
            <p:cNvSpPr/>
            <p:nvPr/>
          </p:nvSpPr>
          <p:spPr>
            <a:xfrm flipH="1">
              <a:off x="2989572" y="5005787"/>
              <a:ext cx="298568" cy="10775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326" name="Grupo 325">
              <a:extLst>
                <a:ext uri="{FF2B5EF4-FFF2-40B4-BE49-F238E27FC236}">
                  <a16:creationId xmlns:a16="http://schemas.microsoft.com/office/drawing/2014/main" id="{0FF27053-8FB8-4086-839A-B735F9B1E557}"/>
                </a:ext>
              </a:extLst>
            </p:cNvPr>
            <p:cNvGrpSpPr/>
            <p:nvPr/>
          </p:nvGrpSpPr>
          <p:grpSpPr>
            <a:xfrm rot="10480833">
              <a:off x="2987557" y="5025708"/>
              <a:ext cx="299464" cy="67911"/>
              <a:chOff x="2523900" y="5652819"/>
              <a:chExt cx="819663" cy="323882"/>
            </a:xfrm>
          </p:grpSpPr>
          <p:cxnSp>
            <p:nvCxnSpPr>
              <p:cNvPr id="327" name="Conector recto de flecha 326">
                <a:extLst>
                  <a:ext uri="{FF2B5EF4-FFF2-40B4-BE49-F238E27FC236}">
                    <a16:creationId xmlns:a16="http://schemas.microsoft.com/office/drawing/2014/main" id="{39329A46-3F3F-42C0-8C96-A0CB808F0373}"/>
                  </a:ext>
                </a:extLst>
              </p:cNvPr>
              <p:cNvCxnSpPr/>
              <p:nvPr/>
            </p:nvCxnSpPr>
            <p:spPr>
              <a:xfrm>
                <a:off x="2801998" y="5652819"/>
                <a:ext cx="541565" cy="287155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8" name="Conector recto 327">
                <a:extLst>
                  <a:ext uri="{FF2B5EF4-FFF2-40B4-BE49-F238E27FC236}">
                    <a16:creationId xmlns:a16="http://schemas.microsoft.com/office/drawing/2014/main" id="{85E13356-B1B7-4917-A265-76E1B966F4B5}"/>
                  </a:ext>
                </a:extLst>
              </p:cNvPr>
              <p:cNvCxnSpPr/>
              <p:nvPr/>
            </p:nvCxnSpPr>
            <p:spPr>
              <a:xfrm>
                <a:off x="2777341" y="5652833"/>
                <a:ext cx="277274" cy="32386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9" name="Conector recto 328">
                <a:extLst>
                  <a:ext uri="{FF2B5EF4-FFF2-40B4-BE49-F238E27FC236}">
                    <a16:creationId xmlns:a16="http://schemas.microsoft.com/office/drawing/2014/main" id="{06752302-F53B-49F3-B371-4A81D1233A8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23900" y="5724018"/>
                <a:ext cx="530711" cy="24323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30" name="Rectángulo 329"/>
          <p:cNvSpPr/>
          <p:nvPr/>
        </p:nvSpPr>
        <p:spPr>
          <a:xfrm rot="10800000">
            <a:off x="2519939" y="5811667"/>
            <a:ext cx="68498" cy="1563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4" name="CuadroTexto 333"/>
          <p:cNvSpPr txBox="1"/>
          <p:nvPr/>
        </p:nvSpPr>
        <p:spPr>
          <a:xfrm>
            <a:off x="8491094" y="6659174"/>
            <a:ext cx="11432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 smtClean="0"/>
              <a:t>ACSDepositosoloRet</a:t>
            </a:r>
            <a:r>
              <a:rPr lang="es-ES" sz="800" dirty="0" smtClean="0"/>
              <a:t> *</a:t>
            </a:r>
            <a:endParaRPr lang="es-ES" sz="800" dirty="0"/>
          </a:p>
        </p:txBody>
      </p:sp>
      <p:cxnSp>
        <p:nvCxnSpPr>
          <p:cNvPr id="337" name="Conector recto 336"/>
          <p:cNvCxnSpPr/>
          <p:nvPr/>
        </p:nvCxnSpPr>
        <p:spPr>
          <a:xfrm>
            <a:off x="9818172" y="5258687"/>
            <a:ext cx="0" cy="2128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8" name="Conector recto 337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9815850" y="5270166"/>
            <a:ext cx="81828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0" name="Freeform 28"/>
          <p:cNvSpPr>
            <a:spLocks/>
          </p:cNvSpPr>
          <p:nvPr/>
        </p:nvSpPr>
        <p:spPr bwMode="auto">
          <a:xfrm flipH="1" flipV="1">
            <a:off x="9306982" y="6250692"/>
            <a:ext cx="232036" cy="292328"/>
          </a:xfrm>
          <a:custGeom>
            <a:avLst/>
            <a:gdLst>
              <a:gd name="T0" fmla="*/ 2147483646 w 3286"/>
              <a:gd name="T1" fmla="*/ 0 h 1827"/>
              <a:gd name="T2" fmla="*/ 2147483646 w 3286"/>
              <a:gd name="T3" fmla="*/ 2147483646 h 1827"/>
              <a:gd name="T4" fmla="*/ 0 w 3286"/>
              <a:gd name="T5" fmla="*/ 2147483646 h 1827"/>
              <a:gd name="T6" fmla="*/ 0 60000 65536"/>
              <a:gd name="T7" fmla="*/ 0 60000 65536"/>
              <a:gd name="T8" fmla="*/ 0 60000 65536"/>
              <a:gd name="T9" fmla="*/ 0 w 3286"/>
              <a:gd name="T10" fmla="*/ 0 h 1827"/>
              <a:gd name="T11" fmla="*/ 3286 w 3286"/>
              <a:gd name="T12" fmla="*/ 1827 h 18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86" h="1827">
                <a:moveTo>
                  <a:pt x="3286" y="0"/>
                </a:moveTo>
                <a:lnTo>
                  <a:pt x="3286" y="1824"/>
                </a:lnTo>
                <a:lnTo>
                  <a:pt x="0" y="1827"/>
                </a:lnTo>
              </a:path>
            </a:pathLst>
          </a:custGeom>
          <a:noFill/>
          <a:ln w="28575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341" name="Group 30"/>
          <p:cNvGrpSpPr>
            <a:grpSpLocks/>
          </p:cNvGrpSpPr>
          <p:nvPr/>
        </p:nvGrpSpPr>
        <p:grpSpPr bwMode="auto">
          <a:xfrm>
            <a:off x="9545476" y="5357401"/>
            <a:ext cx="594902" cy="1125852"/>
            <a:chOff x="3648" y="1728"/>
            <a:chExt cx="480" cy="960"/>
          </a:xfrm>
        </p:grpSpPr>
        <p:sp>
          <p:nvSpPr>
            <p:cNvPr id="343" name="Oval 31"/>
            <p:cNvSpPr>
              <a:spLocks noChangeArrowheads="1"/>
            </p:cNvSpPr>
            <p:nvPr/>
          </p:nvSpPr>
          <p:spPr bwMode="auto">
            <a:xfrm>
              <a:off x="3648" y="1728"/>
              <a:ext cx="480" cy="288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344" name="Oval 32"/>
            <p:cNvSpPr>
              <a:spLocks noChangeArrowheads="1"/>
            </p:cNvSpPr>
            <p:nvPr/>
          </p:nvSpPr>
          <p:spPr bwMode="auto">
            <a:xfrm>
              <a:off x="3648" y="2400"/>
              <a:ext cx="480" cy="288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345" name="Rectangle 33"/>
            <p:cNvSpPr>
              <a:spLocks noChangeArrowheads="1"/>
            </p:cNvSpPr>
            <p:nvPr/>
          </p:nvSpPr>
          <p:spPr bwMode="auto">
            <a:xfrm>
              <a:off x="3648" y="1872"/>
              <a:ext cx="480" cy="672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sp>
        <p:nvSpPr>
          <p:cNvPr id="352" name="Freeform 42"/>
          <p:cNvSpPr>
            <a:spLocks/>
          </p:cNvSpPr>
          <p:nvPr/>
        </p:nvSpPr>
        <p:spPr bwMode="auto">
          <a:xfrm>
            <a:off x="9545476" y="6305487"/>
            <a:ext cx="65306" cy="231672"/>
          </a:xfrm>
          <a:custGeom>
            <a:avLst/>
            <a:gdLst>
              <a:gd name="T0" fmla="*/ 0 w 137"/>
              <a:gd name="T1" fmla="*/ 0 h 563"/>
              <a:gd name="T2" fmla="*/ 0 w 137"/>
              <a:gd name="T3" fmla="*/ 563 h 563"/>
              <a:gd name="T4" fmla="*/ 72 w 137"/>
              <a:gd name="T5" fmla="*/ 561 h 563"/>
              <a:gd name="T6" fmla="*/ 137 w 137"/>
              <a:gd name="T7" fmla="*/ 278 h 563"/>
              <a:gd name="T8" fmla="*/ 0 60000 65536"/>
              <a:gd name="T9" fmla="*/ 0 60000 65536"/>
              <a:gd name="T10" fmla="*/ 0 60000 65536"/>
              <a:gd name="T11" fmla="*/ 0 60000 65536"/>
              <a:gd name="T12" fmla="*/ 0 w 137"/>
              <a:gd name="T13" fmla="*/ 0 h 563"/>
              <a:gd name="T14" fmla="*/ 137 w 137"/>
              <a:gd name="T15" fmla="*/ 563 h 56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7" h="563">
                <a:moveTo>
                  <a:pt x="0" y="0"/>
                </a:moveTo>
                <a:lnTo>
                  <a:pt x="0" y="563"/>
                </a:lnTo>
                <a:lnTo>
                  <a:pt x="72" y="561"/>
                </a:lnTo>
                <a:lnTo>
                  <a:pt x="137" y="278"/>
                </a:lnTo>
              </a:path>
            </a:pathLst>
          </a:cu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353" name="Rectangle 230"/>
          <p:cNvSpPr>
            <a:spLocks noChangeArrowheads="1"/>
          </p:cNvSpPr>
          <p:nvPr/>
        </p:nvSpPr>
        <p:spPr bwMode="auto">
          <a:xfrm>
            <a:off x="9382347" y="6219618"/>
            <a:ext cx="92461" cy="68841"/>
          </a:xfrm>
          <a:prstGeom prst="rect">
            <a:avLst/>
          </a:prstGeom>
          <a:solidFill>
            <a:srgbClr val="0080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354" name="AutoShape 231"/>
          <p:cNvSpPr>
            <a:spLocks noChangeArrowheads="1"/>
          </p:cNvSpPr>
          <p:nvPr/>
        </p:nvSpPr>
        <p:spPr bwMode="auto">
          <a:xfrm flipH="1">
            <a:off x="9382347" y="6219618"/>
            <a:ext cx="92461" cy="68841"/>
          </a:xfrm>
          <a:prstGeom prst="rtTriangle">
            <a:avLst/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355" name="AutoShape 50"/>
          <p:cNvSpPr>
            <a:spLocks noChangeArrowheads="1"/>
          </p:cNvSpPr>
          <p:nvPr/>
        </p:nvSpPr>
        <p:spPr bwMode="auto">
          <a:xfrm rot="10835597" flipV="1">
            <a:off x="9274651" y="6365283"/>
            <a:ext cx="51680" cy="87882"/>
          </a:xfrm>
          <a:prstGeom prst="triangle">
            <a:avLst>
              <a:gd name="adj" fmla="val 41667"/>
            </a:avLst>
          </a:prstGeom>
          <a:solidFill>
            <a:srgbClr val="00B050"/>
          </a:solidFill>
          <a:ln w="38100">
            <a:solidFill>
              <a:srgbClr val="00B05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356" name="Rectangle 235"/>
          <p:cNvSpPr>
            <a:spLocks noChangeArrowheads="1"/>
          </p:cNvSpPr>
          <p:nvPr/>
        </p:nvSpPr>
        <p:spPr bwMode="auto">
          <a:xfrm>
            <a:off x="9771453" y="5372629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357" name="Rectangle 235"/>
          <p:cNvSpPr>
            <a:spLocks noChangeArrowheads="1"/>
          </p:cNvSpPr>
          <p:nvPr/>
        </p:nvSpPr>
        <p:spPr bwMode="auto">
          <a:xfrm>
            <a:off x="9777922" y="6338097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358" name="CuadroTexto 357"/>
          <p:cNvSpPr txBox="1"/>
          <p:nvPr/>
        </p:nvSpPr>
        <p:spPr>
          <a:xfrm>
            <a:off x="8934685" y="6395764"/>
            <a:ext cx="3658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Red</a:t>
            </a:r>
            <a:endParaRPr lang="es-ES" sz="900" dirty="0"/>
          </a:p>
        </p:txBody>
      </p:sp>
      <p:sp>
        <p:nvSpPr>
          <p:cNvPr id="359" name="CuadroTexto 358"/>
          <p:cNvSpPr txBox="1"/>
          <p:nvPr/>
        </p:nvSpPr>
        <p:spPr>
          <a:xfrm>
            <a:off x="9586706" y="5494335"/>
            <a:ext cx="5485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err="1"/>
              <a:t>Estratif</a:t>
            </a:r>
            <a:r>
              <a:rPr lang="es-ES" sz="900" dirty="0"/>
              <a:t>.</a:t>
            </a:r>
          </a:p>
        </p:txBody>
      </p:sp>
      <p:sp>
        <p:nvSpPr>
          <p:cNvPr id="360" name="CuadroTexto 359"/>
          <p:cNvSpPr txBox="1"/>
          <p:nvPr/>
        </p:nvSpPr>
        <p:spPr>
          <a:xfrm>
            <a:off x="10078185" y="5695791"/>
            <a:ext cx="42191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BRET</a:t>
            </a:r>
            <a:endParaRPr lang="es-ES" sz="900" dirty="0"/>
          </a:p>
        </p:txBody>
      </p:sp>
      <p:cxnSp>
        <p:nvCxnSpPr>
          <p:cNvPr id="361" name="Conector recto 360"/>
          <p:cNvCxnSpPr/>
          <p:nvPr/>
        </p:nvCxnSpPr>
        <p:spPr>
          <a:xfrm flipH="1" flipV="1">
            <a:off x="10135254" y="5926746"/>
            <a:ext cx="369128" cy="236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2" name="Rectangle 235"/>
          <p:cNvSpPr>
            <a:spLocks noChangeArrowheads="1"/>
          </p:cNvSpPr>
          <p:nvPr/>
        </p:nvSpPr>
        <p:spPr bwMode="auto">
          <a:xfrm>
            <a:off x="10393105" y="5347544"/>
            <a:ext cx="142397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cxnSp>
        <p:nvCxnSpPr>
          <p:cNvPr id="363" name="Conector recto 362"/>
          <p:cNvCxnSpPr/>
          <p:nvPr/>
        </p:nvCxnSpPr>
        <p:spPr>
          <a:xfrm>
            <a:off x="10487607" y="5571036"/>
            <a:ext cx="0" cy="377111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4" name="Conector recto 363"/>
          <p:cNvCxnSpPr/>
          <p:nvPr/>
        </p:nvCxnSpPr>
        <p:spPr>
          <a:xfrm flipH="1">
            <a:off x="10472585" y="5560569"/>
            <a:ext cx="161548" cy="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5" name="63 Elipse"/>
          <p:cNvSpPr/>
          <p:nvPr/>
        </p:nvSpPr>
        <p:spPr bwMode="auto">
          <a:xfrm rot="10979486">
            <a:off x="10416670" y="5634023"/>
            <a:ext cx="141550" cy="15906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s-ES">
              <a:ln w="19050">
                <a:solidFill>
                  <a:schemeClr val="tx1"/>
                </a:solidFill>
              </a:ln>
              <a:latin typeface="Arial" charset="0"/>
            </a:endParaRPr>
          </a:p>
        </p:txBody>
      </p:sp>
      <p:sp>
        <p:nvSpPr>
          <p:cNvPr id="366" name="64 Triángulo isósceles"/>
          <p:cNvSpPr>
            <a:spLocks noChangeArrowheads="1"/>
          </p:cNvSpPr>
          <p:nvPr/>
        </p:nvSpPr>
        <p:spPr bwMode="auto">
          <a:xfrm rot="10979486">
            <a:off x="10439389" y="5673613"/>
            <a:ext cx="94193" cy="106628"/>
          </a:xfrm>
          <a:prstGeom prst="triangle">
            <a:avLst>
              <a:gd name="adj" fmla="val 50000"/>
            </a:avLst>
          </a:prstGeom>
          <a:solidFill>
            <a:srgbClr val="C000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n w="19050">
                <a:solidFill>
                  <a:schemeClr val="tx1"/>
                </a:solidFill>
              </a:ln>
              <a:latin typeface="Arial" panose="020B0604020202020204" pitchFamily="34" charset="0"/>
            </a:endParaRPr>
          </a:p>
        </p:txBody>
      </p:sp>
      <p:cxnSp>
        <p:nvCxnSpPr>
          <p:cNvPr id="367" name="Conector recto 366"/>
          <p:cNvCxnSpPr/>
          <p:nvPr/>
        </p:nvCxnSpPr>
        <p:spPr>
          <a:xfrm>
            <a:off x="10485453" y="5473308"/>
            <a:ext cx="0" cy="133224"/>
          </a:xfrm>
          <a:prstGeom prst="line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8" name="Conector recto 367"/>
          <p:cNvCxnSpPr/>
          <p:nvPr/>
        </p:nvCxnSpPr>
        <p:spPr>
          <a:xfrm flipH="1">
            <a:off x="10419321" y="5556647"/>
            <a:ext cx="161548" cy="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9" name="Grupo 368"/>
          <p:cNvGrpSpPr/>
          <p:nvPr/>
        </p:nvGrpSpPr>
        <p:grpSpPr>
          <a:xfrm rot="10800000">
            <a:off x="9523886" y="5899842"/>
            <a:ext cx="300583" cy="107755"/>
            <a:chOff x="2987557" y="5005787"/>
            <a:chExt cx="300583" cy="107755"/>
          </a:xfrm>
        </p:grpSpPr>
        <p:sp>
          <p:nvSpPr>
            <p:cNvPr id="370" name="Rectángulo 369">
              <a:extLst>
                <a:ext uri="{FF2B5EF4-FFF2-40B4-BE49-F238E27FC236}">
                  <a16:creationId xmlns:a16="http://schemas.microsoft.com/office/drawing/2014/main" id="{6A082EBA-C047-43E7-B51E-99FB9C212B75}"/>
                </a:ext>
              </a:extLst>
            </p:cNvPr>
            <p:cNvSpPr/>
            <p:nvPr/>
          </p:nvSpPr>
          <p:spPr>
            <a:xfrm flipH="1">
              <a:off x="2989572" y="5005787"/>
              <a:ext cx="298568" cy="10775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371" name="Grupo 370">
              <a:extLst>
                <a:ext uri="{FF2B5EF4-FFF2-40B4-BE49-F238E27FC236}">
                  <a16:creationId xmlns:a16="http://schemas.microsoft.com/office/drawing/2014/main" id="{0FF27053-8FB8-4086-839A-B735F9B1E557}"/>
                </a:ext>
              </a:extLst>
            </p:cNvPr>
            <p:cNvGrpSpPr/>
            <p:nvPr/>
          </p:nvGrpSpPr>
          <p:grpSpPr>
            <a:xfrm rot="10480833">
              <a:off x="2987557" y="5025708"/>
              <a:ext cx="299464" cy="67911"/>
              <a:chOff x="2523900" y="5652819"/>
              <a:chExt cx="819663" cy="323882"/>
            </a:xfrm>
          </p:grpSpPr>
          <p:cxnSp>
            <p:nvCxnSpPr>
              <p:cNvPr id="372" name="Conector recto de flecha 371">
                <a:extLst>
                  <a:ext uri="{FF2B5EF4-FFF2-40B4-BE49-F238E27FC236}">
                    <a16:creationId xmlns:a16="http://schemas.microsoft.com/office/drawing/2014/main" id="{39329A46-3F3F-42C0-8C96-A0CB808F0373}"/>
                  </a:ext>
                </a:extLst>
              </p:cNvPr>
              <p:cNvCxnSpPr/>
              <p:nvPr/>
            </p:nvCxnSpPr>
            <p:spPr>
              <a:xfrm>
                <a:off x="2801998" y="5652819"/>
                <a:ext cx="541565" cy="287155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3" name="Conector recto 372">
                <a:extLst>
                  <a:ext uri="{FF2B5EF4-FFF2-40B4-BE49-F238E27FC236}">
                    <a16:creationId xmlns:a16="http://schemas.microsoft.com/office/drawing/2014/main" id="{85E13356-B1B7-4917-A265-76E1B966F4B5}"/>
                  </a:ext>
                </a:extLst>
              </p:cNvPr>
              <p:cNvCxnSpPr/>
              <p:nvPr/>
            </p:nvCxnSpPr>
            <p:spPr>
              <a:xfrm>
                <a:off x="2777341" y="5652833"/>
                <a:ext cx="277274" cy="32386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4" name="Conector recto 373">
                <a:extLst>
                  <a:ext uri="{FF2B5EF4-FFF2-40B4-BE49-F238E27FC236}">
                    <a16:creationId xmlns:a16="http://schemas.microsoft.com/office/drawing/2014/main" id="{06752302-F53B-49F3-B371-4A81D1233A8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23900" y="5724018"/>
                <a:ext cx="530711" cy="24323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75" name="Rectángulo 374"/>
          <p:cNvSpPr/>
          <p:nvPr/>
        </p:nvSpPr>
        <p:spPr>
          <a:xfrm rot="10800000">
            <a:off x="9467678" y="5870469"/>
            <a:ext cx="68498" cy="1563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6" name="Rectángulo 215"/>
          <p:cNvSpPr/>
          <p:nvPr/>
        </p:nvSpPr>
        <p:spPr>
          <a:xfrm>
            <a:off x="322005" y="620227"/>
            <a:ext cx="3011055" cy="15817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sp>
        <p:nvSpPr>
          <p:cNvPr id="242" name="Rectángulo 241"/>
          <p:cNvSpPr/>
          <p:nvPr/>
        </p:nvSpPr>
        <p:spPr>
          <a:xfrm>
            <a:off x="607458" y="2848165"/>
            <a:ext cx="3011055" cy="15817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sp>
        <p:nvSpPr>
          <p:cNvPr id="243" name="Freeform 43"/>
          <p:cNvSpPr>
            <a:spLocks/>
          </p:cNvSpPr>
          <p:nvPr/>
        </p:nvSpPr>
        <p:spPr bwMode="auto">
          <a:xfrm>
            <a:off x="3040289" y="4123384"/>
            <a:ext cx="61969" cy="209863"/>
          </a:xfrm>
          <a:custGeom>
            <a:avLst/>
            <a:gdLst>
              <a:gd name="T0" fmla="*/ 130 w 130"/>
              <a:gd name="T1" fmla="*/ 0 h 510"/>
              <a:gd name="T2" fmla="*/ 130 w 130"/>
              <a:gd name="T3" fmla="*/ 509 h 510"/>
              <a:gd name="T4" fmla="*/ 46 w 130"/>
              <a:gd name="T5" fmla="*/ 510 h 510"/>
              <a:gd name="T6" fmla="*/ 0 w 130"/>
              <a:gd name="T7" fmla="*/ 228 h 510"/>
              <a:gd name="T8" fmla="*/ 0 60000 65536"/>
              <a:gd name="T9" fmla="*/ 0 60000 65536"/>
              <a:gd name="T10" fmla="*/ 0 60000 65536"/>
              <a:gd name="T11" fmla="*/ 0 60000 65536"/>
              <a:gd name="T12" fmla="*/ 0 w 130"/>
              <a:gd name="T13" fmla="*/ 0 h 510"/>
              <a:gd name="T14" fmla="*/ 130 w 130"/>
              <a:gd name="T15" fmla="*/ 510 h 51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0" h="510">
                <a:moveTo>
                  <a:pt x="130" y="0"/>
                </a:moveTo>
                <a:lnTo>
                  <a:pt x="130" y="509"/>
                </a:lnTo>
                <a:lnTo>
                  <a:pt x="46" y="510"/>
                </a:lnTo>
                <a:lnTo>
                  <a:pt x="0" y="228"/>
                </a:lnTo>
              </a:path>
            </a:pathLst>
          </a:custGeom>
          <a:solidFill>
            <a:srgbClr val="FF9900"/>
          </a:solidFill>
          <a:ln w="9525">
            <a:solidFill>
              <a:srgbClr val="FFC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44" name="Freeform 43"/>
          <p:cNvSpPr>
            <a:spLocks/>
          </p:cNvSpPr>
          <p:nvPr/>
        </p:nvSpPr>
        <p:spPr bwMode="auto">
          <a:xfrm>
            <a:off x="3118360" y="6264159"/>
            <a:ext cx="61969" cy="209863"/>
          </a:xfrm>
          <a:custGeom>
            <a:avLst/>
            <a:gdLst>
              <a:gd name="T0" fmla="*/ 130 w 130"/>
              <a:gd name="T1" fmla="*/ 0 h 510"/>
              <a:gd name="T2" fmla="*/ 130 w 130"/>
              <a:gd name="T3" fmla="*/ 509 h 510"/>
              <a:gd name="T4" fmla="*/ 46 w 130"/>
              <a:gd name="T5" fmla="*/ 510 h 510"/>
              <a:gd name="T6" fmla="*/ 0 w 130"/>
              <a:gd name="T7" fmla="*/ 228 h 510"/>
              <a:gd name="T8" fmla="*/ 0 60000 65536"/>
              <a:gd name="T9" fmla="*/ 0 60000 65536"/>
              <a:gd name="T10" fmla="*/ 0 60000 65536"/>
              <a:gd name="T11" fmla="*/ 0 60000 65536"/>
              <a:gd name="T12" fmla="*/ 0 w 130"/>
              <a:gd name="T13" fmla="*/ 0 h 510"/>
              <a:gd name="T14" fmla="*/ 130 w 130"/>
              <a:gd name="T15" fmla="*/ 510 h 51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0" h="510">
                <a:moveTo>
                  <a:pt x="130" y="0"/>
                </a:moveTo>
                <a:lnTo>
                  <a:pt x="130" y="509"/>
                </a:lnTo>
                <a:lnTo>
                  <a:pt x="46" y="510"/>
                </a:lnTo>
                <a:lnTo>
                  <a:pt x="0" y="228"/>
                </a:lnTo>
              </a:path>
            </a:pathLst>
          </a:custGeom>
          <a:solidFill>
            <a:srgbClr val="FF9900"/>
          </a:solidFill>
          <a:ln w="9525">
            <a:solidFill>
              <a:srgbClr val="FFC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45" name="Freeform 43"/>
          <p:cNvSpPr>
            <a:spLocks/>
          </p:cNvSpPr>
          <p:nvPr/>
        </p:nvSpPr>
        <p:spPr bwMode="auto">
          <a:xfrm>
            <a:off x="10065652" y="4111057"/>
            <a:ext cx="61969" cy="209863"/>
          </a:xfrm>
          <a:custGeom>
            <a:avLst/>
            <a:gdLst>
              <a:gd name="T0" fmla="*/ 130 w 130"/>
              <a:gd name="T1" fmla="*/ 0 h 510"/>
              <a:gd name="T2" fmla="*/ 130 w 130"/>
              <a:gd name="T3" fmla="*/ 509 h 510"/>
              <a:gd name="T4" fmla="*/ 46 w 130"/>
              <a:gd name="T5" fmla="*/ 510 h 510"/>
              <a:gd name="T6" fmla="*/ 0 w 130"/>
              <a:gd name="T7" fmla="*/ 228 h 510"/>
              <a:gd name="T8" fmla="*/ 0 60000 65536"/>
              <a:gd name="T9" fmla="*/ 0 60000 65536"/>
              <a:gd name="T10" fmla="*/ 0 60000 65536"/>
              <a:gd name="T11" fmla="*/ 0 60000 65536"/>
              <a:gd name="T12" fmla="*/ 0 w 130"/>
              <a:gd name="T13" fmla="*/ 0 h 510"/>
              <a:gd name="T14" fmla="*/ 130 w 130"/>
              <a:gd name="T15" fmla="*/ 510 h 51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0" h="510">
                <a:moveTo>
                  <a:pt x="130" y="0"/>
                </a:moveTo>
                <a:lnTo>
                  <a:pt x="130" y="509"/>
                </a:lnTo>
                <a:lnTo>
                  <a:pt x="46" y="510"/>
                </a:lnTo>
                <a:lnTo>
                  <a:pt x="0" y="228"/>
                </a:lnTo>
              </a:path>
            </a:pathLst>
          </a:custGeom>
          <a:solidFill>
            <a:srgbClr val="FF9900"/>
          </a:solidFill>
          <a:ln w="9525">
            <a:solidFill>
              <a:srgbClr val="FFC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46" name="Freeform 43"/>
          <p:cNvSpPr>
            <a:spLocks/>
          </p:cNvSpPr>
          <p:nvPr/>
        </p:nvSpPr>
        <p:spPr bwMode="auto">
          <a:xfrm>
            <a:off x="10076302" y="6327064"/>
            <a:ext cx="61969" cy="209863"/>
          </a:xfrm>
          <a:custGeom>
            <a:avLst/>
            <a:gdLst>
              <a:gd name="T0" fmla="*/ 130 w 130"/>
              <a:gd name="T1" fmla="*/ 0 h 510"/>
              <a:gd name="T2" fmla="*/ 130 w 130"/>
              <a:gd name="T3" fmla="*/ 509 h 510"/>
              <a:gd name="T4" fmla="*/ 46 w 130"/>
              <a:gd name="T5" fmla="*/ 510 h 510"/>
              <a:gd name="T6" fmla="*/ 0 w 130"/>
              <a:gd name="T7" fmla="*/ 228 h 510"/>
              <a:gd name="T8" fmla="*/ 0 60000 65536"/>
              <a:gd name="T9" fmla="*/ 0 60000 65536"/>
              <a:gd name="T10" fmla="*/ 0 60000 65536"/>
              <a:gd name="T11" fmla="*/ 0 60000 65536"/>
              <a:gd name="T12" fmla="*/ 0 w 130"/>
              <a:gd name="T13" fmla="*/ 0 h 510"/>
              <a:gd name="T14" fmla="*/ 130 w 130"/>
              <a:gd name="T15" fmla="*/ 510 h 51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0" h="510">
                <a:moveTo>
                  <a:pt x="130" y="0"/>
                </a:moveTo>
                <a:lnTo>
                  <a:pt x="130" y="509"/>
                </a:lnTo>
                <a:lnTo>
                  <a:pt x="46" y="510"/>
                </a:lnTo>
                <a:lnTo>
                  <a:pt x="0" y="228"/>
                </a:lnTo>
              </a:path>
            </a:pathLst>
          </a:custGeom>
          <a:solidFill>
            <a:srgbClr val="FF9900"/>
          </a:solidFill>
          <a:ln w="9525">
            <a:solidFill>
              <a:srgbClr val="FFC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47" name="Rectángulo 246"/>
          <p:cNvSpPr/>
          <p:nvPr/>
        </p:nvSpPr>
        <p:spPr>
          <a:xfrm>
            <a:off x="673553" y="4964259"/>
            <a:ext cx="3011055" cy="15817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sp>
        <p:nvSpPr>
          <p:cNvPr id="249" name="Rectángulo 248"/>
          <p:cNvSpPr/>
          <p:nvPr/>
        </p:nvSpPr>
        <p:spPr>
          <a:xfrm>
            <a:off x="7462705" y="703394"/>
            <a:ext cx="3011055" cy="15817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sp>
        <p:nvSpPr>
          <p:cNvPr id="258" name="Rectángulo 257"/>
          <p:cNvSpPr/>
          <p:nvPr/>
        </p:nvSpPr>
        <p:spPr>
          <a:xfrm>
            <a:off x="7633528" y="2811648"/>
            <a:ext cx="3011055" cy="15817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sp>
        <p:nvSpPr>
          <p:cNvPr id="268" name="Rectángulo 267"/>
          <p:cNvSpPr/>
          <p:nvPr/>
        </p:nvSpPr>
        <p:spPr>
          <a:xfrm>
            <a:off x="7623078" y="5047299"/>
            <a:ext cx="3011055" cy="15817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sp>
        <p:nvSpPr>
          <p:cNvPr id="276" name="CuadroTexto 275"/>
          <p:cNvSpPr txBox="1"/>
          <p:nvPr/>
        </p:nvSpPr>
        <p:spPr>
          <a:xfrm>
            <a:off x="25149" y="-98038"/>
            <a:ext cx="1251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Modificado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58196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4" name="Conector recto 253"/>
          <p:cNvCxnSpPr/>
          <p:nvPr/>
        </p:nvCxnSpPr>
        <p:spPr>
          <a:xfrm flipH="1">
            <a:off x="2735464" y="3542083"/>
            <a:ext cx="581025" cy="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" name="Rectángulo 275"/>
          <p:cNvSpPr/>
          <p:nvPr/>
        </p:nvSpPr>
        <p:spPr>
          <a:xfrm>
            <a:off x="3572044" y="2572280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280" name="Conector recto 279"/>
          <p:cNvCxnSpPr/>
          <p:nvPr/>
        </p:nvCxnSpPr>
        <p:spPr>
          <a:xfrm flipH="1">
            <a:off x="3594274" y="3230025"/>
            <a:ext cx="3262455" cy="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4" name="Conector recto 283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3594274" y="2956086"/>
            <a:ext cx="328323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6" name="Conector recto 285"/>
          <p:cNvCxnSpPr/>
          <p:nvPr/>
        </p:nvCxnSpPr>
        <p:spPr>
          <a:xfrm flipH="1">
            <a:off x="3599258" y="4229150"/>
            <a:ext cx="3208803" cy="0"/>
          </a:xfrm>
          <a:prstGeom prst="line">
            <a:avLst/>
          </a:prstGeom>
          <a:ln w="28575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7" name="Rectángulo 286"/>
          <p:cNvSpPr/>
          <p:nvPr/>
        </p:nvSpPr>
        <p:spPr>
          <a:xfrm>
            <a:off x="3620040" y="4560195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295" name="Conector recto 294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 flipV="1">
            <a:off x="3651876" y="4964734"/>
            <a:ext cx="3278616" cy="847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7" name="Conector recto 296"/>
          <p:cNvCxnSpPr/>
          <p:nvPr/>
        </p:nvCxnSpPr>
        <p:spPr>
          <a:xfrm flipH="1">
            <a:off x="3651876" y="6236236"/>
            <a:ext cx="3208803" cy="0"/>
          </a:xfrm>
          <a:prstGeom prst="line">
            <a:avLst/>
          </a:prstGeom>
          <a:ln w="28575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0" name="Freeform 28"/>
          <p:cNvSpPr>
            <a:spLocks/>
          </p:cNvSpPr>
          <p:nvPr/>
        </p:nvSpPr>
        <p:spPr bwMode="auto">
          <a:xfrm flipV="1">
            <a:off x="10324420" y="5857240"/>
            <a:ext cx="328332" cy="314044"/>
          </a:xfrm>
          <a:custGeom>
            <a:avLst/>
            <a:gdLst>
              <a:gd name="T0" fmla="*/ 2147483646 w 3286"/>
              <a:gd name="T1" fmla="*/ 0 h 1827"/>
              <a:gd name="T2" fmla="*/ 2147483646 w 3286"/>
              <a:gd name="T3" fmla="*/ 2147483646 h 1827"/>
              <a:gd name="T4" fmla="*/ 0 w 3286"/>
              <a:gd name="T5" fmla="*/ 2147483646 h 1827"/>
              <a:gd name="T6" fmla="*/ 0 60000 65536"/>
              <a:gd name="T7" fmla="*/ 0 60000 65536"/>
              <a:gd name="T8" fmla="*/ 0 60000 65536"/>
              <a:gd name="T9" fmla="*/ 0 w 3286"/>
              <a:gd name="T10" fmla="*/ 0 h 1827"/>
              <a:gd name="T11" fmla="*/ 3286 w 3286"/>
              <a:gd name="T12" fmla="*/ 1827 h 18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86" h="1827">
                <a:moveTo>
                  <a:pt x="3286" y="0"/>
                </a:moveTo>
                <a:lnTo>
                  <a:pt x="3286" y="1824"/>
                </a:lnTo>
                <a:lnTo>
                  <a:pt x="0" y="1827"/>
                </a:lnTo>
              </a:path>
            </a:pathLst>
          </a:custGeom>
          <a:noFill/>
          <a:ln w="28575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331" name="CuadroTexto 330"/>
          <p:cNvSpPr txBox="1"/>
          <p:nvPr/>
        </p:nvSpPr>
        <p:spPr>
          <a:xfrm>
            <a:off x="10311300" y="5988973"/>
            <a:ext cx="3658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Red</a:t>
            </a:r>
            <a:endParaRPr lang="es-ES" sz="900" dirty="0"/>
          </a:p>
        </p:txBody>
      </p:sp>
      <p:sp>
        <p:nvSpPr>
          <p:cNvPr id="345" name="AutoShape 50"/>
          <p:cNvSpPr>
            <a:spLocks noChangeArrowheads="1"/>
          </p:cNvSpPr>
          <p:nvPr/>
        </p:nvSpPr>
        <p:spPr bwMode="auto">
          <a:xfrm rot="10835597" flipV="1">
            <a:off x="10627238" y="5938191"/>
            <a:ext cx="51680" cy="87882"/>
          </a:xfrm>
          <a:prstGeom prst="triangle">
            <a:avLst>
              <a:gd name="adj" fmla="val 41667"/>
            </a:avLst>
          </a:prstGeom>
          <a:solidFill>
            <a:srgbClr val="00B050"/>
          </a:solidFill>
          <a:ln w="38100">
            <a:solidFill>
              <a:srgbClr val="00B05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139" name="CuadroTexto 138"/>
          <p:cNvSpPr txBox="1"/>
          <p:nvPr/>
        </p:nvSpPr>
        <p:spPr>
          <a:xfrm>
            <a:off x="4874441" y="6366715"/>
            <a:ext cx="3818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smtClean="0"/>
              <a:t>Paso</a:t>
            </a:r>
            <a:endParaRPr lang="es-ES" sz="800" dirty="0"/>
          </a:p>
        </p:txBody>
      </p:sp>
      <p:sp>
        <p:nvSpPr>
          <p:cNvPr id="140" name="CuadroTexto 139"/>
          <p:cNvSpPr txBox="1"/>
          <p:nvPr/>
        </p:nvSpPr>
        <p:spPr>
          <a:xfrm>
            <a:off x="4783573" y="4383170"/>
            <a:ext cx="73289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 smtClean="0"/>
              <a:t>PasoRetSolar</a:t>
            </a:r>
            <a:endParaRPr lang="es-ES" sz="800" dirty="0"/>
          </a:p>
        </p:txBody>
      </p:sp>
      <p:sp>
        <p:nvSpPr>
          <p:cNvPr id="141" name="CuadroTexto 140"/>
          <p:cNvSpPr txBox="1"/>
          <p:nvPr/>
        </p:nvSpPr>
        <p:spPr>
          <a:xfrm>
            <a:off x="9091555" y="4229150"/>
            <a:ext cx="6703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 smtClean="0"/>
              <a:t>ACSBCRet</a:t>
            </a:r>
            <a:r>
              <a:rPr lang="es-ES" sz="800" dirty="0" smtClean="0"/>
              <a:t> *</a:t>
            </a:r>
            <a:endParaRPr lang="es-ES" sz="800" dirty="0"/>
          </a:p>
        </p:txBody>
      </p:sp>
      <p:sp>
        <p:nvSpPr>
          <p:cNvPr id="143" name="CuadroTexto 142"/>
          <p:cNvSpPr txBox="1"/>
          <p:nvPr/>
        </p:nvSpPr>
        <p:spPr>
          <a:xfrm>
            <a:off x="9288328" y="6311456"/>
            <a:ext cx="5293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smtClean="0"/>
              <a:t>ACSBC *</a:t>
            </a:r>
            <a:endParaRPr lang="es-ES" sz="800" dirty="0"/>
          </a:p>
        </p:txBody>
      </p:sp>
      <p:sp>
        <p:nvSpPr>
          <p:cNvPr id="144" name="CuadroTexto 143"/>
          <p:cNvSpPr txBox="1"/>
          <p:nvPr/>
        </p:nvSpPr>
        <p:spPr>
          <a:xfrm>
            <a:off x="1648386" y="4342315"/>
            <a:ext cx="88036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 smtClean="0"/>
              <a:t>ACSBCRetSolar</a:t>
            </a:r>
            <a:r>
              <a:rPr lang="es-ES" sz="800" dirty="0" smtClean="0"/>
              <a:t> *</a:t>
            </a:r>
            <a:endParaRPr lang="es-ES" sz="800" dirty="0"/>
          </a:p>
        </p:txBody>
      </p:sp>
      <p:sp>
        <p:nvSpPr>
          <p:cNvPr id="146" name="Rectángulo 145"/>
          <p:cNvSpPr/>
          <p:nvPr/>
        </p:nvSpPr>
        <p:spPr>
          <a:xfrm>
            <a:off x="7812221" y="535785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150" name="Conector recto 149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7836216" y="920421"/>
            <a:ext cx="330125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Rectángulo 151"/>
          <p:cNvSpPr/>
          <p:nvPr/>
        </p:nvSpPr>
        <p:spPr>
          <a:xfrm>
            <a:off x="3996604" y="478099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s-ES"/>
              <a:t>Paso</a:t>
            </a:r>
            <a:endParaRPr lang="es-ES" dirty="0"/>
          </a:p>
        </p:txBody>
      </p:sp>
      <p:cxnSp>
        <p:nvCxnSpPr>
          <p:cNvPr id="156" name="Conector recto 155"/>
          <p:cNvCxnSpPr/>
          <p:nvPr/>
        </p:nvCxnSpPr>
        <p:spPr>
          <a:xfrm flipH="1" flipV="1">
            <a:off x="4055093" y="1162938"/>
            <a:ext cx="3251962" cy="18576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Conector recto 159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 flipV="1">
            <a:off x="4061272" y="877139"/>
            <a:ext cx="3245784" cy="1397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CuadroTexto 162"/>
          <p:cNvSpPr txBox="1"/>
          <p:nvPr/>
        </p:nvSpPr>
        <p:spPr>
          <a:xfrm>
            <a:off x="9046680" y="2285910"/>
            <a:ext cx="5421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 smtClean="0"/>
              <a:t>PasoACS</a:t>
            </a:r>
            <a:endParaRPr lang="es-ES" sz="800" dirty="0"/>
          </a:p>
        </p:txBody>
      </p:sp>
      <p:sp>
        <p:nvSpPr>
          <p:cNvPr id="164" name="CuadroTexto 163"/>
          <p:cNvSpPr txBox="1"/>
          <p:nvPr/>
        </p:nvSpPr>
        <p:spPr>
          <a:xfrm>
            <a:off x="5372575" y="2260097"/>
            <a:ext cx="6832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 smtClean="0"/>
              <a:t>PasoRetACS</a:t>
            </a:r>
            <a:endParaRPr lang="es-ES" sz="800" dirty="0"/>
          </a:p>
        </p:txBody>
      </p:sp>
      <p:sp>
        <p:nvSpPr>
          <p:cNvPr id="189" name="CuadroTexto 188"/>
          <p:cNvSpPr txBox="1"/>
          <p:nvPr/>
        </p:nvSpPr>
        <p:spPr>
          <a:xfrm>
            <a:off x="1613416" y="6350337"/>
            <a:ext cx="73930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 smtClean="0"/>
              <a:t>ACSBCSolar</a:t>
            </a:r>
            <a:r>
              <a:rPr lang="es-ES" sz="800" dirty="0" smtClean="0"/>
              <a:t> *</a:t>
            </a:r>
            <a:endParaRPr lang="es-ES" sz="800" dirty="0"/>
          </a:p>
        </p:txBody>
      </p:sp>
      <p:sp>
        <p:nvSpPr>
          <p:cNvPr id="228" name="Freeform 28"/>
          <p:cNvSpPr>
            <a:spLocks/>
          </p:cNvSpPr>
          <p:nvPr/>
        </p:nvSpPr>
        <p:spPr bwMode="auto">
          <a:xfrm flipV="1">
            <a:off x="3030338" y="5917134"/>
            <a:ext cx="328332" cy="314044"/>
          </a:xfrm>
          <a:custGeom>
            <a:avLst/>
            <a:gdLst>
              <a:gd name="T0" fmla="*/ 2147483646 w 3286"/>
              <a:gd name="T1" fmla="*/ 0 h 1827"/>
              <a:gd name="T2" fmla="*/ 2147483646 w 3286"/>
              <a:gd name="T3" fmla="*/ 2147483646 h 1827"/>
              <a:gd name="T4" fmla="*/ 0 w 3286"/>
              <a:gd name="T5" fmla="*/ 2147483646 h 1827"/>
              <a:gd name="T6" fmla="*/ 0 60000 65536"/>
              <a:gd name="T7" fmla="*/ 0 60000 65536"/>
              <a:gd name="T8" fmla="*/ 0 60000 65536"/>
              <a:gd name="T9" fmla="*/ 0 w 3286"/>
              <a:gd name="T10" fmla="*/ 0 h 1827"/>
              <a:gd name="T11" fmla="*/ 3286 w 3286"/>
              <a:gd name="T12" fmla="*/ 1827 h 18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86" h="1827">
                <a:moveTo>
                  <a:pt x="3286" y="0"/>
                </a:moveTo>
                <a:lnTo>
                  <a:pt x="3286" y="1824"/>
                </a:lnTo>
                <a:lnTo>
                  <a:pt x="0" y="1827"/>
                </a:lnTo>
              </a:path>
            </a:pathLst>
          </a:custGeom>
          <a:noFill/>
          <a:ln w="28575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230" name="Grupo 229">
            <a:extLst>
              <a:ext uri="{FF2B5EF4-FFF2-40B4-BE49-F238E27FC236}">
                <a16:creationId xmlns:a16="http://schemas.microsoft.com/office/drawing/2014/main" id="{28A7E6E3-5FDD-4ED6-ABDC-6489B6DAC1B2}"/>
              </a:ext>
            </a:extLst>
          </p:cNvPr>
          <p:cNvGrpSpPr/>
          <p:nvPr/>
        </p:nvGrpSpPr>
        <p:grpSpPr>
          <a:xfrm>
            <a:off x="2577265" y="4958114"/>
            <a:ext cx="536135" cy="1201531"/>
            <a:chOff x="4680000" y="4305727"/>
            <a:chExt cx="720000" cy="1526273"/>
          </a:xfrm>
        </p:grpSpPr>
        <p:grpSp>
          <p:nvGrpSpPr>
            <p:cNvPr id="231" name="Group 19">
              <a:extLst>
                <a:ext uri="{FF2B5EF4-FFF2-40B4-BE49-F238E27FC236}">
                  <a16:creationId xmlns:a16="http://schemas.microsoft.com/office/drawing/2014/main" id="{2DCE8F6A-66A9-42FE-9DD9-C44A043B32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80000" y="4572000"/>
              <a:ext cx="720000" cy="1260000"/>
              <a:chOff x="3648" y="1728"/>
              <a:chExt cx="480" cy="960"/>
            </a:xfrm>
          </p:grpSpPr>
          <p:sp>
            <p:nvSpPr>
              <p:cNvPr id="238" name="Oval 14">
                <a:extLst>
                  <a:ext uri="{FF2B5EF4-FFF2-40B4-BE49-F238E27FC236}">
                    <a16:creationId xmlns:a16="http://schemas.microsoft.com/office/drawing/2014/main" id="{7D18ABF1-24E1-464E-B5EC-E77FC7A72B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48" y="1728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s-ES" altLang="es-ES"/>
              </a:p>
            </p:txBody>
          </p:sp>
          <p:sp>
            <p:nvSpPr>
              <p:cNvPr id="239" name="Oval 15">
                <a:extLst>
                  <a:ext uri="{FF2B5EF4-FFF2-40B4-BE49-F238E27FC236}">
                    <a16:creationId xmlns:a16="http://schemas.microsoft.com/office/drawing/2014/main" id="{8D0104A8-30BE-4A2E-A361-FEC1236799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48" y="2400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s-ES" altLang="es-ES"/>
              </a:p>
            </p:txBody>
          </p:sp>
          <p:sp>
            <p:nvSpPr>
              <p:cNvPr id="240" name="Rectangle 18">
                <a:extLst>
                  <a:ext uri="{FF2B5EF4-FFF2-40B4-BE49-F238E27FC236}">
                    <a16:creationId xmlns:a16="http://schemas.microsoft.com/office/drawing/2014/main" id="{D1140D0F-E192-4703-BCC9-46AA96B7E1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48" y="1872"/>
                <a:ext cx="480" cy="672"/>
              </a:xfrm>
              <a:prstGeom prst="rect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s-ES" altLang="es-ES"/>
              </a:p>
            </p:txBody>
          </p:sp>
        </p:grpSp>
        <p:grpSp>
          <p:nvGrpSpPr>
            <p:cNvPr id="232" name="Grupo 231">
              <a:extLst>
                <a:ext uri="{FF2B5EF4-FFF2-40B4-BE49-F238E27FC236}">
                  <a16:creationId xmlns:a16="http://schemas.microsoft.com/office/drawing/2014/main" id="{FD5D8AE4-8BCF-4F5F-ABEA-5D29CA662FA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680000" y="4305727"/>
              <a:ext cx="720000" cy="460544"/>
              <a:chOff x="2177887" y="4728402"/>
              <a:chExt cx="1395531" cy="892641"/>
            </a:xfrm>
          </p:grpSpPr>
          <p:sp>
            <p:nvSpPr>
              <p:cNvPr id="233" name="Rectángulo 232">
                <a:extLst>
                  <a:ext uri="{FF2B5EF4-FFF2-40B4-BE49-F238E27FC236}">
                    <a16:creationId xmlns:a16="http://schemas.microsoft.com/office/drawing/2014/main" id="{B7CA8D0F-AFFE-45D9-B948-C8BAEECF282F}"/>
                  </a:ext>
                </a:extLst>
              </p:cNvPr>
              <p:cNvSpPr/>
              <p:nvPr/>
            </p:nvSpPr>
            <p:spPr>
              <a:xfrm>
                <a:off x="2180781" y="4728402"/>
                <a:ext cx="1392515" cy="89264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234" name="Rectangle 86" descr="Horizontal oscura">
                <a:extLst>
                  <a:ext uri="{FF2B5EF4-FFF2-40B4-BE49-F238E27FC236}">
                    <a16:creationId xmlns:a16="http://schemas.microsoft.com/office/drawing/2014/main" id="{CD922D6D-4FAE-4261-8E54-A132D1A4BD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0781" y="5309125"/>
                <a:ext cx="1392637" cy="292770"/>
              </a:xfrm>
              <a:prstGeom prst="rect">
                <a:avLst/>
              </a:prstGeom>
              <a:pattFill prst="dkHorz">
                <a:fgClr>
                  <a:srgbClr val="FF0000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s-ES" altLang="es-ES"/>
              </a:p>
            </p:txBody>
          </p:sp>
          <p:sp>
            <p:nvSpPr>
              <p:cNvPr id="235" name="Rectangle 86" descr="Horizontal oscura">
                <a:extLst>
                  <a:ext uri="{FF2B5EF4-FFF2-40B4-BE49-F238E27FC236}">
                    <a16:creationId xmlns:a16="http://schemas.microsoft.com/office/drawing/2014/main" id="{BA91F9A7-B2D8-49D4-8698-B9AC499A27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7887" y="4728404"/>
                <a:ext cx="1392637" cy="285645"/>
              </a:xfrm>
              <a:prstGeom prst="rect">
                <a:avLst/>
              </a:prstGeom>
              <a:pattFill prst="dkHorz">
                <a:fgClr>
                  <a:srgbClr val="002060"/>
                </a:fgClr>
                <a:bgClr>
                  <a:schemeClr val="accent5">
                    <a:lumMod val="40000"/>
                    <a:lumOff val="60000"/>
                  </a:schemeClr>
                </a:bgClr>
              </a:patt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s-ES" altLang="es-ES"/>
              </a:p>
            </p:txBody>
          </p:sp>
          <p:sp>
            <p:nvSpPr>
              <p:cNvPr id="236" name="Oval 88">
                <a:extLst>
                  <a:ext uri="{FF2B5EF4-FFF2-40B4-BE49-F238E27FC236}">
                    <a16:creationId xmlns:a16="http://schemas.microsoft.com/office/drawing/2014/main" id="{F8C1ACCB-CD1C-4ABB-93E9-8122EA77E9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8562" y="4860176"/>
                <a:ext cx="571289" cy="571290"/>
              </a:xfrm>
              <a:prstGeom prst="ellipse">
                <a:avLst/>
              </a:prstGeom>
              <a:solidFill>
                <a:srgbClr val="FFC000"/>
              </a:solidFill>
              <a:ln w="317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s-ES" altLang="es-ES"/>
              </a:p>
            </p:txBody>
          </p:sp>
          <p:sp>
            <p:nvSpPr>
              <p:cNvPr id="237" name="AutoShape 89" descr="Horizontal oscura">
                <a:extLst>
                  <a:ext uri="{FF2B5EF4-FFF2-40B4-BE49-F238E27FC236}">
                    <a16:creationId xmlns:a16="http://schemas.microsoft.com/office/drawing/2014/main" id="{F0EF638B-F8BD-40D0-B5B8-06F04D37FC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2677998" y="4989228"/>
                <a:ext cx="458516" cy="31318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497 w 21600"/>
                  <a:gd name="T13" fmla="*/ 4472 h 21600"/>
                  <a:gd name="T14" fmla="*/ 17103 w 21600"/>
                  <a:gd name="T15" fmla="*/ 17128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" dirty="0"/>
              </a:p>
            </p:txBody>
          </p:sp>
        </p:grpSp>
      </p:grpSp>
      <p:sp>
        <p:nvSpPr>
          <p:cNvPr id="241" name="AutoShape 50"/>
          <p:cNvSpPr>
            <a:spLocks noChangeArrowheads="1"/>
          </p:cNvSpPr>
          <p:nvPr/>
        </p:nvSpPr>
        <p:spPr bwMode="auto">
          <a:xfrm rot="10835597" flipV="1">
            <a:off x="3333156" y="5998085"/>
            <a:ext cx="51680" cy="87882"/>
          </a:xfrm>
          <a:prstGeom prst="triangle">
            <a:avLst>
              <a:gd name="adj" fmla="val 41667"/>
            </a:avLst>
          </a:prstGeom>
          <a:solidFill>
            <a:srgbClr val="00B050"/>
          </a:solidFill>
          <a:ln w="38100">
            <a:solidFill>
              <a:srgbClr val="FFC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cxnSp>
        <p:nvCxnSpPr>
          <p:cNvPr id="242" name="Conector recto 241"/>
          <p:cNvCxnSpPr/>
          <p:nvPr/>
        </p:nvCxnSpPr>
        <p:spPr>
          <a:xfrm flipH="1">
            <a:off x="3368969" y="6212421"/>
            <a:ext cx="174434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3" name="Grupo 242"/>
          <p:cNvGrpSpPr/>
          <p:nvPr/>
        </p:nvGrpSpPr>
        <p:grpSpPr>
          <a:xfrm rot="10800000">
            <a:off x="2563090" y="5538042"/>
            <a:ext cx="300583" cy="107755"/>
            <a:chOff x="2987557" y="5005787"/>
            <a:chExt cx="300583" cy="107755"/>
          </a:xfrm>
        </p:grpSpPr>
        <p:sp>
          <p:nvSpPr>
            <p:cNvPr id="244" name="Rectángulo 243">
              <a:extLst>
                <a:ext uri="{FF2B5EF4-FFF2-40B4-BE49-F238E27FC236}">
                  <a16:creationId xmlns:a16="http://schemas.microsoft.com/office/drawing/2014/main" id="{6A082EBA-C047-43E7-B51E-99FB9C212B75}"/>
                </a:ext>
              </a:extLst>
            </p:cNvPr>
            <p:cNvSpPr/>
            <p:nvPr/>
          </p:nvSpPr>
          <p:spPr>
            <a:xfrm flipH="1">
              <a:off x="2989572" y="5005787"/>
              <a:ext cx="298568" cy="10775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245" name="Grupo 244">
              <a:extLst>
                <a:ext uri="{FF2B5EF4-FFF2-40B4-BE49-F238E27FC236}">
                  <a16:creationId xmlns:a16="http://schemas.microsoft.com/office/drawing/2014/main" id="{0FF27053-8FB8-4086-839A-B735F9B1E557}"/>
                </a:ext>
              </a:extLst>
            </p:cNvPr>
            <p:cNvGrpSpPr/>
            <p:nvPr/>
          </p:nvGrpSpPr>
          <p:grpSpPr>
            <a:xfrm rot="10480833">
              <a:off x="2987557" y="5025708"/>
              <a:ext cx="299464" cy="67911"/>
              <a:chOff x="2523900" y="5652819"/>
              <a:chExt cx="819663" cy="323882"/>
            </a:xfrm>
          </p:grpSpPr>
          <p:cxnSp>
            <p:nvCxnSpPr>
              <p:cNvPr id="246" name="Conector recto de flecha 245">
                <a:extLst>
                  <a:ext uri="{FF2B5EF4-FFF2-40B4-BE49-F238E27FC236}">
                    <a16:creationId xmlns:a16="http://schemas.microsoft.com/office/drawing/2014/main" id="{39329A46-3F3F-42C0-8C96-A0CB808F0373}"/>
                  </a:ext>
                </a:extLst>
              </p:cNvPr>
              <p:cNvCxnSpPr/>
              <p:nvPr/>
            </p:nvCxnSpPr>
            <p:spPr>
              <a:xfrm>
                <a:off x="2801998" y="5652819"/>
                <a:ext cx="541565" cy="287155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7" name="Conector recto 246">
                <a:extLst>
                  <a:ext uri="{FF2B5EF4-FFF2-40B4-BE49-F238E27FC236}">
                    <a16:creationId xmlns:a16="http://schemas.microsoft.com/office/drawing/2014/main" id="{85E13356-B1B7-4917-A265-76E1B966F4B5}"/>
                  </a:ext>
                </a:extLst>
              </p:cNvPr>
              <p:cNvCxnSpPr/>
              <p:nvPr/>
            </p:nvCxnSpPr>
            <p:spPr>
              <a:xfrm>
                <a:off x="2777341" y="5652833"/>
                <a:ext cx="277274" cy="32386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8" name="Conector recto 247">
                <a:extLst>
                  <a:ext uri="{FF2B5EF4-FFF2-40B4-BE49-F238E27FC236}">
                    <a16:creationId xmlns:a16="http://schemas.microsoft.com/office/drawing/2014/main" id="{06752302-F53B-49F3-B371-4A81D1233A8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23900" y="5724018"/>
                <a:ext cx="530711" cy="24323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49" name="Rectángulo 248"/>
          <p:cNvSpPr/>
          <p:nvPr/>
        </p:nvSpPr>
        <p:spPr>
          <a:xfrm rot="10800000">
            <a:off x="2506882" y="5508669"/>
            <a:ext cx="68498" cy="1563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252" name="Conector recto 251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 flipV="1">
            <a:off x="3108939" y="5415588"/>
            <a:ext cx="107193" cy="501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Conector recto 252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3190128" y="4928188"/>
            <a:ext cx="34779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Conector recto 255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 flipV="1">
            <a:off x="3212320" y="4934919"/>
            <a:ext cx="3812" cy="49339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5" name="Rectángulo 174"/>
          <p:cNvSpPr/>
          <p:nvPr/>
        </p:nvSpPr>
        <p:spPr>
          <a:xfrm>
            <a:off x="557172" y="4719245"/>
            <a:ext cx="3011055" cy="15817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sp>
        <p:nvSpPr>
          <p:cNvPr id="178" name="Freeform 28"/>
          <p:cNvSpPr>
            <a:spLocks/>
          </p:cNvSpPr>
          <p:nvPr/>
        </p:nvSpPr>
        <p:spPr bwMode="auto">
          <a:xfrm flipV="1">
            <a:off x="2977947" y="3915106"/>
            <a:ext cx="328332" cy="314044"/>
          </a:xfrm>
          <a:custGeom>
            <a:avLst/>
            <a:gdLst>
              <a:gd name="T0" fmla="*/ 2147483646 w 3286"/>
              <a:gd name="T1" fmla="*/ 0 h 1827"/>
              <a:gd name="T2" fmla="*/ 2147483646 w 3286"/>
              <a:gd name="T3" fmla="*/ 2147483646 h 1827"/>
              <a:gd name="T4" fmla="*/ 0 w 3286"/>
              <a:gd name="T5" fmla="*/ 2147483646 h 1827"/>
              <a:gd name="T6" fmla="*/ 0 60000 65536"/>
              <a:gd name="T7" fmla="*/ 0 60000 65536"/>
              <a:gd name="T8" fmla="*/ 0 60000 65536"/>
              <a:gd name="T9" fmla="*/ 0 w 3286"/>
              <a:gd name="T10" fmla="*/ 0 h 1827"/>
              <a:gd name="T11" fmla="*/ 3286 w 3286"/>
              <a:gd name="T12" fmla="*/ 1827 h 18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86" h="1827">
                <a:moveTo>
                  <a:pt x="3286" y="0"/>
                </a:moveTo>
                <a:lnTo>
                  <a:pt x="3286" y="1824"/>
                </a:lnTo>
                <a:lnTo>
                  <a:pt x="0" y="1827"/>
                </a:lnTo>
              </a:path>
            </a:pathLst>
          </a:custGeom>
          <a:noFill/>
          <a:ln w="28575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179" name="Grupo 178">
            <a:extLst>
              <a:ext uri="{FF2B5EF4-FFF2-40B4-BE49-F238E27FC236}">
                <a16:creationId xmlns:a16="http://schemas.microsoft.com/office/drawing/2014/main" id="{28A7E6E3-5FDD-4ED6-ABDC-6489B6DAC1B2}"/>
              </a:ext>
            </a:extLst>
          </p:cNvPr>
          <p:cNvGrpSpPr/>
          <p:nvPr/>
        </p:nvGrpSpPr>
        <p:grpSpPr>
          <a:xfrm>
            <a:off x="2524874" y="2956086"/>
            <a:ext cx="536135" cy="1201531"/>
            <a:chOff x="4680000" y="4305727"/>
            <a:chExt cx="720000" cy="1526273"/>
          </a:xfrm>
        </p:grpSpPr>
        <p:grpSp>
          <p:nvGrpSpPr>
            <p:cNvPr id="180" name="Group 19">
              <a:extLst>
                <a:ext uri="{FF2B5EF4-FFF2-40B4-BE49-F238E27FC236}">
                  <a16:creationId xmlns:a16="http://schemas.microsoft.com/office/drawing/2014/main" id="{2DCE8F6A-66A9-42FE-9DD9-C44A043B32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80000" y="4572000"/>
              <a:ext cx="720000" cy="1260000"/>
              <a:chOff x="3648" y="1728"/>
              <a:chExt cx="480" cy="960"/>
            </a:xfrm>
          </p:grpSpPr>
          <p:sp>
            <p:nvSpPr>
              <p:cNvPr id="187" name="Oval 14">
                <a:extLst>
                  <a:ext uri="{FF2B5EF4-FFF2-40B4-BE49-F238E27FC236}">
                    <a16:creationId xmlns:a16="http://schemas.microsoft.com/office/drawing/2014/main" id="{7D18ABF1-24E1-464E-B5EC-E77FC7A72B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48" y="1728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s-ES" altLang="es-ES"/>
              </a:p>
            </p:txBody>
          </p:sp>
          <p:sp>
            <p:nvSpPr>
              <p:cNvPr id="188" name="Oval 15">
                <a:extLst>
                  <a:ext uri="{FF2B5EF4-FFF2-40B4-BE49-F238E27FC236}">
                    <a16:creationId xmlns:a16="http://schemas.microsoft.com/office/drawing/2014/main" id="{8D0104A8-30BE-4A2E-A361-FEC1236799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48" y="2400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s-ES" altLang="es-ES"/>
              </a:p>
            </p:txBody>
          </p:sp>
          <p:sp>
            <p:nvSpPr>
              <p:cNvPr id="190" name="Rectangle 18">
                <a:extLst>
                  <a:ext uri="{FF2B5EF4-FFF2-40B4-BE49-F238E27FC236}">
                    <a16:creationId xmlns:a16="http://schemas.microsoft.com/office/drawing/2014/main" id="{D1140D0F-E192-4703-BCC9-46AA96B7E1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48" y="1872"/>
                <a:ext cx="480" cy="672"/>
              </a:xfrm>
              <a:prstGeom prst="rect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s-ES" altLang="es-ES"/>
              </a:p>
            </p:txBody>
          </p:sp>
        </p:grpSp>
        <p:grpSp>
          <p:nvGrpSpPr>
            <p:cNvPr id="181" name="Grupo 180">
              <a:extLst>
                <a:ext uri="{FF2B5EF4-FFF2-40B4-BE49-F238E27FC236}">
                  <a16:creationId xmlns:a16="http://schemas.microsoft.com/office/drawing/2014/main" id="{FD5D8AE4-8BCF-4F5F-ABEA-5D29CA662FA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680000" y="4305727"/>
              <a:ext cx="720000" cy="460544"/>
              <a:chOff x="2177887" y="4728402"/>
              <a:chExt cx="1395531" cy="892641"/>
            </a:xfrm>
          </p:grpSpPr>
          <p:sp>
            <p:nvSpPr>
              <p:cNvPr id="182" name="Rectángulo 181">
                <a:extLst>
                  <a:ext uri="{FF2B5EF4-FFF2-40B4-BE49-F238E27FC236}">
                    <a16:creationId xmlns:a16="http://schemas.microsoft.com/office/drawing/2014/main" id="{B7CA8D0F-AFFE-45D9-B948-C8BAEECF282F}"/>
                  </a:ext>
                </a:extLst>
              </p:cNvPr>
              <p:cNvSpPr/>
              <p:nvPr/>
            </p:nvSpPr>
            <p:spPr>
              <a:xfrm>
                <a:off x="2180781" y="4728402"/>
                <a:ext cx="1392515" cy="89264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183" name="Rectangle 86" descr="Horizontal oscura">
                <a:extLst>
                  <a:ext uri="{FF2B5EF4-FFF2-40B4-BE49-F238E27FC236}">
                    <a16:creationId xmlns:a16="http://schemas.microsoft.com/office/drawing/2014/main" id="{CD922D6D-4FAE-4261-8E54-A132D1A4BD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0781" y="5309125"/>
                <a:ext cx="1392637" cy="292770"/>
              </a:xfrm>
              <a:prstGeom prst="rect">
                <a:avLst/>
              </a:prstGeom>
              <a:pattFill prst="dkHorz">
                <a:fgClr>
                  <a:srgbClr val="FF0000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s-ES" altLang="es-ES"/>
              </a:p>
            </p:txBody>
          </p:sp>
          <p:sp>
            <p:nvSpPr>
              <p:cNvPr id="184" name="Rectangle 86" descr="Horizontal oscura">
                <a:extLst>
                  <a:ext uri="{FF2B5EF4-FFF2-40B4-BE49-F238E27FC236}">
                    <a16:creationId xmlns:a16="http://schemas.microsoft.com/office/drawing/2014/main" id="{BA91F9A7-B2D8-49D4-8698-B9AC499A27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7887" y="4728404"/>
                <a:ext cx="1392637" cy="285645"/>
              </a:xfrm>
              <a:prstGeom prst="rect">
                <a:avLst/>
              </a:prstGeom>
              <a:pattFill prst="dkHorz">
                <a:fgClr>
                  <a:srgbClr val="002060"/>
                </a:fgClr>
                <a:bgClr>
                  <a:schemeClr val="accent5">
                    <a:lumMod val="40000"/>
                    <a:lumOff val="60000"/>
                  </a:schemeClr>
                </a:bgClr>
              </a:patt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s-ES" altLang="es-ES"/>
              </a:p>
            </p:txBody>
          </p:sp>
          <p:sp>
            <p:nvSpPr>
              <p:cNvPr id="185" name="Oval 88">
                <a:extLst>
                  <a:ext uri="{FF2B5EF4-FFF2-40B4-BE49-F238E27FC236}">
                    <a16:creationId xmlns:a16="http://schemas.microsoft.com/office/drawing/2014/main" id="{F8C1ACCB-CD1C-4ABB-93E9-8122EA77E9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8562" y="4860176"/>
                <a:ext cx="571289" cy="571290"/>
              </a:xfrm>
              <a:prstGeom prst="ellipse">
                <a:avLst/>
              </a:prstGeom>
              <a:solidFill>
                <a:srgbClr val="FFC000"/>
              </a:solidFill>
              <a:ln w="317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s-ES" altLang="es-ES"/>
              </a:p>
            </p:txBody>
          </p:sp>
          <p:sp>
            <p:nvSpPr>
              <p:cNvPr id="186" name="AutoShape 89" descr="Horizontal oscura">
                <a:extLst>
                  <a:ext uri="{FF2B5EF4-FFF2-40B4-BE49-F238E27FC236}">
                    <a16:creationId xmlns:a16="http://schemas.microsoft.com/office/drawing/2014/main" id="{F0EF638B-F8BD-40D0-B5B8-06F04D37FC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2677998" y="4989228"/>
                <a:ext cx="458516" cy="31318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497 w 21600"/>
                  <a:gd name="T13" fmla="*/ 4472 h 21600"/>
                  <a:gd name="T14" fmla="*/ 17103 w 21600"/>
                  <a:gd name="T15" fmla="*/ 17128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" dirty="0"/>
              </a:p>
            </p:txBody>
          </p:sp>
        </p:grpSp>
      </p:grpSp>
      <p:sp>
        <p:nvSpPr>
          <p:cNvPr id="191" name="AutoShape 50"/>
          <p:cNvSpPr>
            <a:spLocks noChangeArrowheads="1"/>
          </p:cNvSpPr>
          <p:nvPr/>
        </p:nvSpPr>
        <p:spPr bwMode="auto">
          <a:xfrm rot="10835597" flipV="1">
            <a:off x="3280765" y="3996057"/>
            <a:ext cx="51680" cy="87882"/>
          </a:xfrm>
          <a:prstGeom prst="triangle">
            <a:avLst>
              <a:gd name="adj" fmla="val 41667"/>
            </a:avLst>
          </a:prstGeom>
          <a:solidFill>
            <a:srgbClr val="00B050"/>
          </a:solidFill>
          <a:ln w="38100">
            <a:solidFill>
              <a:srgbClr val="FFC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cxnSp>
        <p:nvCxnSpPr>
          <p:cNvPr id="192" name="Conector recto 191"/>
          <p:cNvCxnSpPr/>
          <p:nvPr/>
        </p:nvCxnSpPr>
        <p:spPr>
          <a:xfrm flipH="1">
            <a:off x="3316578" y="4210393"/>
            <a:ext cx="174434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3" name="Grupo 192"/>
          <p:cNvGrpSpPr/>
          <p:nvPr/>
        </p:nvGrpSpPr>
        <p:grpSpPr>
          <a:xfrm rot="10800000">
            <a:off x="2510699" y="3536014"/>
            <a:ext cx="300583" cy="107755"/>
            <a:chOff x="2987557" y="5005787"/>
            <a:chExt cx="300583" cy="107755"/>
          </a:xfrm>
        </p:grpSpPr>
        <p:sp>
          <p:nvSpPr>
            <p:cNvPr id="194" name="Rectángulo 193">
              <a:extLst>
                <a:ext uri="{FF2B5EF4-FFF2-40B4-BE49-F238E27FC236}">
                  <a16:creationId xmlns:a16="http://schemas.microsoft.com/office/drawing/2014/main" id="{6A082EBA-C047-43E7-B51E-99FB9C212B75}"/>
                </a:ext>
              </a:extLst>
            </p:cNvPr>
            <p:cNvSpPr/>
            <p:nvPr/>
          </p:nvSpPr>
          <p:spPr>
            <a:xfrm flipH="1">
              <a:off x="2989572" y="5005787"/>
              <a:ext cx="298568" cy="10775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195" name="Grupo 194">
              <a:extLst>
                <a:ext uri="{FF2B5EF4-FFF2-40B4-BE49-F238E27FC236}">
                  <a16:creationId xmlns:a16="http://schemas.microsoft.com/office/drawing/2014/main" id="{0FF27053-8FB8-4086-839A-B735F9B1E557}"/>
                </a:ext>
              </a:extLst>
            </p:cNvPr>
            <p:cNvGrpSpPr/>
            <p:nvPr/>
          </p:nvGrpSpPr>
          <p:grpSpPr>
            <a:xfrm rot="10480833">
              <a:off x="2987557" y="5025708"/>
              <a:ext cx="299464" cy="67911"/>
              <a:chOff x="2523900" y="5652819"/>
              <a:chExt cx="819663" cy="323882"/>
            </a:xfrm>
          </p:grpSpPr>
          <p:cxnSp>
            <p:nvCxnSpPr>
              <p:cNvPr id="196" name="Conector recto de flecha 195">
                <a:extLst>
                  <a:ext uri="{FF2B5EF4-FFF2-40B4-BE49-F238E27FC236}">
                    <a16:creationId xmlns:a16="http://schemas.microsoft.com/office/drawing/2014/main" id="{39329A46-3F3F-42C0-8C96-A0CB808F0373}"/>
                  </a:ext>
                </a:extLst>
              </p:cNvPr>
              <p:cNvCxnSpPr/>
              <p:nvPr/>
            </p:nvCxnSpPr>
            <p:spPr>
              <a:xfrm>
                <a:off x="2801998" y="5652819"/>
                <a:ext cx="541565" cy="287155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Conector recto 196">
                <a:extLst>
                  <a:ext uri="{FF2B5EF4-FFF2-40B4-BE49-F238E27FC236}">
                    <a16:creationId xmlns:a16="http://schemas.microsoft.com/office/drawing/2014/main" id="{85E13356-B1B7-4917-A265-76E1B966F4B5}"/>
                  </a:ext>
                </a:extLst>
              </p:cNvPr>
              <p:cNvCxnSpPr/>
              <p:nvPr/>
            </p:nvCxnSpPr>
            <p:spPr>
              <a:xfrm>
                <a:off x="2777341" y="5652833"/>
                <a:ext cx="277274" cy="32386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Conector recto 197">
                <a:extLst>
                  <a:ext uri="{FF2B5EF4-FFF2-40B4-BE49-F238E27FC236}">
                    <a16:creationId xmlns:a16="http://schemas.microsoft.com/office/drawing/2014/main" id="{06752302-F53B-49F3-B371-4A81D1233A8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23900" y="5724018"/>
                <a:ext cx="530711" cy="24323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99" name="Rectángulo 198"/>
          <p:cNvSpPr/>
          <p:nvPr/>
        </p:nvSpPr>
        <p:spPr>
          <a:xfrm rot="10800000">
            <a:off x="2454491" y="3506641"/>
            <a:ext cx="68498" cy="1563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200" name="Conector recto 199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 flipV="1">
            <a:off x="3056548" y="3413560"/>
            <a:ext cx="107193" cy="501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Conector recto 200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3137737" y="2926160"/>
            <a:ext cx="34779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Conector recto 202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 flipV="1">
            <a:off x="3159929" y="2932891"/>
            <a:ext cx="3812" cy="49339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" name="Rectángulo 205"/>
          <p:cNvSpPr/>
          <p:nvPr/>
        </p:nvSpPr>
        <p:spPr>
          <a:xfrm>
            <a:off x="504781" y="2717217"/>
            <a:ext cx="3011055" cy="15817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207" name="Conector recto 206"/>
          <p:cNvCxnSpPr/>
          <p:nvPr/>
        </p:nvCxnSpPr>
        <p:spPr>
          <a:xfrm flipH="1">
            <a:off x="3287687" y="3228138"/>
            <a:ext cx="228442" cy="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Conector recto 207"/>
          <p:cNvCxnSpPr/>
          <p:nvPr/>
        </p:nvCxnSpPr>
        <p:spPr>
          <a:xfrm flipV="1">
            <a:off x="3303082" y="3219093"/>
            <a:ext cx="2797" cy="277539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8" name="Grupo 257">
            <a:extLst>
              <a:ext uri="{FF2B5EF4-FFF2-40B4-BE49-F238E27FC236}">
                <a16:creationId xmlns:a16="http://schemas.microsoft.com/office/drawing/2014/main" id="{28A7E6E3-5FDD-4ED6-ABDC-6489B6DAC1B2}"/>
              </a:ext>
            </a:extLst>
          </p:cNvPr>
          <p:cNvGrpSpPr/>
          <p:nvPr/>
        </p:nvGrpSpPr>
        <p:grpSpPr>
          <a:xfrm>
            <a:off x="9832314" y="4888311"/>
            <a:ext cx="536135" cy="1201531"/>
            <a:chOff x="4680000" y="4305727"/>
            <a:chExt cx="720000" cy="1526273"/>
          </a:xfrm>
        </p:grpSpPr>
        <p:grpSp>
          <p:nvGrpSpPr>
            <p:cNvPr id="262" name="Group 19">
              <a:extLst>
                <a:ext uri="{FF2B5EF4-FFF2-40B4-BE49-F238E27FC236}">
                  <a16:creationId xmlns:a16="http://schemas.microsoft.com/office/drawing/2014/main" id="{2DCE8F6A-66A9-42FE-9DD9-C44A043B32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80000" y="4572000"/>
              <a:ext cx="720000" cy="1260000"/>
              <a:chOff x="3648" y="1728"/>
              <a:chExt cx="480" cy="960"/>
            </a:xfrm>
          </p:grpSpPr>
          <p:sp>
            <p:nvSpPr>
              <p:cNvPr id="275" name="Oval 14">
                <a:extLst>
                  <a:ext uri="{FF2B5EF4-FFF2-40B4-BE49-F238E27FC236}">
                    <a16:creationId xmlns:a16="http://schemas.microsoft.com/office/drawing/2014/main" id="{7D18ABF1-24E1-464E-B5EC-E77FC7A72B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48" y="1728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s-ES" altLang="es-ES"/>
              </a:p>
            </p:txBody>
          </p:sp>
          <p:sp>
            <p:nvSpPr>
              <p:cNvPr id="288" name="Oval 15">
                <a:extLst>
                  <a:ext uri="{FF2B5EF4-FFF2-40B4-BE49-F238E27FC236}">
                    <a16:creationId xmlns:a16="http://schemas.microsoft.com/office/drawing/2014/main" id="{8D0104A8-30BE-4A2E-A361-FEC1236799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48" y="2400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s-ES" altLang="es-ES"/>
              </a:p>
            </p:txBody>
          </p:sp>
          <p:sp>
            <p:nvSpPr>
              <p:cNvPr id="289" name="Rectangle 18">
                <a:extLst>
                  <a:ext uri="{FF2B5EF4-FFF2-40B4-BE49-F238E27FC236}">
                    <a16:creationId xmlns:a16="http://schemas.microsoft.com/office/drawing/2014/main" id="{D1140D0F-E192-4703-BCC9-46AA96B7E1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48" y="1872"/>
                <a:ext cx="480" cy="672"/>
              </a:xfrm>
              <a:prstGeom prst="rect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s-ES" altLang="es-ES"/>
              </a:p>
            </p:txBody>
          </p:sp>
        </p:grpSp>
        <p:grpSp>
          <p:nvGrpSpPr>
            <p:cNvPr id="269" name="Grupo 268">
              <a:extLst>
                <a:ext uri="{FF2B5EF4-FFF2-40B4-BE49-F238E27FC236}">
                  <a16:creationId xmlns:a16="http://schemas.microsoft.com/office/drawing/2014/main" id="{FD5D8AE4-8BCF-4F5F-ABEA-5D29CA662FA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680000" y="4305727"/>
              <a:ext cx="720000" cy="460544"/>
              <a:chOff x="2177887" y="4728402"/>
              <a:chExt cx="1395531" cy="892641"/>
            </a:xfrm>
          </p:grpSpPr>
          <p:sp>
            <p:nvSpPr>
              <p:cNvPr id="270" name="Rectángulo 269">
                <a:extLst>
                  <a:ext uri="{FF2B5EF4-FFF2-40B4-BE49-F238E27FC236}">
                    <a16:creationId xmlns:a16="http://schemas.microsoft.com/office/drawing/2014/main" id="{B7CA8D0F-AFFE-45D9-B948-C8BAEECF282F}"/>
                  </a:ext>
                </a:extLst>
              </p:cNvPr>
              <p:cNvSpPr/>
              <p:nvPr/>
            </p:nvSpPr>
            <p:spPr>
              <a:xfrm>
                <a:off x="2180781" y="4728402"/>
                <a:ext cx="1392515" cy="89264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271" name="Rectangle 86" descr="Horizontal oscura">
                <a:extLst>
                  <a:ext uri="{FF2B5EF4-FFF2-40B4-BE49-F238E27FC236}">
                    <a16:creationId xmlns:a16="http://schemas.microsoft.com/office/drawing/2014/main" id="{CD922D6D-4FAE-4261-8E54-A132D1A4BD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0781" y="5309125"/>
                <a:ext cx="1392637" cy="292770"/>
              </a:xfrm>
              <a:prstGeom prst="rect">
                <a:avLst/>
              </a:prstGeom>
              <a:pattFill prst="dkHorz">
                <a:fgClr>
                  <a:srgbClr val="FF0000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s-ES" altLang="es-ES"/>
              </a:p>
            </p:txBody>
          </p:sp>
          <p:sp>
            <p:nvSpPr>
              <p:cNvPr id="272" name="Rectangle 86" descr="Horizontal oscura">
                <a:extLst>
                  <a:ext uri="{FF2B5EF4-FFF2-40B4-BE49-F238E27FC236}">
                    <a16:creationId xmlns:a16="http://schemas.microsoft.com/office/drawing/2014/main" id="{BA91F9A7-B2D8-49D4-8698-B9AC499A27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7887" y="4728404"/>
                <a:ext cx="1392637" cy="285645"/>
              </a:xfrm>
              <a:prstGeom prst="rect">
                <a:avLst/>
              </a:prstGeom>
              <a:pattFill prst="dkHorz">
                <a:fgClr>
                  <a:srgbClr val="002060"/>
                </a:fgClr>
                <a:bgClr>
                  <a:schemeClr val="accent5">
                    <a:lumMod val="40000"/>
                    <a:lumOff val="60000"/>
                  </a:schemeClr>
                </a:bgClr>
              </a:patt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s-ES" altLang="es-ES"/>
              </a:p>
            </p:txBody>
          </p:sp>
          <p:sp>
            <p:nvSpPr>
              <p:cNvPr id="273" name="Oval 88">
                <a:extLst>
                  <a:ext uri="{FF2B5EF4-FFF2-40B4-BE49-F238E27FC236}">
                    <a16:creationId xmlns:a16="http://schemas.microsoft.com/office/drawing/2014/main" id="{F8C1ACCB-CD1C-4ABB-93E9-8122EA77E9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8562" y="4860176"/>
                <a:ext cx="571289" cy="571290"/>
              </a:xfrm>
              <a:prstGeom prst="ellipse">
                <a:avLst/>
              </a:prstGeom>
              <a:solidFill>
                <a:srgbClr val="FFC000"/>
              </a:solidFill>
              <a:ln w="317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s-ES" altLang="es-ES"/>
              </a:p>
            </p:txBody>
          </p:sp>
          <p:sp>
            <p:nvSpPr>
              <p:cNvPr id="274" name="AutoShape 89" descr="Horizontal oscura">
                <a:extLst>
                  <a:ext uri="{FF2B5EF4-FFF2-40B4-BE49-F238E27FC236}">
                    <a16:creationId xmlns:a16="http://schemas.microsoft.com/office/drawing/2014/main" id="{F0EF638B-F8BD-40D0-B5B8-06F04D37FC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2677998" y="4989228"/>
                <a:ext cx="458516" cy="31318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497 w 21600"/>
                  <a:gd name="T13" fmla="*/ 4472 h 21600"/>
                  <a:gd name="T14" fmla="*/ 17103 w 21600"/>
                  <a:gd name="T15" fmla="*/ 17128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" dirty="0"/>
              </a:p>
            </p:txBody>
          </p:sp>
        </p:grpSp>
      </p:grpSp>
      <p:grpSp>
        <p:nvGrpSpPr>
          <p:cNvPr id="292" name="Grupo 291"/>
          <p:cNvGrpSpPr/>
          <p:nvPr/>
        </p:nvGrpSpPr>
        <p:grpSpPr>
          <a:xfrm rot="10800000">
            <a:off x="9818139" y="5468239"/>
            <a:ext cx="300583" cy="107755"/>
            <a:chOff x="2987557" y="5005787"/>
            <a:chExt cx="300583" cy="107755"/>
          </a:xfrm>
        </p:grpSpPr>
        <p:sp>
          <p:nvSpPr>
            <p:cNvPr id="293" name="Rectángulo 292">
              <a:extLst>
                <a:ext uri="{FF2B5EF4-FFF2-40B4-BE49-F238E27FC236}">
                  <a16:creationId xmlns:a16="http://schemas.microsoft.com/office/drawing/2014/main" id="{6A082EBA-C047-43E7-B51E-99FB9C212B75}"/>
                </a:ext>
              </a:extLst>
            </p:cNvPr>
            <p:cNvSpPr/>
            <p:nvPr/>
          </p:nvSpPr>
          <p:spPr>
            <a:xfrm flipH="1">
              <a:off x="2989572" y="5005787"/>
              <a:ext cx="298568" cy="10775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313" name="Grupo 312">
              <a:extLst>
                <a:ext uri="{FF2B5EF4-FFF2-40B4-BE49-F238E27FC236}">
                  <a16:creationId xmlns:a16="http://schemas.microsoft.com/office/drawing/2014/main" id="{0FF27053-8FB8-4086-839A-B735F9B1E557}"/>
                </a:ext>
              </a:extLst>
            </p:cNvPr>
            <p:cNvGrpSpPr/>
            <p:nvPr/>
          </p:nvGrpSpPr>
          <p:grpSpPr>
            <a:xfrm rot="10480833">
              <a:off x="2987557" y="5025708"/>
              <a:ext cx="299464" cy="67911"/>
              <a:chOff x="2523900" y="5652819"/>
              <a:chExt cx="819663" cy="323882"/>
            </a:xfrm>
          </p:grpSpPr>
          <p:cxnSp>
            <p:nvCxnSpPr>
              <p:cNvPr id="315" name="Conector recto de flecha 314">
                <a:extLst>
                  <a:ext uri="{FF2B5EF4-FFF2-40B4-BE49-F238E27FC236}">
                    <a16:creationId xmlns:a16="http://schemas.microsoft.com/office/drawing/2014/main" id="{39329A46-3F3F-42C0-8C96-A0CB808F0373}"/>
                  </a:ext>
                </a:extLst>
              </p:cNvPr>
              <p:cNvCxnSpPr/>
              <p:nvPr/>
            </p:nvCxnSpPr>
            <p:spPr>
              <a:xfrm>
                <a:off x="2801998" y="5652819"/>
                <a:ext cx="541565" cy="287155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3" name="Conector recto 322">
                <a:extLst>
                  <a:ext uri="{FF2B5EF4-FFF2-40B4-BE49-F238E27FC236}">
                    <a16:creationId xmlns:a16="http://schemas.microsoft.com/office/drawing/2014/main" id="{85E13356-B1B7-4917-A265-76E1B966F4B5}"/>
                  </a:ext>
                </a:extLst>
              </p:cNvPr>
              <p:cNvCxnSpPr/>
              <p:nvPr/>
            </p:nvCxnSpPr>
            <p:spPr>
              <a:xfrm>
                <a:off x="2777341" y="5652833"/>
                <a:ext cx="277274" cy="32386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4" name="Conector recto 323">
                <a:extLst>
                  <a:ext uri="{FF2B5EF4-FFF2-40B4-BE49-F238E27FC236}">
                    <a16:creationId xmlns:a16="http://schemas.microsoft.com/office/drawing/2014/main" id="{06752302-F53B-49F3-B371-4A81D1233A8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23900" y="5724018"/>
                <a:ext cx="530711" cy="24323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25" name="Rectángulo 324"/>
          <p:cNvSpPr/>
          <p:nvPr/>
        </p:nvSpPr>
        <p:spPr>
          <a:xfrm rot="10800000">
            <a:off x="9761931" y="5438866"/>
            <a:ext cx="68498" cy="1563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326" name="Conector recto 325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 flipV="1">
            <a:off x="10363988" y="5345785"/>
            <a:ext cx="107193" cy="501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7" name="Conector recto 326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10445177" y="4858385"/>
            <a:ext cx="34779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8" name="Conector recto 327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 flipV="1">
            <a:off x="10467369" y="4865116"/>
            <a:ext cx="3812" cy="49339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9" name="Rectángulo 328"/>
          <p:cNvSpPr/>
          <p:nvPr/>
        </p:nvSpPr>
        <p:spPr>
          <a:xfrm>
            <a:off x="7812221" y="4649442"/>
            <a:ext cx="3011055" cy="15817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332" name="Conector recto 331"/>
          <p:cNvCxnSpPr/>
          <p:nvPr/>
        </p:nvCxnSpPr>
        <p:spPr>
          <a:xfrm flipH="1">
            <a:off x="10102371" y="3382983"/>
            <a:ext cx="581025" cy="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6" name="Grupo 345">
            <a:extLst>
              <a:ext uri="{FF2B5EF4-FFF2-40B4-BE49-F238E27FC236}">
                <a16:creationId xmlns:a16="http://schemas.microsoft.com/office/drawing/2014/main" id="{28A7E6E3-5FDD-4ED6-ABDC-6489B6DAC1B2}"/>
              </a:ext>
            </a:extLst>
          </p:cNvPr>
          <p:cNvGrpSpPr/>
          <p:nvPr/>
        </p:nvGrpSpPr>
        <p:grpSpPr>
          <a:xfrm>
            <a:off x="9891781" y="2796986"/>
            <a:ext cx="536135" cy="1201531"/>
            <a:chOff x="4680000" y="4305727"/>
            <a:chExt cx="720000" cy="1526273"/>
          </a:xfrm>
        </p:grpSpPr>
        <p:grpSp>
          <p:nvGrpSpPr>
            <p:cNvPr id="347" name="Group 19">
              <a:extLst>
                <a:ext uri="{FF2B5EF4-FFF2-40B4-BE49-F238E27FC236}">
                  <a16:creationId xmlns:a16="http://schemas.microsoft.com/office/drawing/2014/main" id="{2DCE8F6A-66A9-42FE-9DD9-C44A043B32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80000" y="4572000"/>
              <a:ext cx="720000" cy="1260000"/>
              <a:chOff x="3648" y="1728"/>
              <a:chExt cx="480" cy="960"/>
            </a:xfrm>
          </p:grpSpPr>
          <p:sp>
            <p:nvSpPr>
              <p:cNvPr id="384" name="Oval 14">
                <a:extLst>
                  <a:ext uri="{FF2B5EF4-FFF2-40B4-BE49-F238E27FC236}">
                    <a16:creationId xmlns:a16="http://schemas.microsoft.com/office/drawing/2014/main" id="{7D18ABF1-24E1-464E-B5EC-E77FC7A72B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48" y="1728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s-ES" altLang="es-ES"/>
              </a:p>
            </p:txBody>
          </p:sp>
          <p:sp>
            <p:nvSpPr>
              <p:cNvPr id="385" name="Oval 15">
                <a:extLst>
                  <a:ext uri="{FF2B5EF4-FFF2-40B4-BE49-F238E27FC236}">
                    <a16:creationId xmlns:a16="http://schemas.microsoft.com/office/drawing/2014/main" id="{8D0104A8-30BE-4A2E-A361-FEC1236799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48" y="2400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s-ES" altLang="es-ES"/>
              </a:p>
            </p:txBody>
          </p:sp>
          <p:sp>
            <p:nvSpPr>
              <p:cNvPr id="386" name="Rectangle 18">
                <a:extLst>
                  <a:ext uri="{FF2B5EF4-FFF2-40B4-BE49-F238E27FC236}">
                    <a16:creationId xmlns:a16="http://schemas.microsoft.com/office/drawing/2014/main" id="{D1140D0F-E192-4703-BCC9-46AA96B7E1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48" y="1872"/>
                <a:ext cx="480" cy="672"/>
              </a:xfrm>
              <a:prstGeom prst="rect">
                <a:avLst/>
              </a:prstGeom>
              <a:solidFill>
                <a:srgbClr val="FF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s-ES" altLang="es-ES"/>
              </a:p>
            </p:txBody>
          </p:sp>
        </p:grpSp>
        <p:grpSp>
          <p:nvGrpSpPr>
            <p:cNvPr id="356" name="Grupo 355">
              <a:extLst>
                <a:ext uri="{FF2B5EF4-FFF2-40B4-BE49-F238E27FC236}">
                  <a16:creationId xmlns:a16="http://schemas.microsoft.com/office/drawing/2014/main" id="{FD5D8AE4-8BCF-4F5F-ABEA-5D29CA662FA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680000" y="4305727"/>
              <a:ext cx="720000" cy="460544"/>
              <a:chOff x="2177887" y="4728402"/>
              <a:chExt cx="1395531" cy="892641"/>
            </a:xfrm>
          </p:grpSpPr>
          <p:sp>
            <p:nvSpPr>
              <p:cNvPr id="372" name="Rectángulo 371">
                <a:extLst>
                  <a:ext uri="{FF2B5EF4-FFF2-40B4-BE49-F238E27FC236}">
                    <a16:creationId xmlns:a16="http://schemas.microsoft.com/office/drawing/2014/main" id="{B7CA8D0F-AFFE-45D9-B948-C8BAEECF282F}"/>
                  </a:ext>
                </a:extLst>
              </p:cNvPr>
              <p:cNvSpPr/>
              <p:nvPr/>
            </p:nvSpPr>
            <p:spPr>
              <a:xfrm>
                <a:off x="2180781" y="4728402"/>
                <a:ext cx="1392515" cy="89264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373" name="Rectangle 86" descr="Horizontal oscura">
                <a:extLst>
                  <a:ext uri="{FF2B5EF4-FFF2-40B4-BE49-F238E27FC236}">
                    <a16:creationId xmlns:a16="http://schemas.microsoft.com/office/drawing/2014/main" id="{CD922D6D-4FAE-4261-8E54-A132D1A4BD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0781" y="5309125"/>
                <a:ext cx="1392637" cy="292770"/>
              </a:xfrm>
              <a:prstGeom prst="rect">
                <a:avLst/>
              </a:prstGeom>
              <a:pattFill prst="dkHorz">
                <a:fgClr>
                  <a:srgbClr val="FF0000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s-ES" altLang="es-ES"/>
              </a:p>
            </p:txBody>
          </p:sp>
          <p:sp>
            <p:nvSpPr>
              <p:cNvPr id="380" name="Rectangle 86" descr="Horizontal oscura">
                <a:extLst>
                  <a:ext uri="{FF2B5EF4-FFF2-40B4-BE49-F238E27FC236}">
                    <a16:creationId xmlns:a16="http://schemas.microsoft.com/office/drawing/2014/main" id="{BA91F9A7-B2D8-49D4-8698-B9AC499A27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7887" y="4728404"/>
                <a:ext cx="1392637" cy="285645"/>
              </a:xfrm>
              <a:prstGeom prst="rect">
                <a:avLst/>
              </a:prstGeom>
              <a:pattFill prst="dkHorz">
                <a:fgClr>
                  <a:srgbClr val="002060"/>
                </a:fgClr>
                <a:bgClr>
                  <a:schemeClr val="accent5">
                    <a:lumMod val="40000"/>
                    <a:lumOff val="60000"/>
                  </a:schemeClr>
                </a:bgClr>
              </a:patt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s-ES" altLang="es-ES"/>
              </a:p>
            </p:txBody>
          </p:sp>
          <p:sp>
            <p:nvSpPr>
              <p:cNvPr id="382" name="Oval 88">
                <a:extLst>
                  <a:ext uri="{FF2B5EF4-FFF2-40B4-BE49-F238E27FC236}">
                    <a16:creationId xmlns:a16="http://schemas.microsoft.com/office/drawing/2014/main" id="{F8C1ACCB-CD1C-4ABB-93E9-8122EA77E9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8562" y="4860176"/>
                <a:ext cx="571289" cy="571290"/>
              </a:xfrm>
              <a:prstGeom prst="ellipse">
                <a:avLst/>
              </a:prstGeom>
              <a:solidFill>
                <a:srgbClr val="FFC000"/>
              </a:solidFill>
              <a:ln w="317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s-ES" altLang="es-ES"/>
              </a:p>
            </p:txBody>
          </p:sp>
          <p:sp>
            <p:nvSpPr>
              <p:cNvPr id="383" name="AutoShape 89" descr="Horizontal oscura">
                <a:extLst>
                  <a:ext uri="{FF2B5EF4-FFF2-40B4-BE49-F238E27FC236}">
                    <a16:creationId xmlns:a16="http://schemas.microsoft.com/office/drawing/2014/main" id="{F0EF638B-F8BD-40D0-B5B8-06F04D37FC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2677998" y="4989228"/>
                <a:ext cx="458516" cy="31318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497 w 21600"/>
                  <a:gd name="T13" fmla="*/ 4472 h 21600"/>
                  <a:gd name="T14" fmla="*/ 17103 w 21600"/>
                  <a:gd name="T15" fmla="*/ 17128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" dirty="0"/>
              </a:p>
            </p:txBody>
          </p:sp>
        </p:grpSp>
      </p:grpSp>
      <p:grpSp>
        <p:nvGrpSpPr>
          <p:cNvPr id="389" name="Grupo 388"/>
          <p:cNvGrpSpPr/>
          <p:nvPr/>
        </p:nvGrpSpPr>
        <p:grpSpPr>
          <a:xfrm rot="10800000">
            <a:off x="9877606" y="3376914"/>
            <a:ext cx="300583" cy="107755"/>
            <a:chOff x="2987557" y="5005787"/>
            <a:chExt cx="300583" cy="107755"/>
          </a:xfrm>
        </p:grpSpPr>
        <p:sp>
          <p:nvSpPr>
            <p:cNvPr id="390" name="Rectángulo 389">
              <a:extLst>
                <a:ext uri="{FF2B5EF4-FFF2-40B4-BE49-F238E27FC236}">
                  <a16:creationId xmlns:a16="http://schemas.microsoft.com/office/drawing/2014/main" id="{6A082EBA-C047-43E7-B51E-99FB9C212B75}"/>
                </a:ext>
              </a:extLst>
            </p:cNvPr>
            <p:cNvSpPr/>
            <p:nvPr/>
          </p:nvSpPr>
          <p:spPr>
            <a:xfrm flipH="1">
              <a:off x="2989572" y="5005787"/>
              <a:ext cx="298568" cy="10775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391" name="Grupo 390">
              <a:extLst>
                <a:ext uri="{FF2B5EF4-FFF2-40B4-BE49-F238E27FC236}">
                  <a16:creationId xmlns:a16="http://schemas.microsoft.com/office/drawing/2014/main" id="{0FF27053-8FB8-4086-839A-B735F9B1E557}"/>
                </a:ext>
              </a:extLst>
            </p:cNvPr>
            <p:cNvGrpSpPr/>
            <p:nvPr/>
          </p:nvGrpSpPr>
          <p:grpSpPr>
            <a:xfrm rot="10480833">
              <a:off x="2987557" y="5025708"/>
              <a:ext cx="299464" cy="67911"/>
              <a:chOff x="2523900" y="5652819"/>
              <a:chExt cx="819663" cy="323882"/>
            </a:xfrm>
          </p:grpSpPr>
          <p:cxnSp>
            <p:nvCxnSpPr>
              <p:cNvPr id="392" name="Conector recto de flecha 391">
                <a:extLst>
                  <a:ext uri="{FF2B5EF4-FFF2-40B4-BE49-F238E27FC236}">
                    <a16:creationId xmlns:a16="http://schemas.microsoft.com/office/drawing/2014/main" id="{39329A46-3F3F-42C0-8C96-A0CB808F0373}"/>
                  </a:ext>
                </a:extLst>
              </p:cNvPr>
              <p:cNvCxnSpPr/>
              <p:nvPr/>
            </p:nvCxnSpPr>
            <p:spPr>
              <a:xfrm>
                <a:off x="2801998" y="5652819"/>
                <a:ext cx="541565" cy="287155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3" name="Conector recto 392">
                <a:extLst>
                  <a:ext uri="{FF2B5EF4-FFF2-40B4-BE49-F238E27FC236}">
                    <a16:creationId xmlns:a16="http://schemas.microsoft.com/office/drawing/2014/main" id="{85E13356-B1B7-4917-A265-76E1B966F4B5}"/>
                  </a:ext>
                </a:extLst>
              </p:cNvPr>
              <p:cNvCxnSpPr/>
              <p:nvPr/>
            </p:nvCxnSpPr>
            <p:spPr>
              <a:xfrm>
                <a:off x="2777341" y="5652833"/>
                <a:ext cx="277274" cy="32386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4" name="Conector recto 393">
                <a:extLst>
                  <a:ext uri="{FF2B5EF4-FFF2-40B4-BE49-F238E27FC236}">
                    <a16:creationId xmlns:a16="http://schemas.microsoft.com/office/drawing/2014/main" id="{06752302-F53B-49F3-B371-4A81D1233A8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23900" y="5724018"/>
                <a:ext cx="530711" cy="24323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95" name="Rectángulo 394"/>
          <p:cNvSpPr/>
          <p:nvPr/>
        </p:nvSpPr>
        <p:spPr>
          <a:xfrm rot="10800000">
            <a:off x="9821398" y="3347541"/>
            <a:ext cx="68498" cy="1563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396" name="Conector recto 395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 flipV="1">
            <a:off x="10423455" y="3254460"/>
            <a:ext cx="107193" cy="501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7" name="Conector recto 396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10504644" y="2767060"/>
            <a:ext cx="34779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8" name="Conector recto 397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 flipV="1">
            <a:off x="10526836" y="2773791"/>
            <a:ext cx="3812" cy="49339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9" name="Rectángulo 398"/>
          <p:cNvSpPr/>
          <p:nvPr/>
        </p:nvSpPr>
        <p:spPr>
          <a:xfrm>
            <a:off x="7871688" y="2558117"/>
            <a:ext cx="3011055" cy="15817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400" name="Conector recto 399"/>
          <p:cNvCxnSpPr/>
          <p:nvPr/>
        </p:nvCxnSpPr>
        <p:spPr>
          <a:xfrm flipH="1">
            <a:off x="10654594" y="3069038"/>
            <a:ext cx="228442" cy="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1" name="Conector recto 400"/>
          <p:cNvCxnSpPr/>
          <p:nvPr/>
        </p:nvCxnSpPr>
        <p:spPr>
          <a:xfrm flipV="1">
            <a:off x="10669989" y="3059993"/>
            <a:ext cx="2797" cy="277539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7" name="Freeform 28"/>
          <p:cNvSpPr>
            <a:spLocks/>
          </p:cNvSpPr>
          <p:nvPr/>
        </p:nvSpPr>
        <p:spPr bwMode="auto">
          <a:xfrm flipV="1">
            <a:off x="10424407" y="3760856"/>
            <a:ext cx="328332" cy="314044"/>
          </a:xfrm>
          <a:custGeom>
            <a:avLst/>
            <a:gdLst>
              <a:gd name="T0" fmla="*/ 2147483646 w 3286"/>
              <a:gd name="T1" fmla="*/ 0 h 1827"/>
              <a:gd name="T2" fmla="*/ 2147483646 w 3286"/>
              <a:gd name="T3" fmla="*/ 2147483646 h 1827"/>
              <a:gd name="T4" fmla="*/ 0 w 3286"/>
              <a:gd name="T5" fmla="*/ 2147483646 h 1827"/>
              <a:gd name="T6" fmla="*/ 0 60000 65536"/>
              <a:gd name="T7" fmla="*/ 0 60000 65536"/>
              <a:gd name="T8" fmla="*/ 0 60000 65536"/>
              <a:gd name="T9" fmla="*/ 0 w 3286"/>
              <a:gd name="T10" fmla="*/ 0 h 1827"/>
              <a:gd name="T11" fmla="*/ 3286 w 3286"/>
              <a:gd name="T12" fmla="*/ 1827 h 18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86" h="1827">
                <a:moveTo>
                  <a:pt x="3286" y="0"/>
                </a:moveTo>
                <a:lnTo>
                  <a:pt x="3286" y="1824"/>
                </a:lnTo>
                <a:lnTo>
                  <a:pt x="0" y="1827"/>
                </a:lnTo>
              </a:path>
            </a:pathLst>
          </a:custGeom>
          <a:noFill/>
          <a:ln w="28575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408" name="CuadroTexto 407"/>
          <p:cNvSpPr txBox="1"/>
          <p:nvPr/>
        </p:nvSpPr>
        <p:spPr>
          <a:xfrm>
            <a:off x="10411287" y="3892589"/>
            <a:ext cx="3658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Red</a:t>
            </a:r>
            <a:endParaRPr lang="es-ES" sz="900" dirty="0"/>
          </a:p>
        </p:txBody>
      </p:sp>
      <p:sp>
        <p:nvSpPr>
          <p:cNvPr id="409" name="AutoShape 50"/>
          <p:cNvSpPr>
            <a:spLocks noChangeArrowheads="1"/>
          </p:cNvSpPr>
          <p:nvPr/>
        </p:nvSpPr>
        <p:spPr bwMode="auto">
          <a:xfrm rot="10835597" flipV="1">
            <a:off x="10727225" y="3841807"/>
            <a:ext cx="51680" cy="87882"/>
          </a:xfrm>
          <a:prstGeom prst="triangle">
            <a:avLst>
              <a:gd name="adj" fmla="val 41667"/>
            </a:avLst>
          </a:prstGeom>
          <a:solidFill>
            <a:srgbClr val="00B050"/>
          </a:solidFill>
          <a:ln w="38100">
            <a:solidFill>
              <a:srgbClr val="00B05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411" name="CuadroTexto 410"/>
          <p:cNvSpPr txBox="1"/>
          <p:nvPr/>
        </p:nvSpPr>
        <p:spPr>
          <a:xfrm>
            <a:off x="25149" y="-98038"/>
            <a:ext cx="1251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Modificado</a:t>
            </a:r>
            <a:endParaRPr lang="es-ES" dirty="0"/>
          </a:p>
        </p:txBody>
      </p:sp>
      <p:sp>
        <p:nvSpPr>
          <p:cNvPr id="413" name="CuadroTexto 412"/>
          <p:cNvSpPr txBox="1"/>
          <p:nvPr/>
        </p:nvSpPr>
        <p:spPr>
          <a:xfrm>
            <a:off x="5516466" y="1251764"/>
            <a:ext cx="42191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BRET</a:t>
            </a:r>
            <a:endParaRPr lang="es-ES" sz="900" dirty="0"/>
          </a:p>
        </p:txBody>
      </p:sp>
      <p:sp>
        <p:nvSpPr>
          <p:cNvPr id="414" name="63 Elipse"/>
          <p:cNvSpPr/>
          <p:nvPr/>
        </p:nvSpPr>
        <p:spPr bwMode="auto">
          <a:xfrm rot="20753580">
            <a:off x="5542469" y="1094501"/>
            <a:ext cx="141550" cy="15906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s-ES">
              <a:ln w="19050">
                <a:solidFill>
                  <a:schemeClr val="tx1"/>
                </a:solidFill>
              </a:ln>
              <a:latin typeface="Arial" charset="0"/>
            </a:endParaRPr>
          </a:p>
        </p:txBody>
      </p:sp>
      <p:sp>
        <p:nvSpPr>
          <p:cNvPr id="415" name="64 Triángulo isósceles"/>
          <p:cNvSpPr>
            <a:spLocks noChangeArrowheads="1"/>
          </p:cNvSpPr>
          <p:nvPr/>
        </p:nvSpPr>
        <p:spPr bwMode="auto">
          <a:xfrm rot="15991186">
            <a:off x="5555426" y="1120023"/>
            <a:ext cx="94193" cy="106628"/>
          </a:xfrm>
          <a:prstGeom prst="triangle">
            <a:avLst>
              <a:gd name="adj" fmla="val 50000"/>
            </a:avLst>
          </a:prstGeom>
          <a:solidFill>
            <a:srgbClr val="C000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n w="19050">
                <a:solidFill>
                  <a:schemeClr val="tx1"/>
                </a:solidFill>
              </a:ln>
              <a:latin typeface="Arial" panose="020B0604020202020204" pitchFamily="34" charset="0"/>
            </a:endParaRPr>
          </a:p>
        </p:txBody>
      </p:sp>
      <p:sp>
        <p:nvSpPr>
          <p:cNvPr id="416" name="CuadroTexto 415"/>
          <p:cNvSpPr txBox="1"/>
          <p:nvPr/>
        </p:nvSpPr>
        <p:spPr>
          <a:xfrm>
            <a:off x="5063063" y="3318641"/>
            <a:ext cx="42191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BRET</a:t>
            </a:r>
            <a:endParaRPr lang="es-ES" sz="900" dirty="0"/>
          </a:p>
        </p:txBody>
      </p:sp>
      <p:sp>
        <p:nvSpPr>
          <p:cNvPr id="417" name="63 Elipse"/>
          <p:cNvSpPr/>
          <p:nvPr/>
        </p:nvSpPr>
        <p:spPr bwMode="auto">
          <a:xfrm rot="20753580">
            <a:off x="5089066" y="3161378"/>
            <a:ext cx="141550" cy="15906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s-ES">
              <a:ln w="19050">
                <a:solidFill>
                  <a:schemeClr val="tx1"/>
                </a:solidFill>
              </a:ln>
              <a:latin typeface="Arial" charset="0"/>
            </a:endParaRPr>
          </a:p>
        </p:txBody>
      </p:sp>
      <p:sp>
        <p:nvSpPr>
          <p:cNvPr id="418" name="64 Triángulo isósceles"/>
          <p:cNvSpPr>
            <a:spLocks noChangeArrowheads="1"/>
          </p:cNvSpPr>
          <p:nvPr/>
        </p:nvSpPr>
        <p:spPr bwMode="auto">
          <a:xfrm rot="15991186">
            <a:off x="5102023" y="3186900"/>
            <a:ext cx="94193" cy="106628"/>
          </a:xfrm>
          <a:prstGeom prst="triangle">
            <a:avLst>
              <a:gd name="adj" fmla="val 50000"/>
            </a:avLst>
          </a:prstGeom>
          <a:solidFill>
            <a:srgbClr val="C000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n w="19050">
                <a:solidFill>
                  <a:schemeClr val="tx1"/>
                </a:solidFill>
              </a:ln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4523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D635D7-023E-4791-9F6F-D2F527FDA406}" type="slidenum">
              <a:rPr lang="es-ES" altLang="es-ES" smtClean="0"/>
              <a:pPr>
                <a:defRPr/>
              </a:pPr>
              <a:t>12</a:t>
            </a:fld>
            <a:endParaRPr lang="es-ES" altLang="es-ES"/>
          </a:p>
        </p:txBody>
      </p:sp>
      <p:sp>
        <p:nvSpPr>
          <p:cNvPr id="32" name="CuadroTexto 31"/>
          <p:cNvSpPr txBox="1"/>
          <p:nvPr/>
        </p:nvSpPr>
        <p:spPr>
          <a:xfrm>
            <a:off x="298987" y="65820"/>
            <a:ext cx="1253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Calefacción</a:t>
            </a:r>
            <a:endParaRPr lang="es-ES" dirty="0"/>
          </a:p>
        </p:txBody>
      </p:sp>
      <p:sp>
        <p:nvSpPr>
          <p:cNvPr id="239" name="Rectángulo 238"/>
          <p:cNvSpPr/>
          <p:nvPr/>
        </p:nvSpPr>
        <p:spPr>
          <a:xfrm>
            <a:off x="7828168" y="4274000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240" name="Conector recto 239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9944166" y="4375526"/>
            <a:ext cx="117249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Conector recto 240"/>
          <p:cNvCxnSpPr/>
          <p:nvPr/>
        </p:nvCxnSpPr>
        <p:spPr>
          <a:xfrm flipH="1" flipV="1">
            <a:off x="10173026" y="4460736"/>
            <a:ext cx="931974" cy="4606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Conector recto 251"/>
          <p:cNvCxnSpPr/>
          <p:nvPr/>
        </p:nvCxnSpPr>
        <p:spPr>
          <a:xfrm flipV="1">
            <a:off x="8941839" y="5348943"/>
            <a:ext cx="220273" cy="1"/>
          </a:xfrm>
          <a:prstGeom prst="line">
            <a:avLst/>
          </a:prstGeom>
          <a:ln w="28575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3" name="Group 21"/>
          <p:cNvGrpSpPr>
            <a:grpSpLocks/>
          </p:cNvGrpSpPr>
          <p:nvPr/>
        </p:nvGrpSpPr>
        <p:grpSpPr bwMode="auto">
          <a:xfrm>
            <a:off x="8933925" y="5869921"/>
            <a:ext cx="1356596" cy="132066"/>
            <a:chOff x="3024" y="960"/>
            <a:chExt cx="720" cy="96"/>
          </a:xfrm>
        </p:grpSpPr>
        <p:sp>
          <p:nvSpPr>
            <p:cNvPr id="254" name="Oval 22"/>
            <p:cNvSpPr>
              <a:spLocks noChangeArrowheads="1"/>
            </p:cNvSpPr>
            <p:nvPr/>
          </p:nvSpPr>
          <p:spPr bwMode="auto">
            <a:xfrm>
              <a:off x="3024" y="960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255" name="Rectangle 23"/>
            <p:cNvSpPr>
              <a:spLocks noChangeArrowheads="1"/>
            </p:cNvSpPr>
            <p:nvPr/>
          </p:nvSpPr>
          <p:spPr bwMode="auto">
            <a:xfrm>
              <a:off x="3072" y="960"/>
              <a:ext cx="624" cy="96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256" name="Oval 24"/>
            <p:cNvSpPr>
              <a:spLocks noChangeArrowheads="1"/>
            </p:cNvSpPr>
            <p:nvPr/>
          </p:nvSpPr>
          <p:spPr bwMode="auto">
            <a:xfrm>
              <a:off x="3648" y="960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grpSp>
        <p:nvGrpSpPr>
          <p:cNvPr id="257" name="Group 17"/>
          <p:cNvGrpSpPr>
            <a:grpSpLocks/>
          </p:cNvGrpSpPr>
          <p:nvPr/>
        </p:nvGrpSpPr>
        <p:grpSpPr bwMode="auto">
          <a:xfrm>
            <a:off x="8678870" y="5675515"/>
            <a:ext cx="1519080" cy="128833"/>
            <a:chOff x="3024" y="960"/>
            <a:chExt cx="720" cy="96"/>
          </a:xfrm>
        </p:grpSpPr>
        <p:sp>
          <p:nvSpPr>
            <p:cNvPr id="258" name="Oval 18"/>
            <p:cNvSpPr>
              <a:spLocks noChangeArrowheads="1"/>
            </p:cNvSpPr>
            <p:nvPr/>
          </p:nvSpPr>
          <p:spPr bwMode="auto">
            <a:xfrm>
              <a:off x="3024" y="960"/>
              <a:ext cx="96" cy="9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259" name="Rectangle 19"/>
            <p:cNvSpPr>
              <a:spLocks noChangeArrowheads="1"/>
            </p:cNvSpPr>
            <p:nvPr/>
          </p:nvSpPr>
          <p:spPr bwMode="auto">
            <a:xfrm>
              <a:off x="3072" y="960"/>
              <a:ext cx="624" cy="9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260" name="Oval 20"/>
            <p:cNvSpPr>
              <a:spLocks noChangeArrowheads="1"/>
            </p:cNvSpPr>
            <p:nvPr/>
          </p:nvSpPr>
          <p:spPr bwMode="auto">
            <a:xfrm>
              <a:off x="3648" y="960"/>
              <a:ext cx="96" cy="9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cxnSp>
        <p:nvCxnSpPr>
          <p:cNvPr id="261" name="Conector recto 260"/>
          <p:cNvCxnSpPr/>
          <p:nvPr/>
        </p:nvCxnSpPr>
        <p:spPr>
          <a:xfrm flipH="1">
            <a:off x="9206952" y="4705071"/>
            <a:ext cx="2946" cy="1167919"/>
          </a:xfrm>
          <a:prstGeom prst="line">
            <a:avLst/>
          </a:prstGeom>
          <a:ln w="28575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2" name="Conector recto 261"/>
          <p:cNvCxnSpPr/>
          <p:nvPr/>
        </p:nvCxnSpPr>
        <p:spPr>
          <a:xfrm>
            <a:off x="8918696" y="4666932"/>
            <a:ext cx="13697" cy="107299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3" name="16 Grupo"/>
          <p:cNvGrpSpPr>
            <a:grpSpLocks/>
          </p:cNvGrpSpPr>
          <p:nvPr/>
        </p:nvGrpSpPr>
        <p:grpSpPr bwMode="auto">
          <a:xfrm rot="262428">
            <a:off x="8851557" y="4839601"/>
            <a:ext cx="141550" cy="159068"/>
            <a:chOff x="1835696" y="1268760"/>
            <a:chExt cx="540000" cy="540000"/>
          </a:xfrm>
        </p:grpSpPr>
        <p:sp>
          <p:nvSpPr>
            <p:cNvPr id="264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265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sp>
        <p:nvSpPr>
          <p:cNvPr id="267" name="CuadroTexto 266"/>
          <p:cNvSpPr txBox="1"/>
          <p:nvPr/>
        </p:nvSpPr>
        <p:spPr>
          <a:xfrm>
            <a:off x="8333616" y="4800276"/>
            <a:ext cx="35458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SBZ</a:t>
            </a:r>
            <a:endParaRPr lang="es-ES" sz="900" dirty="0"/>
          </a:p>
        </p:txBody>
      </p:sp>
      <p:grpSp>
        <p:nvGrpSpPr>
          <p:cNvPr id="268" name="Group 173"/>
          <p:cNvGrpSpPr>
            <a:grpSpLocks/>
          </p:cNvGrpSpPr>
          <p:nvPr/>
        </p:nvGrpSpPr>
        <p:grpSpPr bwMode="auto">
          <a:xfrm>
            <a:off x="8801525" y="5268135"/>
            <a:ext cx="231914" cy="167341"/>
            <a:chOff x="3888" y="2640"/>
            <a:chExt cx="240" cy="192"/>
          </a:xfrm>
        </p:grpSpPr>
        <p:sp>
          <p:nvSpPr>
            <p:cNvPr id="269" name="AutoShape 42"/>
            <p:cNvSpPr>
              <a:spLocks noChangeArrowheads="1"/>
            </p:cNvSpPr>
            <p:nvPr/>
          </p:nvSpPr>
          <p:spPr bwMode="auto">
            <a:xfrm>
              <a:off x="3984" y="2736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270" name="AutoShape 43"/>
            <p:cNvSpPr>
              <a:spLocks noChangeArrowheads="1"/>
            </p:cNvSpPr>
            <p:nvPr/>
          </p:nvSpPr>
          <p:spPr bwMode="auto">
            <a:xfrm flipV="1">
              <a:off x="3984" y="2640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271" name="AutoShape 44"/>
            <p:cNvSpPr>
              <a:spLocks noChangeArrowheads="1"/>
            </p:cNvSpPr>
            <p:nvPr/>
          </p:nvSpPr>
          <p:spPr bwMode="auto">
            <a:xfrm rot="5400000" flipV="1">
              <a:off x="4032" y="2688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272" name="Rectangle 45"/>
            <p:cNvSpPr>
              <a:spLocks noChangeArrowheads="1"/>
            </p:cNvSpPr>
            <p:nvPr/>
          </p:nvSpPr>
          <p:spPr bwMode="auto">
            <a:xfrm>
              <a:off x="3888" y="2688"/>
              <a:ext cx="96" cy="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273" name="Line 47"/>
            <p:cNvSpPr>
              <a:spLocks noChangeShapeType="1"/>
            </p:cNvSpPr>
            <p:nvPr/>
          </p:nvSpPr>
          <p:spPr bwMode="auto">
            <a:xfrm flipH="1"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4" name="Line 48"/>
            <p:cNvSpPr>
              <a:spLocks noChangeShapeType="1"/>
            </p:cNvSpPr>
            <p:nvPr/>
          </p:nvSpPr>
          <p:spPr bwMode="auto">
            <a:xfrm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5" name="Freeform 49"/>
            <p:cNvSpPr>
              <a:spLocks/>
            </p:cNvSpPr>
            <p:nvPr/>
          </p:nvSpPr>
          <p:spPr bwMode="auto">
            <a:xfrm>
              <a:off x="3987" y="2709"/>
              <a:ext cx="32" cy="1"/>
            </a:xfrm>
            <a:custGeom>
              <a:avLst/>
              <a:gdLst>
                <a:gd name="T0" fmla="*/ 0 w 32"/>
                <a:gd name="T1" fmla="*/ 0 h 1"/>
                <a:gd name="T2" fmla="*/ 32 w 32"/>
                <a:gd name="T3" fmla="*/ 0 h 1"/>
                <a:gd name="T4" fmla="*/ 0 60000 65536"/>
                <a:gd name="T5" fmla="*/ 0 60000 65536"/>
                <a:gd name="T6" fmla="*/ 0 w 32"/>
                <a:gd name="T7" fmla="*/ 0 h 1"/>
                <a:gd name="T8" fmla="*/ 32 w 32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2" h="1">
                  <a:moveTo>
                    <a:pt x="0" y="0"/>
                  </a:moveTo>
                  <a:lnTo>
                    <a:pt x="32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" name="Freeform 50"/>
            <p:cNvSpPr>
              <a:spLocks/>
            </p:cNvSpPr>
            <p:nvPr/>
          </p:nvSpPr>
          <p:spPr bwMode="auto">
            <a:xfrm>
              <a:off x="3984" y="2762"/>
              <a:ext cx="33" cy="1"/>
            </a:xfrm>
            <a:custGeom>
              <a:avLst/>
              <a:gdLst>
                <a:gd name="T0" fmla="*/ 0 w 33"/>
                <a:gd name="T1" fmla="*/ 1 h 1"/>
                <a:gd name="T2" fmla="*/ 33 w 33"/>
                <a:gd name="T3" fmla="*/ 0 h 1"/>
                <a:gd name="T4" fmla="*/ 0 60000 65536"/>
                <a:gd name="T5" fmla="*/ 0 60000 65536"/>
                <a:gd name="T6" fmla="*/ 0 w 33"/>
                <a:gd name="T7" fmla="*/ 0 h 1"/>
                <a:gd name="T8" fmla="*/ 33 w 33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3" h="1">
                  <a:moveTo>
                    <a:pt x="0" y="1"/>
                  </a:moveTo>
                  <a:lnTo>
                    <a:pt x="33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277" name="Conector recto 276"/>
          <p:cNvCxnSpPr/>
          <p:nvPr/>
        </p:nvCxnSpPr>
        <p:spPr>
          <a:xfrm flipV="1">
            <a:off x="9437705" y="5375162"/>
            <a:ext cx="220273" cy="1"/>
          </a:xfrm>
          <a:prstGeom prst="line">
            <a:avLst/>
          </a:prstGeom>
          <a:ln w="28575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8" name="Conector recto 277"/>
          <p:cNvCxnSpPr/>
          <p:nvPr/>
        </p:nvCxnSpPr>
        <p:spPr>
          <a:xfrm>
            <a:off x="9664404" y="4686342"/>
            <a:ext cx="13479" cy="1283861"/>
          </a:xfrm>
          <a:prstGeom prst="line">
            <a:avLst/>
          </a:prstGeom>
          <a:ln w="28575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9" name="Conector recto 278"/>
          <p:cNvCxnSpPr>
            <a:endCxn id="259" idx="2"/>
          </p:cNvCxnSpPr>
          <p:nvPr/>
        </p:nvCxnSpPr>
        <p:spPr>
          <a:xfrm>
            <a:off x="9414562" y="4693151"/>
            <a:ext cx="23848" cy="111119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0" name="16 Grupo"/>
          <p:cNvGrpSpPr>
            <a:grpSpLocks/>
          </p:cNvGrpSpPr>
          <p:nvPr/>
        </p:nvGrpSpPr>
        <p:grpSpPr bwMode="auto">
          <a:xfrm rot="262428">
            <a:off x="9347423" y="4865820"/>
            <a:ext cx="141550" cy="159068"/>
            <a:chOff x="1835696" y="1268760"/>
            <a:chExt cx="540000" cy="540000"/>
          </a:xfrm>
        </p:grpSpPr>
        <p:sp>
          <p:nvSpPr>
            <p:cNvPr id="281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282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grpSp>
        <p:nvGrpSpPr>
          <p:cNvPr id="283" name="Group 173"/>
          <p:cNvGrpSpPr>
            <a:grpSpLocks/>
          </p:cNvGrpSpPr>
          <p:nvPr/>
        </p:nvGrpSpPr>
        <p:grpSpPr bwMode="auto">
          <a:xfrm>
            <a:off x="9297391" y="5294354"/>
            <a:ext cx="231914" cy="167341"/>
            <a:chOff x="3888" y="2640"/>
            <a:chExt cx="240" cy="192"/>
          </a:xfrm>
        </p:grpSpPr>
        <p:sp>
          <p:nvSpPr>
            <p:cNvPr id="284" name="AutoShape 42"/>
            <p:cNvSpPr>
              <a:spLocks noChangeArrowheads="1"/>
            </p:cNvSpPr>
            <p:nvPr/>
          </p:nvSpPr>
          <p:spPr bwMode="auto">
            <a:xfrm>
              <a:off x="3984" y="2736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285" name="AutoShape 43"/>
            <p:cNvSpPr>
              <a:spLocks noChangeArrowheads="1"/>
            </p:cNvSpPr>
            <p:nvPr/>
          </p:nvSpPr>
          <p:spPr bwMode="auto">
            <a:xfrm flipV="1">
              <a:off x="3984" y="2640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286" name="AutoShape 44"/>
            <p:cNvSpPr>
              <a:spLocks noChangeArrowheads="1"/>
            </p:cNvSpPr>
            <p:nvPr/>
          </p:nvSpPr>
          <p:spPr bwMode="auto">
            <a:xfrm rot="5400000" flipV="1">
              <a:off x="4032" y="2688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287" name="Rectangle 45"/>
            <p:cNvSpPr>
              <a:spLocks noChangeArrowheads="1"/>
            </p:cNvSpPr>
            <p:nvPr/>
          </p:nvSpPr>
          <p:spPr bwMode="auto">
            <a:xfrm>
              <a:off x="3888" y="2688"/>
              <a:ext cx="96" cy="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288" name="Line 47"/>
            <p:cNvSpPr>
              <a:spLocks noChangeShapeType="1"/>
            </p:cNvSpPr>
            <p:nvPr/>
          </p:nvSpPr>
          <p:spPr bwMode="auto">
            <a:xfrm flipH="1"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89" name="Line 48"/>
            <p:cNvSpPr>
              <a:spLocks noChangeShapeType="1"/>
            </p:cNvSpPr>
            <p:nvPr/>
          </p:nvSpPr>
          <p:spPr bwMode="auto">
            <a:xfrm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90" name="Freeform 49"/>
            <p:cNvSpPr>
              <a:spLocks/>
            </p:cNvSpPr>
            <p:nvPr/>
          </p:nvSpPr>
          <p:spPr bwMode="auto">
            <a:xfrm>
              <a:off x="3987" y="2709"/>
              <a:ext cx="32" cy="1"/>
            </a:xfrm>
            <a:custGeom>
              <a:avLst/>
              <a:gdLst>
                <a:gd name="T0" fmla="*/ 0 w 32"/>
                <a:gd name="T1" fmla="*/ 0 h 1"/>
                <a:gd name="T2" fmla="*/ 32 w 32"/>
                <a:gd name="T3" fmla="*/ 0 h 1"/>
                <a:gd name="T4" fmla="*/ 0 60000 65536"/>
                <a:gd name="T5" fmla="*/ 0 60000 65536"/>
                <a:gd name="T6" fmla="*/ 0 w 32"/>
                <a:gd name="T7" fmla="*/ 0 h 1"/>
                <a:gd name="T8" fmla="*/ 32 w 32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2" h="1">
                  <a:moveTo>
                    <a:pt x="0" y="0"/>
                  </a:moveTo>
                  <a:lnTo>
                    <a:pt x="32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91" name="Freeform 50"/>
            <p:cNvSpPr>
              <a:spLocks/>
            </p:cNvSpPr>
            <p:nvPr/>
          </p:nvSpPr>
          <p:spPr bwMode="auto">
            <a:xfrm>
              <a:off x="3984" y="2762"/>
              <a:ext cx="33" cy="1"/>
            </a:xfrm>
            <a:custGeom>
              <a:avLst/>
              <a:gdLst>
                <a:gd name="T0" fmla="*/ 0 w 33"/>
                <a:gd name="T1" fmla="*/ 1 h 1"/>
                <a:gd name="T2" fmla="*/ 33 w 33"/>
                <a:gd name="T3" fmla="*/ 0 h 1"/>
                <a:gd name="T4" fmla="*/ 0 60000 65536"/>
                <a:gd name="T5" fmla="*/ 0 60000 65536"/>
                <a:gd name="T6" fmla="*/ 0 w 33"/>
                <a:gd name="T7" fmla="*/ 0 h 1"/>
                <a:gd name="T8" fmla="*/ 33 w 33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3" h="1">
                  <a:moveTo>
                    <a:pt x="0" y="1"/>
                  </a:moveTo>
                  <a:lnTo>
                    <a:pt x="33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292" name="Conector recto 291"/>
          <p:cNvCxnSpPr/>
          <p:nvPr/>
        </p:nvCxnSpPr>
        <p:spPr>
          <a:xfrm flipV="1">
            <a:off x="9975770" y="5358224"/>
            <a:ext cx="220273" cy="1"/>
          </a:xfrm>
          <a:prstGeom prst="line">
            <a:avLst/>
          </a:prstGeom>
          <a:ln w="28575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3" name="Conector recto 292"/>
          <p:cNvCxnSpPr>
            <a:endCxn id="256" idx="4"/>
          </p:cNvCxnSpPr>
          <p:nvPr/>
        </p:nvCxnSpPr>
        <p:spPr>
          <a:xfrm>
            <a:off x="10173026" y="4465342"/>
            <a:ext cx="27056" cy="1536645"/>
          </a:xfrm>
          <a:prstGeom prst="line">
            <a:avLst/>
          </a:prstGeom>
          <a:ln w="28575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4" name="Conector recto 293"/>
          <p:cNvCxnSpPr/>
          <p:nvPr/>
        </p:nvCxnSpPr>
        <p:spPr>
          <a:xfrm>
            <a:off x="9958835" y="4392210"/>
            <a:ext cx="21518" cy="132264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5" name="16 Grupo"/>
          <p:cNvGrpSpPr>
            <a:grpSpLocks/>
          </p:cNvGrpSpPr>
          <p:nvPr/>
        </p:nvGrpSpPr>
        <p:grpSpPr bwMode="auto">
          <a:xfrm rot="262428">
            <a:off x="9885488" y="4848882"/>
            <a:ext cx="141550" cy="159068"/>
            <a:chOff x="1835696" y="1268760"/>
            <a:chExt cx="540000" cy="540000"/>
          </a:xfrm>
        </p:grpSpPr>
        <p:sp>
          <p:nvSpPr>
            <p:cNvPr id="296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297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grpSp>
        <p:nvGrpSpPr>
          <p:cNvPr id="298" name="Group 173"/>
          <p:cNvGrpSpPr>
            <a:grpSpLocks/>
          </p:cNvGrpSpPr>
          <p:nvPr/>
        </p:nvGrpSpPr>
        <p:grpSpPr bwMode="auto">
          <a:xfrm>
            <a:off x="9835456" y="5277416"/>
            <a:ext cx="231914" cy="167341"/>
            <a:chOff x="3888" y="2640"/>
            <a:chExt cx="240" cy="192"/>
          </a:xfrm>
        </p:grpSpPr>
        <p:sp>
          <p:nvSpPr>
            <p:cNvPr id="299" name="AutoShape 42"/>
            <p:cNvSpPr>
              <a:spLocks noChangeArrowheads="1"/>
            </p:cNvSpPr>
            <p:nvPr/>
          </p:nvSpPr>
          <p:spPr bwMode="auto">
            <a:xfrm>
              <a:off x="3984" y="2736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300" name="AutoShape 43"/>
            <p:cNvSpPr>
              <a:spLocks noChangeArrowheads="1"/>
            </p:cNvSpPr>
            <p:nvPr/>
          </p:nvSpPr>
          <p:spPr bwMode="auto">
            <a:xfrm flipV="1">
              <a:off x="3984" y="2640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301" name="AutoShape 44"/>
            <p:cNvSpPr>
              <a:spLocks noChangeArrowheads="1"/>
            </p:cNvSpPr>
            <p:nvPr/>
          </p:nvSpPr>
          <p:spPr bwMode="auto">
            <a:xfrm rot="5400000" flipV="1">
              <a:off x="4032" y="2688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302" name="Rectangle 45"/>
            <p:cNvSpPr>
              <a:spLocks noChangeArrowheads="1"/>
            </p:cNvSpPr>
            <p:nvPr/>
          </p:nvSpPr>
          <p:spPr bwMode="auto">
            <a:xfrm>
              <a:off x="3888" y="2688"/>
              <a:ext cx="96" cy="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303" name="Line 47"/>
            <p:cNvSpPr>
              <a:spLocks noChangeShapeType="1"/>
            </p:cNvSpPr>
            <p:nvPr/>
          </p:nvSpPr>
          <p:spPr bwMode="auto">
            <a:xfrm flipH="1"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4" name="Line 48"/>
            <p:cNvSpPr>
              <a:spLocks noChangeShapeType="1"/>
            </p:cNvSpPr>
            <p:nvPr/>
          </p:nvSpPr>
          <p:spPr bwMode="auto">
            <a:xfrm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5" name="Freeform 49"/>
            <p:cNvSpPr>
              <a:spLocks/>
            </p:cNvSpPr>
            <p:nvPr/>
          </p:nvSpPr>
          <p:spPr bwMode="auto">
            <a:xfrm>
              <a:off x="3987" y="2709"/>
              <a:ext cx="32" cy="1"/>
            </a:xfrm>
            <a:custGeom>
              <a:avLst/>
              <a:gdLst>
                <a:gd name="T0" fmla="*/ 0 w 32"/>
                <a:gd name="T1" fmla="*/ 0 h 1"/>
                <a:gd name="T2" fmla="*/ 32 w 32"/>
                <a:gd name="T3" fmla="*/ 0 h 1"/>
                <a:gd name="T4" fmla="*/ 0 60000 65536"/>
                <a:gd name="T5" fmla="*/ 0 60000 65536"/>
                <a:gd name="T6" fmla="*/ 0 w 32"/>
                <a:gd name="T7" fmla="*/ 0 h 1"/>
                <a:gd name="T8" fmla="*/ 32 w 32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2" h="1">
                  <a:moveTo>
                    <a:pt x="0" y="0"/>
                  </a:moveTo>
                  <a:lnTo>
                    <a:pt x="32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6" name="Freeform 50"/>
            <p:cNvSpPr>
              <a:spLocks/>
            </p:cNvSpPr>
            <p:nvPr/>
          </p:nvSpPr>
          <p:spPr bwMode="auto">
            <a:xfrm>
              <a:off x="3984" y="2762"/>
              <a:ext cx="33" cy="1"/>
            </a:xfrm>
            <a:custGeom>
              <a:avLst/>
              <a:gdLst>
                <a:gd name="T0" fmla="*/ 0 w 33"/>
                <a:gd name="T1" fmla="*/ 1 h 1"/>
                <a:gd name="T2" fmla="*/ 33 w 33"/>
                <a:gd name="T3" fmla="*/ 0 h 1"/>
                <a:gd name="T4" fmla="*/ 0 60000 65536"/>
                <a:gd name="T5" fmla="*/ 0 60000 65536"/>
                <a:gd name="T6" fmla="*/ 0 w 33"/>
                <a:gd name="T7" fmla="*/ 0 h 1"/>
                <a:gd name="T8" fmla="*/ 33 w 33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3" h="1">
                  <a:moveTo>
                    <a:pt x="0" y="1"/>
                  </a:moveTo>
                  <a:lnTo>
                    <a:pt x="33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307" name="Rectángulo 306"/>
          <p:cNvSpPr/>
          <p:nvPr/>
        </p:nvSpPr>
        <p:spPr>
          <a:xfrm>
            <a:off x="7818907" y="4281610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316" name="Conector recto 315"/>
          <p:cNvCxnSpPr/>
          <p:nvPr/>
        </p:nvCxnSpPr>
        <p:spPr>
          <a:xfrm flipH="1">
            <a:off x="7798123" y="5984057"/>
            <a:ext cx="1499268" cy="17017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8" name="Conector recto 317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 flipV="1">
            <a:off x="7863385" y="5777392"/>
            <a:ext cx="1323331" cy="329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0" name="Rectángulo 319"/>
          <p:cNvSpPr/>
          <p:nvPr/>
        </p:nvSpPr>
        <p:spPr>
          <a:xfrm>
            <a:off x="3711253" y="4389984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321" name="Conector recto 320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4495970" y="4491510"/>
            <a:ext cx="2503777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2" name="Conector recto 321"/>
          <p:cNvCxnSpPr/>
          <p:nvPr/>
        </p:nvCxnSpPr>
        <p:spPr>
          <a:xfrm flipH="1">
            <a:off x="4661960" y="4581326"/>
            <a:ext cx="2326125" cy="14718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0" name="CuadroTexto 329"/>
          <p:cNvSpPr txBox="1"/>
          <p:nvPr/>
        </p:nvSpPr>
        <p:spPr>
          <a:xfrm>
            <a:off x="4781331" y="5311058"/>
            <a:ext cx="42974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/>
              <a:t>BCAL</a:t>
            </a:r>
            <a:endParaRPr lang="es-ES" sz="900" dirty="0"/>
          </a:p>
        </p:txBody>
      </p:sp>
      <p:cxnSp>
        <p:nvCxnSpPr>
          <p:cNvPr id="341" name="Conector recto 340"/>
          <p:cNvCxnSpPr/>
          <p:nvPr/>
        </p:nvCxnSpPr>
        <p:spPr>
          <a:xfrm>
            <a:off x="4509629" y="4483900"/>
            <a:ext cx="3001" cy="139652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6" name="Rectángulo 385"/>
          <p:cNvSpPr/>
          <p:nvPr/>
        </p:nvSpPr>
        <p:spPr>
          <a:xfrm>
            <a:off x="3701992" y="4397594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387" name="Conector recto 386"/>
          <p:cNvCxnSpPr/>
          <p:nvPr/>
        </p:nvCxnSpPr>
        <p:spPr>
          <a:xfrm flipH="1">
            <a:off x="3681208" y="6101022"/>
            <a:ext cx="1031789" cy="16036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8" name="Conector recto 387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 flipV="1">
            <a:off x="3746471" y="5893376"/>
            <a:ext cx="763158" cy="26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0" name="Conector recto 409"/>
          <p:cNvCxnSpPr/>
          <p:nvPr/>
        </p:nvCxnSpPr>
        <p:spPr>
          <a:xfrm>
            <a:off x="4712997" y="4590333"/>
            <a:ext cx="0" cy="1518216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7" name="16 Grupo"/>
          <p:cNvGrpSpPr>
            <a:grpSpLocks/>
          </p:cNvGrpSpPr>
          <p:nvPr/>
        </p:nvGrpSpPr>
        <p:grpSpPr bwMode="auto">
          <a:xfrm rot="10800000">
            <a:off x="4645510" y="5348898"/>
            <a:ext cx="160048" cy="181562"/>
            <a:chOff x="1835696" y="1268760"/>
            <a:chExt cx="540000" cy="540000"/>
          </a:xfrm>
        </p:grpSpPr>
        <p:sp>
          <p:nvSpPr>
            <p:cNvPr id="328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329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sp>
        <p:nvSpPr>
          <p:cNvPr id="951" name="Rectángulo 950"/>
          <p:cNvSpPr/>
          <p:nvPr/>
        </p:nvSpPr>
        <p:spPr>
          <a:xfrm>
            <a:off x="9116081" y="6140906"/>
            <a:ext cx="76655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800" dirty="0" err="1" smtClean="0"/>
              <a:t>ColectorCAL</a:t>
            </a:r>
            <a:r>
              <a:rPr lang="es-ES" sz="800" dirty="0" smtClean="0"/>
              <a:t> </a:t>
            </a:r>
            <a:r>
              <a:rPr lang="es-ES" sz="800" dirty="0"/>
              <a:t>*</a:t>
            </a:r>
          </a:p>
        </p:txBody>
      </p:sp>
      <p:sp>
        <p:nvSpPr>
          <p:cNvPr id="414" name="Rectángulo 413"/>
          <p:cNvSpPr/>
          <p:nvPr/>
        </p:nvSpPr>
        <p:spPr>
          <a:xfrm>
            <a:off x="4977798" y="6236189"/>
            <a:ext cx="72006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800" dirty="0" err="1" smtClean="0"/>
              <a:t>DirectoCAL</a:t>
            </a:r>
            <a:r>
              <a:rPr lang="es-ES" sz="800" dirty="0" smtClean="0"/>
              <a:t> </a:t>
            </a:r>
            <a:r>
              <a:rPr lang="es-ES" sz="800" dirty="0"/>
              <a:t>*</a:t>
            </a:r>
          </a:p>
        </p:txBody>
      </p:sp>
      <p:pic>
        <p:nvPicPr>
          <p:cNvPr id="952" name="Imagen 95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982" y="2593328"/>
            <a:ext cx="1544276" cy="1319894"/>
          </a:xfrm>
          <a:prstGeom prst="rect">
            <a:avLst/>
          </a:prstGeom>
        </p:spPr>
      </p:pic>
      <p:sp>
        <p:nvSpPr>
          <p:cNvPr id="416" name="Rectángulo 415"/>
          <p:cNvSpPr/>
          <p:nvPr/>
        </p:nvSpPr>
        <p:spPr>
          <a:xfrm>
            <a:off x="4354340" y="2440744"/>
            <a:ext cx="3011055" cy="15817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sp>
        <p:nvSpPr>
          <p:cNvPr id="417" name="Rectángulo 416"/>
          <p:cNvSpPr/>
          <p:nvPr/>
        </p:nvSpPr>
        <p:spPr>
          <a:xfrm>
            <a:off x="5437841" y="4067342"/>
            <a:ext cx="99578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800" dirty="0" err="1" smtClean="0"/>
              <a:t>RadiadorElectrico</a:t>
            </a:r>
            <a:r>
              <a:rPr lang="es-ES" sz="800" dirty="0" smtClean="0"/>
              <a:t> </a:t>
            </a:r>
            <a:r>
              <a:rPr lang="es-ES" sz="800" dirty="0"/>
              <a:t>*</a:t>
            </a:r>
          </a:p>
        </p:txBody>
      </p:sp>
      <p:sp>
        <p:nvSpPr>
          <p:cNvPr id="430" name="Rectángulo 429"/>
          <p:cNvSpPr/>
          <p:nvPr/>
        </p:nvSpPr>
        <p:spPr>
          <a:xfrm>
            <a:off x="4092369" y="237773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431" name="Conector recto 430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4877086" y="339299"/>
            <a:ext cx="2503777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2" name="Conector recto 431"/>
          <p:cNvCxnSpPr/>
          <p:nvPr/>
        </p:nvCxnSpPr>
        <p:spPr>
          <a:xfrm flipH="1" flipV="1">
            <a:off x="5159608" y="423490"/>
            <a:ext cx="2209595" cy="5625"/>
          </a:xfrm>
          <a:prstGeom prst="line">
            <a:avLst/>
          </a:prstGeom>
          <a:ln w="28575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3" name="CuadroTexto 432"/>
          <p:cNvSpPr txBox="1"/>
          <p:nvPr/>
        </p:nvSpPr>
        <p:spPr>
          <a:xfrm>
            <a:off x="5162447" y="1158847"/>
            <a:ext cx="42974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/>
              <a:t>BCAL</a:t>
            </a:r>
            <a:endParaRPr lang="es-ES" sz="900" dirty="0"/>
          </a:p>
        </p:txBody>
      </p:sp>
      <p:cxnSp>
        <p:nvCxnSpPr>
          <p:cNvPr id="434" name="Conector recto 433"/>
          <p:cNvCxnSpPr/>
          <p:nvPr/>
        </p:nvCxnSpPr>
        <p:spPr>
          <a:xfrm>
            <a:off x="4890745" y="331689"/>
            <a:ext cx="3001" cy="139652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5" name="Rectángulo 434"/>
          <p:cNvSpPr/>
          <p:nvPr/>
        </p:nvSpPr>
        <p:spPr>
          <a:xfrm>
            <a:off x="4083108" y="245383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436" name="Conector recto 435"/>
          <p:cNvCxnSpPr/>
          <p:nvPr/>
        </p:nvCxnSpPr>
        <p:spPr>
          <a:xfrm flipH="1">
            <a:off x="4062324" y="1948811"/>
            <a:ext cx="1031789" cy="16036"/>
          </a:xfrm>
          <a:prstGeom prst="line">
            <a:avLst/>
          </a:prstGeom>
          <a:ln w="28575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7" name="Conector recto 436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 flipV="1">
            <a:off x="4127587" y="1741165"/>
            <a:ext cx="763158" cy="260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8" name="Conector recto 437"/>
          <p:cNvCxnSpPr/>
          <p:nvPr/>
        </p:nvCxnSpPr>
        <p:spPr>
          <a:xfrm>
            <a:off x="5094113" y="438122"/>
            <a:ext cx="0" cy="1518216"/>
          </a:xfrm>
          <a:prstGeom prst="line">
            <a:avLst/>
          </a:prstGeom>
          <a:ln w="28575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9" name="16 Grupo"/>
          <p:cNvGrpSpPr>
            <a:grpSpLocks/>
          </p:cNvGrpSpPr>
          <p:nvPr/>
        </p:nvGrpSpPr>
        <p:grpSpPr bwMode="auto">
          <a:xfrm rot="10800000">
            <a:off x="5026626" y="1196687"/>
            <a:ext cx="160048" cy="181562"/>
            <a:chOff x="1835696" y="1268760"/>
            <a:chExt cx="540000" cy="540000"/>
          </a:xfrm>
        </p:grpSpPr>
        <p:sp>
          <p:nvSpPr>
            <p:cNvPr id="440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441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sp>
        <p:nvSpPr>
          <p:cNvPr id="442" name="CuadroTexto 441"/>
          <p:cNvSpPr txBox="1"/>
          <p:nvPr/>
        </p:nvSpPr>
        <p:spPr>
          <a:xfrm>
            <a:off x="5125372" y="2172853"/>
            <a:ext cx="73449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 smtClean="0"/>
              <a:t>DistriBCfrio</a:t>
            </a:r>
            <a:r>
              <a:rPr lang="es-ES" sz="800" dirty="0" smtClean="0"/>
              <a:t> *</a:t>
            </a:r>
            <a:endParaRPr lang="es-ES" sz="800" dirty="0"/>
          </a:p>
        </p:txBody>
      </p:sp>
      <p:sp>
        <p:nvSpPr>
          <p:cNvPr id="443" name="Rectángulo 442"/>
          <p:cNvSpPr/>
          <p:nvPr/>
        </p:nvSpPr>
        <p:spPr>
          <a:xfrm>
            <a:off x="8004616" y="355854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444" name="Conector recto 443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10120614" y="457380"/>
            <a:ext cx="1172496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5" name="Conector recto 444"/>
          <p:cNvCxnSpPr/>
          <p:nvPr/>
        </p:nvCxnSpPr>
        <p:spPr>
          <a:xfrm flipH="1" flipV="1">
            <a:off x="10349474" y="542590"/>
            <a:ext cx="931974" cy="4606"/>
          </a:xfrm>
          <a:prstGeom prst="line">
            <a:avLst/>
          </a:prstGeom>
          <a:ln w="28575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0" name="Conector recto 449"/>
          <p:cNvCxnSpPr/>
          <p:nvPr/>
        </p:nvCxnSpPr>
        <p:spPr>
          <a:xfrm flipV="1">
            <a:off x="9118287" y="1430797"/>
            <a:ext cx="220273" cy="1"/>
          </a:xfrm>
          <a:prstGeom prst="line">
            <a:avLst/>
          </a:prstGeom>
          <a:ln w="28575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1" name="Group 21"/>
          <p:cNvGrpSpPr>
            <a:grpSpLocks/>
          </p:cNvGrpSpPr>
          <p:nvPr/>
        </p:nvGrpSpPr>
        <p:grpSpPr bwMode="auto">
          <a:xfrm>
            <a:off x="9110373" y="1951775"/>
            <a:ext cx="1356596" cy="132066"/>
            <a:chOff x="3024" y="960"/>
            <a:chExt cx="720" cy="96"/>
          </a:xfrm>
          <a:solidFill>
            <a:srgbClr val="00B0F0"/>
          </a:solidFill>
        </p:grpSpPr>
        <p:sp>
          <p:nvSpPr>
            <p:cNvPr id="452" name="Oval 22"/>
            <p:cNvSpPr>
              <a:spLocks noChangeArrowheads="1"/>
            </p:cNvSpPr>
            <p:nvPr/>
          </p:nvSpPr>
          <p:spPr bwMode="auto">
            <a:xfrm>
              <a:off x="3024" y="960"/>
              <a:ext cx="96" cy="96"/>
            </a:xfrm>
            <a:prstGeom prst="ellipse">
              <a:avLst/>
            </a:prstGeom>
            <a:grpFill/>
            <a:ln w="12700">
              <a:solidFill>
                <a:srgbClr val="00B0F0"/>
              </a:solidFill>
              <a:round/>
              <a:headEnd/>
              <a:tailEnd/>
            </a:ln>
            <a:extLst/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453" name="Rectangle 23"/>
            <p:cNvSpPr>
              <a:spLocks noChangeArrowheads="1"/>
            </p:cNvSpPr>
            <p:nvPr/>
          </p:nvSpPr>
          <p:spPr bwMode="auto">
            <a:xfrm>
              <a:off x="3072" y="960"/>
              <a:ext cx="624" cy="96"/>
            </a:xfrm>
            <a:prstGeom prst="rect">
              <a:avLst/>
            </a:prstGeom>
            <a:grpFill/>
            <a:ln w="12700">
              <a:solidFill>
                <a:srgbClr val="00B0F0"/>
              </a:solidFill>
              <a:miter lim="800000"/>
              <a:headEnd/>
              <a:tailEnd/>
            </a:ln>
            <a:extLst/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454" name="Oval 24"/>
            <p:cNvSpPr>
              <a:spLocks noChangeArrowheads="1"/>
            </p:cNvSpPr>
            <p:nvPr/>
          </p:nvSpPr>
          <p:spPr bwMode="auto">
            <a:xfrm>
              <a:off x="3648" y="960"/>
              <a:ext cx="96" cy="96"/>
            </a:xfrm>
            <a:prstGeom prst="ellipse">
              <a:avLst/>
            </a:prstGeom>
            <a:grpFill/>
            <a:ln w="12700">
              <a:solidFill>
                <a:srgbClr val="00B0F0"/>
              </a:solidFill>
              <a:round/>
              <a:headEnd/>
              <a:tailEnd/>
            </a:ln>
            <a:extLst/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grpSp>
        <p:nvGrpSpPr>
          <p:cNvPr id="455" name="Group 17"/>
          <p:cNvGrpSpPr>
            <a:grpSpLocks/>
          </p:cNvGrpSpPr>
          <p:nvPr/>
        </p:nvGrpSpPr>
        <p:grpSpPr bwMode="auto">
          <a:xfrm>
            <a:off x="8855318" y="1757369"/>
            <a:ext cx="1519080" cy="128833"/>
            <a:chOff x="3024" y="960"/>
            <a:chExt cx="720" cy="96"/>
          </a:xfrm>
          <a:solidFill>
            <a:srgbClr val="0070C0"/>
          </a:solidFill>
        </p:grpSpPr>
        <p:sp>
          <p:nvSpPr>
            <p:cNvPr id="456" name="Oval 18"/>
            <p:cNvSpPr>
              <a:spLocks noChangeArrowheads="1"/>
            </p:cNvSpPr>
            <p:nvPr/>
          </p:nvSpPr>
          <p:spPr bwMode="auto">
            <a:xfrm>
              <a:off x="3024" y="960"/>
              <a:ext cx="96" cy="9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457" name="Rectangle 19"/>
            <p:cNvSpPr>
              <a:spLocks noChangeArrowheads="1"/>
            </p:cNvSpPr>
            <p:nvPr/>
          </p:nvSpPr>
          <p:spPr bwMode="auto">
            <a:xfrm>
              <a:off x="3072" y="960"/>
              <a:ext cx="624" cy="9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458" name="Oval 20"/>
            <p:cNvSpPr>
              <a:spLocks noChangeArrowheads="1"/>
            </p:cNvSpPr>
            <p:nvPr/>
          </p:nvSpPr>
          <p:spPr bwMode="auto">
            <a:xfrm>
              <a:off x="3648" y="960"/>
              <a:ext cx="96" cy="9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cxnSp>
        <p:nvCxnSpPr>
          <p:cNvPr id="459" name="Conector recto 458"/>
          <p:cNvCxnSpPr/>
          <p:nvPr/>
        </p:nvCxnSpPr>
        <p:spPr>
          <a:xfrm flipH="1">
            <a:off x="9383400" y="786925"/>
            <a:ext cx="2946" cy="1167919"/>
          </a:xfrm>
          <a:prstGeom prst="line">
            <a:avLst/>
          </a:prstGeom>
          <a:ln w="28575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0" name="Conector recto 459"/>
          <p:cNvCxnSpPr/>
          <p:nvPr/>
        </p:nvCxnSpPr>
        <p:spPr>
          <a:xfrm>
            <a:off x="9095144" y="748786"/>
            <a:ext cx="13697" cy="1072999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4" name="16 Grupo"/>
          <p:cNvGrpSpPr>
            <a:grpSpLocks/>
          </p:cNvGrpSpPr>
          <p:nvPr/>
        </p:nvGrpSpPr>
        <p:grpSpPr bwMode="auto">
          <a:xfrm rot="262428">
            <a:off x="9028005" y="921455"/>
            <a:ext cx="141550" cy="159068"/>
            <a:chOff x="1835696" y="1268760"/>
            <a:chExt cx="540000" cy="540000"/>
          </a:xfrm>
        </p:grpSpPr>
        <p:sp>
          <p:nvSpPr>
            <p:cNvPr id="468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469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sp>
        <p:nvSpPr>
          <p:cNvPr id="470" name="CuadroTexto 469"/>
          <p:cNvSpPr txBox="1"/>
          <p:nvPr/>
        </p:nvSpPr>
        <p:spPr>
          <a:xfrm>
            <a:off x="8510064" y="882130"/>
            <a:ext cx="35458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SBZ</a:t>
            </a:r>
            <a:endParaRPr lang="es-ES" sz="900" dirty="0"/>
          </a:p>
        </p:txBody>
      </p:sp>
      <p:grpSp>
        <p:nvGrpSpPr>
          <p:cNvPr id="471" name="Group 173"/>
          <p:cNvGrpSpPr>
            <a:grpSpLocks/>
          </p:cNvGrpSpPr>
          <p:nvPr/>
        </p:nvGrpSpPr>
        <p:grpSpPr bwMode="auto">
          <a:xfrm>
            <a:off x="8977973" y="1349989"/>
            <a:ext cx="231914" cy="167341"/>
            <a:chOff x="3888" y="2640"/>
            <a:chExt cx="240" cy="192"/>
          </a:xfrm>
        </p:grpSpPr>
        <p:sp>
          <p:nvSpPr>
            <p:cNvPr id="472" name="AutoShape 42"/>
            <p:cNvSpPr>
              <a:spLocks noChangeArrowheads="1"/>
            </p:cNvSpPr>
            <p:nvPr/>
          </p:nvSpPr>
          <p:spPr bwMode="auto">
            <a:xfrm>
              <a:off x="3984" y="2736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473" name="AutoShape 43"/>
            <p:cNvSpPr>
              <a:spLocks noChangeArrowheads="1"/>
            </p:cNvSpPr>
            <p:nvPr/>
          </p:nvSpPr>
          <p:spPr bwMode="auto">
            <a:xfrm flipV="1">
              <a:off x="3984" y="2640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474" name="AutoShape 44"/>
            <p:cNvSpPr>
              <a:spLocks noChangeArrowheads="1"/>
            </p:cNvSpPr>
            <p:nvPr/>
          </p:nvSpPr>
          <p:spPr bwMode="auto">
            <a:xfrm rot="5400000" flipV="1">
              <a:off x="4032" y="2688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475" name="Rectangle 45"/>
            <p:cNvSpPr>
              <a:spLocks noChangeArrowheads="1"/>
            </p:cNvSpPr>
            <p:nvPr/>
          </p:nvSpPr>
          <p:spPr bwMode="auto">
            <a:xfrm>
              <a:off x="3888" y="2688"/>
              <a:ext cx="96" cy="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476" name="Line 47"/>
            <p:cNvSpPr>
              <a:spLocks noChangeShapeType="1"/>
            </p:cNvSpPr>
            <p:nvPr/>
          </p:nvSpPr>
          <p:spPr bwMode="auto">
            <a:xfrm flipH="1"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77" name="Line 48"/>
            <p:cNvSpPr>
              <a:spLocks noChangeShapeType="1"/>
            </p:cNvSpPr>
            <p:nvPr/>
          </p:nvSpPr>
          <p:spPr bwMode="auto">
            <a:xfrm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78" name="Freeform 49"/>
            <p:cNvSpPr>
              <a:spLocks/>
            </p:cNvSpPr>
            <p:nvPr/>
          </p:nvSpPr>
          <p:spPr bwMode="auto">
            <a:xfrm>
              <a:off x="3987" y="2709"/>
              <a:ext cx="32" cy="1"/>
            </a:xfrm>
            <a:custGeom>
              <a:avLst/>
              <a:gdLst>
                <a:gd name="T0" fmla="*/ 0 w 32"/>
                <a:gd name="T1" fmla="*/ 0 h 1"/>
                <a:gd name="T2" fmla="*/ 32 w 32"/>
                <a:gd name="T3" fmla="*/ 0 h 1"/>
                <a:gd name="T4" fmla="*/ 0 60000 65536"/>
                <a:gd name="T5" fmla="*/ 0 60000 65536"/>
                <a:gd name="T6" fmla="*/ 0 w 32"/>
                <a:gd name="T7" fmla="*/ 0 h 1"/>
                <a:gd name="T8" fmla="*/ 32 w 32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2" h="1">
                  <a:moveTo>
                    <a:pt x="0" y="0"/>
                  </a:moveTo>
                  <a:lnTo>
                    <a:pt x="32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79" name="Freeform 50"/>
            <p:cNvSpPr>
              <a:spLocks/>
            </p:cNvSpPr>
            <p:nvPr/>
          </p:nvSpPr>
          <p:spPr bwMode="auto">
            <a:xfrm>
              <a:off x="3984" y="2762"/>
              <a:ext cx="33" cy="1"/>
            </a:xfrm>
            <a:custGeom>
              <a:avLst/>
              <a:gdLst>
                <a:gd name="T0" fmla="*/ 0 w 33"/>
                <a:gd name="T1" fmla="*/ 1 h 1"/>
                <a:gd name="T2" fmla="*/ 33 w 33"/>
                <a:gd name="T3" fmla="*/ 0 h 1"/>
                <a:gd name="T4" fmla="*/ 0 60000 65536"/>
                <a:gd name="T5" fmla="*/ 0 60000 65536"/>
                <a:gd name="T6" fmla="*/ 0 w 33"/>
                <a:gd name="T7" fmla="*/ 0 h 1"/>
                <a:gd name="T8" fmla="*/ 33 w 33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3" h="1">
                  <a:moveTo>
                    <a:pt x="0" y="1"/>
                  </a:moveTo>
                  <a:lnTo>
                    <a:pt x="33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481" name="Conector recto 480"/>
          <p:cNvCxnSpPr/>
          <p:nvPr/>
        </p:nvCxnSpPr>
        <p:spPr>
          <a:xfrm flipV="1">
            <a:off x="9614153" y="1457016"/>
            <a:ext cx="220273" cy="1"/>
          </a:xfrm>
          <a:prstGeom prst="line">
            <a:avLst/>
          </a:prstGeom>
          <a:ln w="28575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2" name="Conector recto 481"/>
          <p:cNvCxnSpPr/>
          <p:nvPr/>
        </p:nvCxnSpPr>
        <p:spPr>
          <a:xfrm>
            <a:off x="9840852" y="768196"/>
            <a:ext cx="13479" cy="1283861"/>
          </a:xfrm>
          <a:prstGeom prst="line">
            <a:avLst/>
          </a:prstGeom>
          <a:ln w="28575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4" name="Conector recto 483"/>
          <p:cNvCxnSpPr>
            <a:endCxn id="457" idx="2"/>
          </p:cNvCxnSpPr>
          <p:nvPr/>
        </p:nvCxnSpPr>
        <p:spPr>
          <a:xfrm>
            <a:off x="9591010" y="775005"/>
            <a:ext cx="23848" cy="1111197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5" name="16 Grupo"/>
          <p:cNvGrpSpPr>
            <a:grpSpLocks/>
          </p:cNvGrpSpPr>
          <p:nvPr/>
        </p:nvGrpSpPr>
        <p:grpSpPr bwMode="auto">
          <a:xfrm rot="262428">
            <a:off x="9523871" y="947674"/>
            <a:ext cx="141550" cy="159068"/>
            <a:chOff x="1835696" y="1268760"/>
            <a:chExt cx="540000" cy="540000"/>
          </a:xfrm>
        </p:grpSpPr>
        <p:sp>
          <p:nvSpPr>
            <p:cNvPr id="486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494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grpSp>
        <p:nvGrpSpPr>
          <p:cNvPr id="495" name="Group 173"/>
          <p:cNvGrpSpPr>
            <a:grpSpLocks/>
          </p:cNvGrpSpPr>
          <p:nvPr/>
        </p:nvGrpSpPr>
        <p:grpSpPr bwMode="auto">
          <a:xfrm>
            <a:off x="9473839" y="1376208"/>
            <a:ext cx="231914" cy="167341"/>
            <a:chOff x="3888" y="2640"/>
            <a:chExt cx="240" cy="192"/>
          </a:xfrm>
        </p:grpSpPr>
        <p:sp>
          <p:nvSpPr>
            <p:cNvPr id="496" name="AutoShape 42"/>
            <p:cNvSpPr>
              <a:spLocks noChangeArrowheads="1"/>
            </p:cNvSpPr>
            <p:nvPr/>
          </p:nvSpPr>
          <p:spPr bwMode="auto">
            <a:xfrm>
              <a:off x="3984" y="2736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497" name="AutoShape 43"/>
            <p:cNvSpPr>
              <a:spLocks noChangeArrowheads="1"/>
            </p:cNvSpPr>
            <p:nvPr/>
          </p:nvSpPr>
          <p:spPr bwMode="auto">
            <a:xfrm flipV="1">
              <a:off x="3984" y="2640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498" name="AutoShape 44"/>
            <p:cNvSpPr>
              <a:spLocks noChangeArrowheads="1"/>
            </p:cNvSpPr>
            <p:nvPr/>
          </p:nvSpPr>
          <p:spPr bwMode="auto">
            <a:xfrm rot="5400000" flipV="1">
              <a:off x="4032" y="2688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499" name="Rectangle 45"/>
            <p:cNvSpPr>
              <a:spLocks noChangeArrowheads="1"/>
            </p:cNvSpPr>
            <p:nvPr/>
          </p:nvSpPr>
          <p:spPr bwMode="auto">
            <a:xfrm>
              <a:off x="3888" y="2688"/>
              <a:ext cx="96" cy="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500" name="Line 47"/>
            <p:cNvSpPr>
              <a:spLocks noChangeShapeType="1"/>
            </p:cNvSpPr>
            <p:nvPr/>
          </p:nvSpPr>
          <p:spPr bwMode="auto">
            <a:xfrm flipH="1"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01" name="Line 48"/>
            <p:cNvSpPr>
              <a:spLocks noChangeShapeType="1"/>
            </p:cNvSpPr>
            <p:nvPr/>
          </p:nvSpPr>
          <p:spPr bwMode="auto">
            <a:xfrm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02" name="Freeform 49"/>
            <p:cNvSpPr>
              <a:spLocks/>
            </p:cNvSpPr>
            <p:nvPr/>
          </p:nvSpPr>
          <p:spPr bwMode="auto">
            <a:xfrm>
              <a:off x="3987" y="2709"/>
              <a:ext cx="32" cy="1"/>
            </a:xfrm>
            <a:custGeom>
              <a:avLst/>
              <a:gdLst>
                <a:gd name="T0" fmla="*/ 0 w 32"/>
                <a:gd name="T1" fmla="*/ 0 h 1"/>
                <a:gd name="T2" fmla="*/ 32 w 32"/>
                <a:gd name="T3" fmla="*/ 0 h 1"/>
                <a:gd name="T4" fmla="*/ 0 60000 65536"/>
                <a:gd name="T5" fmla="*/ 0 60000 65536"/>
                <a:gd name="T6" fmla="*/ 0 w 32"/>
                <a:gd name="T7" fmla="*/ 0 h 1"/>
                <a:gd name="T8" fmla="*/ 32 w 32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2" h="1">
                  <a:moveTo>
                    <a:pt x="0" y="0"/>
                  </a:moveTo>
                  <a:lnTo>
                    <a:pt x="32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03" name="Freeform 50"/>
            <p:cNvSpPr>
              <a:spLocks/>
            </p:cNvSpPr>
            <p:nvPr/>
          </p:nvSpPr>
          <p:spPr bwMode="auto">
            <a:xfrm>
              <a:off x="3984" y="2762"/>
              <a:ext cx="33" cy="1"/>
            </a:xfrm>
            <a:custGeom>
              <a:avLst/>
              <a:gdLst>
                <a:gd name="T0" fmla="*/ 0 w 33"/>
                <a:gd name="T1" fmla="*/ 1 h 1"/>
                <a:gd name="T2" fmla="*/ 33 w 33"/>
                <a:gd name="T3" fmla="*/ 0 h 1"/>
                <a:gd name="T4" fmla="*/ 0 60000 65536"/>
                <a:gd name="T5" fmla="*/ 0 60000 65536"/>
                <a:gd name="T6" fmla="*/ 0 w 33"/>
                <a:gd name="T7" fmla="*/ 0 h 1"/>
                <a:gd name="T8" fmla="*/ 33 w 33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3" h="1">
                  <a:moveTo>
                    <a:pt x="0" y="1"/>
                  </a:moveTo>
                  <a:lnTo>
                    <a:pt x="33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504" name="Conector recto 503"/>
          <p:cNvCxnSpPr/>
          <p:nvPr/>
        </p:nvCxnSpPr>
        <p:spPr>
          <a:xfrm flipV="1">
            <a:off x="10152218" y="1440078"/>
            <a:ext cx="220273" cy="1"/>
          </a:xfrm>
          <a:prstGeom prst="line">
            <a:avLst/>
          </a:prstGeom>
          <a:ln w="28575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5" name="Conector recto 504"/>
          <p:cNvCxnSpPr>
            <a:endCxn id="454" idx="4"/>
          </p:cNvCxnSpPr>
          <p:nvPr/>
        </p:nvCxnSpPr>
        <p:spPr>
          <a:xfrm>
            <a:off x="10349474" y="547196"/>
            <a:ext cx="27056" cy="1536645"/>
          </a:xfrm>
          <a:prstGeom prst="line">
            <a:avLst/>
          </a:prstGeom>
          <a:ln w="28575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6" name="Conector recto 505"/>
          <p:cNvCxnSpPr/>
          <p:nvPr/>
        </p:nvCxnSpPr>
        <p:spPr>
          <a:xfrm>
            <a:off x="10135283" y="474064"/>
            <a:ext cx="21518" cy="132264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7" name="16 Grupo"/>
          <p:cNvGrpSpPr>
            <a:grpSpLocks/>
          </p:cNvGrpSpPr>
          <p:nvPr/>
        </p:nvGrpSpPr>
        <p:grpSpPr bwMode="auto">
          <a:xfrm rot="262428">
            <a:off x="10061936" y="930736"/>
            <a:ext cx="141550" cy="159068"/>
            <a:chOff x="1835696" y="1268760"/>
            <a:chExt cx="540000" cy="540000"/>
          </a:xfrm>
        </p:grpSpPr>
        <p:sp>
          <p:nvSpPr>
            <p:cNvPr id="508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509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grpSp>
        <p:nvGrpSpPr>
          <p:cNvPr id="510" name="Group 173"/>
          <p:cNvGrpSpPr>
            <a:grpSpLocks/>
          </p:cNvGrpSpPr>
          <p:nvPr/>
        </p:nvGrpSpPr>
        <p:grpSpPr bwMode="auto">
          <a:xfrm>
            <a:off x="10011904" y="1359270"/>
            <a:ext cx="231914" cy="167341"/>
            <a:chOff x="3888" y="2640"/>
            <a:chExt cx="240" cy="192"/>
          </a:xfrm>
        </p:grpSpPr>
        <p:sp>
          <p:nvSpPr>
            <p:cNvPr id="511" name="AutoShape 42"/>
            <p:cNvSpPr>
              <a:spLocks noChangeArrowheads="1"/>
            </p:cNvSpPr>
            <p:nvPr/>
          </p:nvSpPr>
          <p:spPr bwMode="auto">
            <a:xfrm>
              <a:off x="3984" y="2736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512" name="AutoShape 43"/>
            <p:cNvSpPr>
              <a:spLocks noChangeArrowheads="1"/>
            </p:cNvSpPr>
            <p:nvPr/>
          </p:nvSpPr>
          <p:spPr bwMode="auto">
            <a:xfrm flipV="1">
              <a:off x="3984" y="2640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513" name="AutoShape 44"/>
            <p:cNvSpPr>
              <a:spLocks noChangeArrowheads="1"/>
            </p:cNvSpPr>
            <p:nvPr/>
          </p:nvSpPr>
          <p:spPr bwMode="auto">
            <a:xfrm rot="5400000" flipV="1">
              <a:off x="4032" y="2688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514" name="Rectangle 45"/>
            <p:cNvSpPr>
              <a:spLocks noChangeArrowheads="1"/>
            </p:cNvSpPr>
            <p:nvPr/>
          </p:nvSpPr>
          <p:spPr bwMode="auto">
            <a:xfrm>
              <a:off x="3888" y="2688"/>
              <a:ext cx="96" cy="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515" name="Line 47"/>
            <p:cNvSpPr>
              <a:spLocks noChangeShapeType="1"/>
            </p:cNvSpPr>
            <p:nvPr/>
          </p:nvSpPr>
          <p:spPr bwMode="auto">
            <a:xfrm flipH="1"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16" name="Line 48"/>
            <p:cNvSpPr>
              <a:spLocks noChangeShapeType="1"/>
            </p:cNvSpPr>
            <p:nvPr/>
          </p:nvSpPr>
          <p:spPr bwMode="auto">
            <a:xfrm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17" name="Freeform 49"/>
            <p:cNvSpPr>
              <a:spLocks/>
            </p:cNvSpPr>
            <p:nvPr/>
          </p:nvSpPr>
          <p:spPr bwMode="auto">
            <a:xfrm>
              <a:off x="3987" y="2709"/>
              <a:ext cx="32" cy="1"/>
            </a:xfrm>
            <a:custGeom>
              <a:avLst/>
              <a:gdLst>
                <a:gd name="T0" fmla="*/ 0 w 32"/>
                <a:gd name="T1" fmla="*/ 0 h 1"/>
                <a:gd name="T2" fmla="*/ 32 w 32"/>
                <a:gd name="T3" fmla="*/ 0 h 1"/>
                <a:gd name="T4" fmla="*/ 0 60000 65536"/>
                <a:gd name="T5" fmla="*/ 0 60000 65536"/>
                <a:gd name="T6" fmla="*/ 0 w 32"/>
                <a:gd name="T7" fmla="*/ 0 h 1"/>
                <a:gd name="T8" fmla="*/ 32 w 32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2" h="1">
                  <a:moveTo>
                    <a:pt x="0" y="0"/>
                  </a:moveTo>
                  <a:lnTo>
                    <a:pt x="32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18" name="Freeform 50"/>
            <p:cNvSpPr>
              <a:spLocks/>
            </p:cNvSpPr>
            <p:nvPr/>
          </p:nvSpPr>
          <p:spPr bwMode="auto">
            <a:xfrm>
              <a:off x="3984" y="2762"/>
              <a:ext cx="33" cy="1"/>
            </a:xfrm>
            <a:custGeom>
              <a:avLst/>
              <a:gdLst>
                <a:gd name="T0" fmla="*/ 0 w 33"/>
                <a:gd name="T1" fmla="*/ 1 h 1"/>
                <a:gd name="T2" fmla="*/ 33 w 33"/>
                <a:gd name="T3" fmla="*/ 0 h 1"/>
                <a:gd name="T4" fmla="*/ 0 60000 65536"/>
                <a:gd name="T5" fmla="*/ 0 60000 65536"/>
                <a:gd name="T6" fmla="*/ 0 w 33"/>
                <a:gd name="T7" fmla="*/ 0 h 1"/>
                <a:gd name="T8" fmla="*/ 33 w 33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3" h="1">
                  <a:moveTo>
                    <a:pt x="0" y="1"/>
                  </a:moveTo>
                  <a:lnTo>
                    <a:pt x="33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519" name="Rectángulo 518"/>
          <p:cNvSpPr/>
          <p:nvPr/>
        </p:nvSpPr>
        <p:spPr>
          <a:xfrm>
            <a:off x="7995355" y="363464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520" name="Conector recto 519"/>
          <p:cNvCxnSpPr/>
          <p:nvPr/>
        </p:nvCxnSpPr>
        <p:spPr>
          <a:xfrm flipH="1">
            <a:off x="7974571" y="2065911"/>
            <a:ext cx="1499268" cy="17017"/>
          </a:xfrm>
          <a:prstGeom prst="line">
            <a:avLst/>
          </a:prstGeom>
          <a:ln w="28575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1" name="Conector recto 520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 flipV="1">
            <a:off x="8039833" y="1859246"/>
            <a:ext cx="1323331" cy="329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2" name="Rectángulo 521"/>
          <p:cNvSpPr/>
          <p:nvPr/>
        </p:nvSpPr>
        <p:spPr>
          <a:xfrm>
            <a:off x="9292529" y="2222760"/>
            <a:ext cx="75533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800" dirty="0" err="1" smtClean="0"/>
              <a:t>Colectorfrio</a:t>
            </a:r>
            <a:r>
              <a:rPr lang="es-ES" sz="800" dirty="0" smtClean="0"/>
              <a:t> </a:t>
            </a:r>
            <a:r>
              <a:rPr lang="es-ES" sz="800" dirty="0"/>
              <a:t>*</a:t>
            </a:r>
          </a:p>
        </p:txBody>
      </p:sp>
      <p:sp>
        <p:nvSpPr>
          <p:cNvPr id="526" name="Rectángulo 525"/>
          <p:cNvSpPr/>
          <p:nvPr/>
        </p:nvSpPr>
        <p:spPr>
          <a:xfrm>
            <a:off x="392968" y="495457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527" name="Conector recto 526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1177685" y="596983"/>
            <a:ext cx="2503777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8" name="Conector recto 527"/>
          <p:cNvCxnSpPr/>
          <p:nvPr/>
        </p:nvCxnSpPr>
        <p:spPr>
          <a:xfrm flipH="1" flipV="1">
            <a:off x="1460207" y="681174"/>
            <a:ext cx="2209595" cy="5625"/>
          </a:xfrm>
          <a:prstGeom prst="line">
            <a:avLst/>
          </a:prstGeom>
          <a:ln w="28575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0" name="Conector recto 529"/>
          <p:cNvCxnSpPr/>
          <p:nvPr/>
        </p:nvCxnSpPr>
        <p:spPr>
          <a:xfrm>
            <a:off x="1191344" y="589373"/>
            <a:ext cx="3001" cy="139652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1" name="Rectángulo 530"/>
          <p:cNvSpPr/>
          <p:nvPr/>
        </p:nvSpPr>
        <p:spPr>
          <a:xfrm>
            <a:off x="383707" y="503067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532" name="Conector recto 531"/>
          <p:cNvCxnSpPr/>
          <p:nvPr/>
        </p:nvCxnSpPr>
        <p:spPr>
          <a:xfrm flipH="1">
            <a:off x="362923" y="2206495"/>
            <a:ext cx="1031789" cy="16036"/>
          </a:xfrm>
          <a:prstGeom prst="line">
            <a:avLst/>
          </a:prstGeom>
          <a:ln w="28575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3" name="Conector recto 532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 flipV="1">
            <a:off x="428186" y="1998849"/>
            <a:ext cx="763158" cy="260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4" name="Conector recto 533"/>
          <p:cNvCxnSpPr/>
          <p:nvPr/>
        </p:nvCxnSpPr>
        <p:spPr>
          <a:xfrm>
            <a:off x="1394712" y="695806"/>
            <a:ext cx="0" cy="1518216"/>
          </a:xfrm>
          <a:prstGeom prst="line">
            <a:avLst/>
          </a:prstGeom>
          <a:ln w="28575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8" name="Conector recto 537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1214436" y="597536"/>
            <a:ext cx="2503777" cy="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0" name="Conector recto 539"/>
          <p:cNvCxnSpPr/>
          <p:nvPr/>
        </p:nvCxnSpPr>
        <p:spPr>
          <a:xfrm>
            <a:off x="1193160" y="602277"/>
            <a:ext cx="3001" cy="139652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1" name="Conector recto 540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 flipV="1">
            <a:off x="452897" y="1997523"/>
            <a:ext cx="763158" cy="260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2" name="Conector recto 541"/>
          <p:cNvCxnSpPr/>
          <p:nvPr/>
        </p:nvCxnSpPr>
        <p:spPr>
          <a:xfrm flipH="1">
            <a:off x="1524415" y="680621"/>
            <a:ext cx="2171400" cy="1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3" name="Conector recto 542"/>
          <p:cNvCxnSpPr/>
          <p:nvPr/>
        </p:nvCxnSpPr>
        <p:spPr>
          <a:xfrm>
            <a:off x="1395246" y="748786"/>
            <a:ext cx="0" cy="1457709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4" name="Conector recto 543"/>
          <p:cNvCxnSpPr/>
          <p:nvPr/>
        </p:nvCxnSpPr>
        <p:spPr>
          <a:xfrm flipH="1">
            <a:off x="428188" y="2205114"/>
            <a:ext cx="987308" cy="10289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5" name="CuadroTexto 544"/>
          <p:cNvSpPr txBox="1"/>
          <p:nvPr/>
        </p:nvSpPr>
        <p:spPr>
          <a:xfrm>
            <a:off x="2745298" y="2390316"/>
            <a:ext cx="94128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 smtClean="0"/>
              <a:t>DistriBCfriocalor</a:t>
            </a:r>
            <a:r>
              <a:rPr lang="es-ES" sz="800" dirty="0" smtClean="0"/>
              <a:t> *</a:t>
            </a:r>
            <a:endParaRPr lang="es-ES" sz="800" dirty="0"/>
          </a:p>
        </p:txBody>
      </p:sp>
      <p:sp>
        <p:nvSpPr>
          <p:cNvPr id="546" name="Rectángulo 545"/>
          <p:cNvSpPr/>
          <p:nvPr/>
        </p:nvSpPr>
        <p:spPr>
          <a:xfrm>
            <a:off x="317675" y="2691478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547" name="Conector recto 546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2433673" y="2793004"/>
            <a:ext cx="1172496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8" name="Conector recto 547"/>
          <p:cNvCxnSpPr/>
          <p:nvPr/>
        </p:nvCxnSpPr>
        <p:spPr>
          <a:xfrm flipH="1" flipV="1">
            <a:off x="2662533" y="2878214"/>
            <a:ext cx="931974" cy="4606"/>
          </a:xfrm>
          <a:prstGeom prst="line">
            <a:avLst/>
          </a:prstGeom>
          <a:ln w="28575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0" name="Conector recto 549"/>
          <p:cNvCxnSpPr/>
          <p:nvPr/>
        </p:nvCxnSpPr>
        <p:spPr>
          <a:xfrm flipV="1">
            <a:off x="1431346" y="3766421"/>
            <a:ext cx="220273" cy="1"/>
          </a:xfrm>
          <a:prstGeom prst="line">
            <a:avLst/>
          </a:prstGeom>
          <a:ln w="28575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1" name="Group 21"/>
          <p:cNvGrpSpPr>
            <a:grpSpLocks/>
          </p:cNvGrpSpPr>
          <p:nvPr/>
        </p:nvGrpSpPr>
        <p:grpSpPr bwMode="auto">
          <a:xfrm>
            <a:off x="1423432" y="4287399"/>
            <a:ext cx="1356596" cy="132066"/>
            <a:chOff x="3024" y="960"/>
            <a:chExt cx="720" cy="96"/>
          </a:xfrm>
          <a:solidFill>
            <a:srgbClr val="00B0F0"/>
          </a:solidFill>
        </p:grpSpPr>
        <p:sp>
          <p:nvSpPr>
            <p:cNvPr id="552" name="Oval 22"/>
            <p:cNvSpPr>
              <a:spLocks noChangeArrowheads="1"/>
            </p:cNvSpPr>
            <p:nvPr/>
          </p:nvSpPr>
          <p:spPr bwMode="auto">
            <a:xfrm>
              <a:off x="3024" y="960"/>
              <a:ext cx="96" cy="96"/>
            </a:xfrm>
            <a:prstGeom prst="ellipse">
              <a:avLst/>
            </a:prstGeom>
            <a:grpFill/>
            <a:ln w="12700">
              <a:solidFill>
                <a:srgbClr val="00B0F0"/>
              </a:solidFill>
              <a:round/>
              <a:headEnd/>
              <a:tailEnd/>
            </a:ln>
            <a:extLst/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553" name="Rectangle 23"/>
            <p:cNvSpPr>
              <a:spLocks noChangeArrowheads="1"/>
            </p:cNvSpPr>
            <p:nvPr/>
          </p:nvSpPr>
          <p:spPr bwMode="auto">
            <a:xfrm>
              <a:off x="3072" y="960"/>
              <a:ext cx="624" cy="96"/>
            </a:xfrm>
            <a:prstGeom prst="rect">
              <a:avLst/>
            </a:prstGeom>
            <a:grpFill/>
            <a:ln w="12700">
              <a:solidFill>
                <a:srgbClr val="00B0F0"/>
              </a:solidFill>
              <a:miter lim="800000"/>
              <a:headEnd/>
              <a:tailEnd/>
            </a:ln>
            <a:extLst/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554" name="Oval 24"/>
            <p:cNvSpPr>
              <a:spLocks noChangeArrowheads="1"/>
            </p:cNvSpPr>
            <p:nvPr/>
          </p:nvSpPr>
          <p:spPr bwMode="auto">
            <a:xfrm>
              <a:off x="3648" y="960"/>
              <a:ext cx="96" cy="96"/>
            </a:xfrm>
            <a:prstGeom prst="ellipse">
              <a:avLst/>
            </a:prstGeom>
            <a:grpFill/>
            <a:ln w="12700">
              <a:solidFill>
                <a:srgbClr val="00B0F0"/>
              </a:solidFill>
              <a:round/>
              <a:headEnd/>
              <a:tailEnd/>
            </a:ln>
            <a:extLst/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grpSp>
        <p:nvGrpSpPr>
          <p:cNvPr id="555" name="Group 17"/>
          <p:cNvGrpSpPr>
            <a:grpSpLocks/>
          </p:cNvGrpSpPr>
          <p:nvPr/>
        </p:nvGrpSpPr>
        <p:grpSpPr bwMode="auto">
          <a:xfrm>
            <a:off x="1168377" y="4092993"/>
            <a:ext cx="1519080" cy="128833"/>
            <a:chOff x="3024" y="960"/>
            <a:chExt cx="720" cy="96"/>
          </a:xfrm>
          <a:solidFill>
            <a:srgbClr val="0070C0"/>
          </a:solidFill>
        </p:grpSpPr>
        <p:sp>
          <p:nvSpPr>
            <p:cNvPr id="556" name="Oval 18"/>
            <p:cNvSpPr>
              <a:spLocks noChangeArrowheads="1"/>
            </p:cNvSpPr>
            <p:nvPr/>
          </p:nvSpPr>
          <p:spPr bwMode="auto">
            <a:xfrm>
              <a:off x="3024" y="960"/>
              <a:ext cx="96" cy="9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557" name="Rectangle 19"/>
            <p:cNvSpPr>
              <a:spLocks noChangeArrowheads="1"/>
            </p:cNvSpPr>
            <p:nvPr/>
          </p:nvSpPr>
          <p:spPr bwMode="auto">
            <a:xfrm>
              <a:off x="3072" y="960"/>
              <a:ext cx="624" cy="9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558" name="Oval 20"/>
            <p:cNvSpPr>
              <a:spLocks noChangeArrowheads="1"/>
            </p:cNvSpPr>
            <p:nvPr/>
          </p:nvSpPr>
          <p:spPr bwMode="auto">
            <a:xfrm>
              <a:off x="3648" y="960"/>
              <a:ext cx="96" cy="9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cxnSp>
        <p:nvCxnSpPr>
          <p:cNvPr id="559" name="Conector recto 558"/>
          <p:cNvCxnSpPr/>
          <p:nvPr/>
        </p:nvCxnSpPr>
        <p:spPr>
          <a:xfrm flipH="1">
            <a:off x="1696459" y="3122549"/>
            <a:ext cx="2946" cy="1167919"/>
          </a:xfrm>
          <a:prstGeom prst="line">
            <a:avLst/>
          </a:prstGeom>
          <a:ln w="28575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0" name="Conector recto 559"/>
          <p:cNvCxnSpPr/>
          <p:nvPr/>
        </p:nvCxnSpPr>
        <p:spPr>
          <a:xfrm>
            <a:off x="1408203" y="3084410"/>
            <a:ext cx="13697" cy="1072999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1" name="16 Grupo"/>
          <p:cNvGrpSpPr>
            <a:grpSpLocks/>
          </p:cNvGrpSpPr>
          <p:nvPr/>
        </p:nvGrpSpPr>
        <p:grpSpPr bwMode="auto">
          <a:xfrm rot="262428">
            <a:off x="1341064" y="3257079"/>
            <a:ext cx="141550" cy="159068"/>
            <a:chOff x="1835696" y="1268760"/>
            <a:chExt cx="540000" cy="540000"/>
          </a:xfrm>
        </p:grpSpPr>
        <p:sp>
          <p:nvSpPr>
            <p:cNvPr id="562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563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sp>
        <p:nvSpPr>
          <p:cNvPr id="564" name="CuadroTexto 563"/>
          <p:cNvSpPr txBox="1"/>
          <p:nvPr/>
        </p:nvSpPr>
        <p:spPr>
          <a:xfrm>
            <a:off x="823123" y="3217754"/>
            <a:ext cx="35458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SBZ</a:t>
            </a:r>
            <a:endParaRPr lang="es-ES" sz="900" dirty="0"/>
          </a:p>
        </p:txBody>
      </p:sp>
      <p:grpSp>
        <p:nvGrpSpPr>
          <p:cNvPr id="565" name="Group 173"/>
          <p:cNvGrpSpPr>
            <a:grpSpLocks/>
          </p:cNvGrpSpPr>
          <p:nvPr/>
        </p:nvGrpSpPr>
        <p:grpSpPr bwMode="auto">
          <a:xfrm>
            <a:off x="1291032" y="3685613"/>
            <a:ext cx="231914" cy="167341"/>
            <a:chOff x="3888" y="2640"/>
            <a:chExt cx="240" cy="192"/>
          </a:xfrm>
        </p:grpSpPr>
        <p:sp>
          <p:nvSpPr>
            <p:cNvPr id="566" name="AutoShape 42"/>
            <p:cNvSpPr>
              <a:spLocks noChangeArrowheads="1"/>
            </p:cNvSpPr>
            <p:nvPr/>
          </p:nvSpPr>
          <p:spPr bwMode="auto">
            <a:xfrm>
              <a:off x="3984" y="2736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567" name="AutoShape 43"/>
            <p:cNvSpPr>
              <a:spLocks noChangeArrowheads="1"/>
            </p:cNvSpPr>
            <p:nvPr/>
          </p:nvSpPr>
          <p:spPr bwMode="auto">
            <a:xfrm flipV="1">
              <a:off x="3984" y="2640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568" name="AutoShape 44"/>
            <p:cNvSpPr>
              <a:spLocks noChangeArrowheads="1"/>
            </p:cNvSpPr>
            <p:nvPr/>
          </p:nvSpPr>
          <p:spPr bwMode="auto">
            <a:xfrm rot="5400000" flipV="1">
              <a:off x="4032" y="2688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569" name="Rectangle 45"/>
            <p:cNvSpPr>
              <a:spLocks noChangeArrowheads="1"/>
            </p:cNvSpPr>
            <p:nvPr/>
          </p:nvSpPr>
          <p:spPr bwMode="auto">
            <a:xfrm>
              <a:off x="3888" y="2688"/>
              <a:ext cx="96" cy="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570" name="Line 47"/>
            <p:cNvSpPr>
              <a:spLocks noChangeShapeType="1"/>
            </p:cNvSpPr>
            <p:nvPr/>
          </p:nvSpPr>
          <p:spPr bwMode="auto">
            <a:xfrm flipH="1"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71" name="Line 48"/>
            <p:cNvSpPr>
              <a:spLocks noChangeShapeType="1"/>
            </p:cNvSpPr>
            <p:nvPr/>
          </p:nvSpPr>
          <p:spPr bwMode="auto">
            <a:xfrm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72" name="Freeform 49"/>
            <p:cNvSpPr>
              <a:spLocks/>
            </p:cNvSpPr>
            <p:nvPr/>
          </p:nvSpPr>
          <p:spPr bwMode="auto">
            <a:xfrm>
              <a:off x="3987" y="2709"/>
              <a:ext cx="32" cy="1"/>
            </a:xfrm>
            <a:custGeom>
              <a:avLst/>
              <a:gdLst>
                <a:gd name="T0" fmla="*/ 0 w 32"/>
                <a:gd name="T1" fmla="*/ 0 h 1"/>
                <a:gd name="T2" fmla="*/ 32 w 32"/>
                <a:gd name="T3" fmla="*/ 0 h 1"/>
                <a:gd name="T4" fmla="*/ 0 60000 65536"/>
                <a:gd name="T5" fmla="*/ 0 60000 65536"/>
                <a:gd name="T6" fmla="*/ 0 w 32"/>
                <a:gd name="T7" fmla="*/ 0 h 1"/>
                <a:gd name="T8" fmla="*/ 32 w 32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2" h="1">
                  <a:moveTo>
                    <a:pt x="0" y="0"/>
                  </a:moveTo>
                  <a:lnTo>
                    <a:pt x="32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73" name="Freeform 50"/>
            <p:cNvSpPr>
              <a:spLocks/>
            </p:cNvSpPr>
            <p:nvPr/>
          </p:nvSpPr>
          <p:spPr bwMode="auto">
            <a:xfrm>
              <a:off x="3984" y="2762"/>
              <a:ext cx="33" cy="1"/>
            </a:xfrm>
            <a:custGeom>
              <a:avLst/>
              <a:gdLst>
                <a:gd name="T0" fmla="*/ 0 w 33"/>
                <a:gd name="T1" fmla="*/ 1 h 1"/>
                <a:gd name="T2" fmla="*/ 33 w 33"/>
                <a:gd name="T3" fmla="*/ 0 h 1"/>
                <a:gd name="T4" fmla="*/ 0 60000 65536"/>
                <a:gd name="T5" fmla="*/ 0 60000 65536"/>
                <a:gd name="T6" fmla="*/ 0 w 33"/>
                <a:gd name="T7" fmla="*/ 0 h 1"/>
                <a:gd name="T8" fmla="*/ 33 w 33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3" h="1">
                  <a:moveTo>
                    <a:pt x="0" y="1"/>
                  </a:moveTo>
                  <a:lnTo>
                    <a:pt x="33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574" name="Conector recto 573"/>
          <p:cNvCxnSpPr/>
          <p:nvPr/>
        </p:nvCxnSpPr>
        <p:spPr>
          <a:xfrm flipV="1">
            <a:off x="1927212" y="3792640"/>
            <a:ext cx="220273" cy="1"/>
          </a:xfrm>
          <a:prstGeom prst="line">
            <a:avLst/>
          </a:prstGeom>
          <a:ln w="28575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5" name="Conector recto 574"/>
          <p:cNvCxnSpPr/>
          <p:nvPr/>
        </p:nvCxnSpPr>
        <p:spPr>
          <a:xfrm>
            <a:off x="2153911" y="3103820"/>
            <a:ext cx="13479" cy="1283861"/>
          </a:xfrm>
          <a:prstGeom prst="line">
            <a:avLst/>
          </a:prstGeom>
          <a:ln w="28575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6" name="Conector recto 575"/>
          <p:cNvCxnSpPr>
            <a:endCxn id="557" idx="2"/>
          </p:cNvCxnSpPr>
          <p:nvPr/>
        </p:nvCxnSpPr>
        <p:spPr>
          <a:xfrm>
            <a:off x="1904069" y="3110629"/>
            <a:ext cx="23848" cy="1111197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77" name="16 Grupo"/>
          <p:cNvGrpSpPr>
            <a:grpSpLocks/>
          </p:cNvGrpSpPr>
          <p:nvPr/>
        </p:nvGrpSpPr>
        <p:grpSpPr bwMode="auto">
          <a:xfrm rot="262428">
            <a:off x="1836930" y="3283298"/>
            <a:ext cx="141550" cy="159068"/>
            <a:chOff x="1835696" y="1268760"/>
            <a:chExt cx="540000" cy="540000"/>
          </a:xfrm>
        </p:grpSpPr>
        <p:sp>
          <p:nvSpPr>
            <p:cNvPr id="578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579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grpSp>
        <p:nvGrpSpPr>
          <p:cNvPr id="580" name="Group 173"/>
          <p:cNvGrpSpPr>
            <a:grpSpLocks/>
          </p:cNvGrpSpPr>
          <p:nvPr/>
        </p:nvGrpSpPr>
        <p:grpSpPr bwMode="auto">
          <a:xfrm>
            <a:off x="1786898" y="3711832"/>
            <a:ext cx="231914" cy="167341"/>
            <a:chOff x="3888" y="2640"/>
            <a:chExt cx="240" cy="192"/>
          </a:xfrm>
        </p:grpSpPr>
        <p:sp>
          <p:nvSpPr>
            <p:cNvPr id="581" name="AutoShape 42"/>
            <p:cNvSpPr>
              <a:spLocks noChangeArrowheads="1"/>
            </p:cNvSpPr>
            <p:nvPr/>
          </p:nvSpPr>
          <p:spPr bwMode="auto">
            <a:xfrm>
              <a:off x="3984" y="2736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582" name="AutoShape 43"/>
            <p:cNvSpPr>
              <a:spLocks noChangeArrowheads="1"/>
            </p:cNvSpPr>
            <p:nvPr/>
          </p:nvSpPr>
          <p:spPr bwMode="auto">
            <a:xfrm flipV="1">
              <a:off x="3984" y="2640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583" name="AutoShape 44"/>
            <p:cNvSpPr>
              <a:spLocks noChangeArrowheads="1"/>
            </p:cNvSpPr>
            <p:nvPr/>
          </p:nvSpPr>
          <p:spPr bwMode="auto">
            <a:xfrm rot="5400000" flipV="1">
              <a:off x="4032" y="2688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584" name="Rectangle 45"/>
            <p:cNvSpPr>
              <a:spLocks noChangeArrowheads="1"/>
            </p:cNvSpPr>
            <p:nvPr/>
          </p:nvSpPr>
          <p:spPr bwMode="auto">
            <a:xfrm>
              <a:off x="3888" y="2688"/>
              <a:ext cx="96" cy="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585" name="Line 47"/>
            <p:cNvSpPr>
              <a:spLocks noChangeShapeType="1"/>
            </p:cNvSpPr>
            <p:nvPr/>
          </p:nvSpPr>
          <p:spPr bwMode="auto">
            <a:xfrm flipH="1"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86" name="Line 48"/>
            <p:cNvSpPr>
              <a:spLocks noChangeShapeType="1"/>
            </p:cNvSpPr>
            <p:nvPr/>
          </p:nvSpPr>
          <p:spPr bwMode="auto">
            <a:xfrm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87" name="Freeform 49"/>
            <p:cNvSpPr>
              <a:spLocks/>
            </p:cNvSpPr>
            <p:nvPr/>
          </p:nvSpPr>
          <p:spPr bwMode="auto">
            <a:xfrm>
              <a:off x="3987" y="2709"/>
              <a:ext cx="32" cy="1"/>
            </a:xfrm>
            <a:custGeom>
              <a:avLst/>
              <a:gdLst>
                <a:gd name="T0" fmla="*/ 0 w 32"/>
                <a:gd name="T1" fmla="*/ 0 h 1"/>
                <a:gd name="T2" fmla="*/ 32 w 32"/>
                <a:gd name="T3" fmla="*/ 0 h 1"/>
                <a:gd name="T4" fmla="*/ 0 60000 65536"/>
                <a:gd name="T5" fmla="*/ 0 60000 65536"/>
                <a:gd name="T6" fmla="*/ 0 w 32"/>
                <a:gd name="T7" fmla="*/ 0 h 1"/>
                <a:gd name="T8" fmla="*/ 32 w 32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2" h="1">
                  <a:moveTo>
                    <a:pt x="0" y="0"/>
                  </a:moveTo>
                  <a:lnTo>
                    <a:pt x="32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88" name="Freeform 50"/>
            <p:cNvSpPr>
              <a:spLocks/>
            </p:cNvSpPr>
            <p:nvPr/>
          </p:nvSpPr>
          <p:spPr bwMode="auto">
            <a:xfrm>
              <a:off x="3984" y="2762"/>
              <a:ext cx="33" cy="1"/>
            </a:xfrm>
            <a:custGeom>
              <a:avLst/>
              <a:gdLst>
                <a:gd name="T0" fmla="*/ 0 w 33"/>
                <a:gd name="T1" fmla="*/ 1 h 1"/>
                <a:gd name="T2" fmla="*/ 33 w 33"/>
                <a:gd name="T3" fmla="*/ 0 h 1"/>
                <a:gd name="T4" fmla="*/ 0 60000 65536"/>
                <a:gd name="T5" fmla="*/ 0 60000 65536"/>
                <a:gd name="T6" fmla="*/ 0 w 33"/>
                <a:gd name="T7" fmla="*/ 0 h 1"/>
                <a:gd name="T8" fmla="*/ 33 w 33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3" h="1">
                  <a:moveTo>
                    <a:pt x="0" y="1"/>
                  </a:moveTo>
                  <a:lnTo>
                    <a:pt x="33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589" name="Conector recto 588"/>
          <p:cNvCxnSpPr/>
          <p:nvPr/>
        </p:nvCxnSpPr>
        <p:spPr>
          <a:xfrm flipV="1">
            <a:off x="2465277" y="3775702"/>
            <a:ext cx="220273" cy="1"/>
          </a:xfrm>
          <a:prstGeom prst="line">
            <a:avLst/>
          </a:prstGeom>
          <a:ln w="28575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0" name="Conector recto 589"/>
          <p:cNvCxnSpPr>
            <a:endCxn id="554" idx="4"/>
          </p:cNvCxnSpPr>
          <p:nvPr/>
        </p:nvCxnSpPr>
        <p:spPr>
          <a:xfrm>
            <a:off x="2662533" y="2882820"/>
            <a:ext cx="27056" cy="1536645"/>
          </a:xfrm>
          <a:prstGeom prst="line">
            <a:avLst/>
          </a:prstGeom>
          <a:ln w="28575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1" name="Conector recto 590"/>
          <p:cNvCxnSpPr/>
          <p:nvPr/>
        </p:nvCxnSpPr>
        <p:spPr>
          <a:xfrm>
            <a:off x="2448342" y="2809688"/>
            <a:ext cx="21518" cy="132264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2" name="16 Grupo"/>
          <p:cNvGrpSpPr>
            <a:grpSpLocks/>
          </p:cNvGrpSpPr>
          <p:nvPr/>
        </p:nvGrpSpPr>
        <p:grpSpPr bwMode="auto">
          <a:xfrm rot="262428">
            <a:off x="2374995" y="3266360"/>
            <a:ext cx="141550" cy="159068"/>
            <a:chOff x="1835696" y="1268760"/>
            <a:chExt cx="540000" cy="540000"/>
          </a:xfrm>
        </p:grpSpPr>
        <p:sp>
          <p:nvSpPr>
            <p:cNvPr id="593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594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grpSp>
        <p:nvGrpSpPr>
          <p:cNvPr id="595" name="Group 173"/>
          <p:cNvGrpSpPr>
            <a:grpSpLocks/>
          </p:cNvGrpSpPr>
          <p:nvPr/>
        </p:nvGrpSpPr>
        <p:grpSpPr bwMode="auto">
          <a:xfrm>
            <a:off x="2324963" y="3694894"/>
            <a:ext cx="231914" cy="167341"/>
            <a:chOff x="3888" y="2640"/>
            <a:chExt cx="240" cy="192"/>
          </a:xfrm>
        </p:grpSpPr>
        <p:sp>
          <p:nvSpPr>
            <p:cNvPr id="596" name="AutoShape 42"/>
            <p:cNvSpPr>
              <a:spLocks noChangeArrowheads="1"/>
            </p:cNvSpPr>
            <p:nvPr/>
          </p:nvSpPr>
          <p:spPr bwMode="auto">
            <a:xfrm>
              <a:off x="3984" y="2736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597" name="AutoShape 43"/>
            <p:cNvSpPr>
              <a:spLocks noChangeArrowheads="1"/>
            </p:cNvSpPr>
            <p:nvPr/>
          </p:nvSpPr>
          <p:spPr bwMode="auto">
            <a:xfrm flipV="1">
              <a:off x="3984" y="2640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598" name="AutoShape 44"/>
            <p:cNvSpPr>
              <a:spLocks noChangeArrowheads="1"/>
            </p:cNvSpPr>
            <p:nvPr/>
          </p:nvSpPr>
          <p:spPr bwMode="auto">
            <a:xfrm rot="5400000" flipV="1">
              <a:off x="4032" y="2688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599" name="Rectangle 45"/>
            <p:cNvSpPr>
              <a:spLocks noChangeArrowheads="1"/>
            </p:cNvSpPr>
            <p:nvPr/>
          </p:nvSpPr>
          <p:spPr bwMode="auto">
            <a:xfrm>
              <a:off x="3888" y="2688"/>
              <a:ext cx="96" cy="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600" name="Line 47"/>
            <p:cNvSpPr>
              <a:spLocks noChangeShapeType="1"/>
            </p:cNvSpPr>
            <p:nvPr/>
          </p:nvSpPr>
          <p:spPr bwMode="auto">
            <a:xfrm flipH="1"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01" name="Line 48"/>
            <p:cNvSpPr>
              <a:spLocks noChangeShapeType="1"/>
            </p:cNvSpPr>
            <p:nvPr/>
          </p:nvSpPr>
          <p:spPr bwMode="auto">
            <a:xfrm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02" name="Freeform 49"/>
            <p:cNvSpPr>
              <a:spLocks/>
            </p:cNvSpPr>
            <p:nvPr/>
          </p:nvSpPr>
          <p:spPr bwMode="auto">
            <a:xfrm>
              <a:off x="3987" y="2709"/>
              <a:ext cx="32" cy="1"/>
            </a:xfrm>
            <a:custGeom>
              <a:avLst/>
              <a:gdLst>
                <a:gd name="T0" fmla="*/ 0 w 32"/>
                <a:gd name="T1" fmla="*/ 0 h 1"/>
                <a:gd name="T2" fmla="*/ 32 w 32"/>
                <a:gd name="T3" fmla="*/ 0 h 1"/>
                <a:gd name="T4" fmla="*/ 0 60000 65536"/>
                <a:gd name="T5" fmla="*/ 0 60000 65536"/>
                <a:gd name="T6" fmla="*/ 0 w 32"/>
                <a:gd name="T7" fmla="*/ 0 h 1"/>
                <a:gd name="T8" fmla="*/ 32 w 32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2" h="1">
                  <a:moveTo>
                    <a:pt x="0" y="0"/>
                  </a:moveTo>
                  <a:lnTo>
                    <a:pt x="32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03" name="Freeform 50"/>
            <p:cNvSpPr>
              <a:spLocks/>
            </p:cNvSpPr>
            <p:nvPr/>
          </p:nvSpPr>
          <p:spPr bwMode="auto">
            <a:xfrm>
              <a:off x="3984" y="2762"/>
              <a:ext cx="33" cy="1"/>
            </a:xfrm>
            <a:custGeom>
              <a:avLst/>
              <a:gdLst>
                <a:gd name="T0" fmla="*/ 0 w 33"/>
                <a:gd name="T1" fmla="*/ 1 h 1"/>
                <a:gd name="T2" fmla="*/ 33 w 33"/>
                <a:gd name="T3" fmla="*/ 0 h 1"/>
                <a:gd name="T4" fmla="*/ 0 60000 65536"/>
                <a:gd name="T5" fmla="*/ 0 60000 65536"/>
                <a:gd name="T6" fmla="*/ 0 w 33"/>
                <a:gd name="T7" fmla="*/ 0 h 1"/>
                <a:gd name="T8" fmla="*/ 33 w 33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3" h="1">
                  <a:moveTo>
                    <a:pt x="0" y="1"/>
                  </a:moveTo>
                  <a:lnTo>
                    <a:pt x="33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604" name="Rectángulo 603"/>
          <p:cNvSpPr/>
          <p:nvPr/>
        </p:nvSpPr>
        <p:spPr>
          <a:xfrm>
            <a:off x="308414" y="2699088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605" name="Conector recto 604"/>
          <p:cNvCxnSpPr/>
          <p:nvPr/>
        </p:nvCxnSpPr>
        <p:spPr>
          <a:xfrm flipH="1">
            <a:off x="317675" y="4401535"/>
            <a:ext cx="1469223" cy="17930"/>
          </a:xfrm>
          <a:prstGeom prst="line">
            <a:avLst/>
          </a:prstGeom>
          <a:ln w="28575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6" name="Conector recto 605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 flipV="1">
            <a:off x="352892" y="4194870"/>
            <a:ext cx="1323331" cy="329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7" name="Rectángulo 606"/>
          <p:cNvSpPr/>
          <p:nvPr/>
        </p:nvSpPr>
        <p:spPr>
          <a:xfrm>
            <a:off x="1605588" y="4558384"/>
            <a:ext cx="96212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800" dirty="0" err="1" smtClean="0"/>
              <a:t>Colectorfriocalor</a:t>
            </a:r>
            <a:r>
              <a:rPr lang="es-ES" sz="800" dirty="0" smtClean="0"/>
              <a:t> </a:t>
            </a:r>
            <a:r>
              <a:rPr lang="es-ES" sz="800" dirty="0"/>
              <a:t>*</a:t>
            </a:r>
          </a:p>
        </p:txBody>
      </p:sp>
      <p:cxnSp>
        <p:nvCxnSpPr>
          <p:cNvPr id="611" name="Conector recto 610"/>
          <p:cNvCxnSpPr/>
          <p:nvPr/>
        </p:nvCxnSpPr>
        <p:spPr>
          <a:xfrm flipH="1" flipV="1">
            <a:off x="2653557" y="2869841"/>
            <a:ext cx="927843" cy="5369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2" name="Conector recto 611"/>
          <p:cNvCxnSpPr/>
          <p:nvPr/>
        </p:nvCxnSpPr>
        <p:spPr>
          <a:xfrm flipH="1" flipV="1">
            <a:off x="2662533" y="2882821"/>
            <a:ext cx="18273" cy="132728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3" name="Conector recto 612"/>
          <p:cNvCxnSpPr/>
          <p:nvPr/>
        </p:nvCxnSpPr>
        <p:spPr>
          <a:xfrm flipH="1">
            <a:off x="2440920" y="2794952"/>
            <a:ext cx="1117227" cy="1809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4" name="Conector recto 613"/>
          <p:cNvCxnSpPr/>
          <p:nvPr/>
        </p:nvCxnSpPr>
        <p:spPr>
          <a:xfrm flipH="1" flipV="1">
            <a:off x="2448894" y="2878214"/>
            <a:ext cx="18273" cy="132728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5" name="Conector recto 614"/>
          <p:cNvCxnSpPr/>
          <p:nvPr/>
        </p:nvCxnSpPr>
        <p:spPr>
          <a:xfrm flipH="1" flipV="1">
            <a:off x="1907628" y="3095586"/>
            <a:ext cx="14274" cy="103675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6" name="Conector recto 615"/>
          <p:cNvCxnSpPr/>
          <p:nvPr/>
        </p:nvCxnSpPr>
        <p:spPr>
          <a:xfrm flipH="1" flipV="1">
            <a:off x="1406096" y="3064102"/>
            <a:ext cx="14274" cy="103675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7" name="Conector recto 616"/>
          <p:cNvCxnSpPr/>
          <p:nvPr/>
        </p:nvCxnSpPr>
        <p:spPr>
          <a:xfrm flipH="1" flipV="1">
            <a:off x="2144192" y="3095586"/>
            <a:ext cx="18274" cy="112624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8" name="Conector recto 617"/>
          <p:cNvCxnSpPr/>
          <p:nvPr/>
        </p:nvCxnSpPr>
        <p:spPr>
          <a:xfrm flipH="1" flipV="1">
            <a:off x="1700373" y="3095586"/>
            <a:ext cx="1117" cy="1134474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3" name="Conector recto 622"/>
          <p:cNvCxnSpPr/>
          <p:nvPr/>
        </p:nvCxnSpPr>
        <p:spPr>
          <a:xfrm flipH="1">
            <a:off x="347539" y="4404504"/>
            <a:ext cx="1058557" cy="5539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4" name="Conector recto 623"/>
          <p:cNvCxnSpPr/>
          <p:nvPr/>
        </p:nvCxnSpPr>
        <p:spPr>
          <a:xfrm flipH="1">
            <a:off x="343631" y="4196996"/>
            <a:ext cx="1058557" cy="5539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5" name="Conector recto 624"/>
          <p:cNvCxnSpPr/>
          <p:nvPr/>
        </p:nvCxnSpPr>
        <p:spPr>
          <a:xfrm flipH="1">
            <a:off x="1132482" y="4154236"/>
            <a:ext cx="1501270" cy="13209"/>
          </a:xfrm>
          <a:prstGeom prst="line">
            <a:avLst/>
          </a:prstGeom>
          <a:ln w="762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9" name="Conector recto 628"/>
          <p:cNvCxnSpPr/>
          <p:nvPr/>
        </p:nvCxnSpPr>
        <p:spPr>
          <a:xfrm flipH="1" flipV="1">
            <a:off x="1460206" y="4348476"/>
            <a:ext cx="1267661" cy="3978"/>
          </a:xfrm>
          <a:prstGeom prst="line">
            <a:avLst/>
          </a:prstGeom>
          <a:ln w="762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0037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D635D7-023E-4791-9F6F-D2F527FDA406}" type="slidenum">
              <a:rPr lang="es-ES" altLang="es-ES" smtClean="0"/>
              <a:pPr>
                <a:defRPr/>
              </a:pPr>
              <a:t>13</a:t>
            </a:fld>
            <a:endParaRPr lang="es-ES" altLang="es-ES"/>
          </a:p>
        </p:txBody>
      </p:sp>
      <p:sp>
        <p:nvSpPr>
          <p:cNvPr id="32" name="CuadroTexto 31"/>
          <p:cNvSpPr txBox="1"/>
          <p:nvPr/>
        </p:nvSpPr>
        <p:spPr>
          <a:xfrm>
            <a:off x="298987" y="65820"/>
            <a:ext cx="1253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Calefacción</a:t>
            </a:r>
            <a:endParaRPr lang="es-ES" dirty="0"/>
          </a:p>
        </p:txBody>
      </p:sp>
      <p:sp>
        <p:nvSpPr>
          <p:cNvPr id="239" name="Rectángulo 238"/>
          <p:cNvSpPr/>
          <p:nvPr/>
        </p:nvSpPr>
        <p:spPr>
          <a:xfrm>
            <a:off x="7828168" y="4274000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240" name="Conector recto 239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9944166" y="4375526"/>
            <a:ext cx="117249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Conector recto 240"/>
          <p:cNvCxnSpPr/>
          <p:nvPr/>
        </p:nvCxnSpPr>
        <p:spPr>
          <a:xfrm flipH="1" flipV="1">
            <a:off x="10173026" y="4460736"/>
            <a:ext cx="931974" cy="4606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8" name="16 Grupo"/>
          <p:cNvGrpSpPr>
            <a:grpSpLocks/>
          </p:cNvGrpSpPr>
          <p:nvPr/>
        </p:nvGrpSpPr>
        <p:grpSpPr bwMode="auto">
          <a:xfrm rot="16200000">
            <a:off x="8338378" y="5690114"/>
            <a:ext cx="141550" cy="159068"/>
            <a:chOff x="1835696" y="1268760"/>
            <a:chExt cx="540000" cy="540000"/>
          </a:xfrm>
        </p:grpSpPr>
        <p:sp>
          <p:nvSpPr>
            <p:cNvPr id="249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250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sp>
        <p:nvSpPr>
          <p:cNvPr id="251" name="CuadroTexto 250"/>
          <p:cNvSpPr txBox="1"/>
          <p:nvPr/>
        </p:nvSpPr>
        <p:spPr>
          <a:xfrm>
            <a:off x="8209822" y="5531642"/>
            <a:ext cx="42974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/>
              <a:t>BCAL</a:t>
            </a:r>
            <a:endParaRPr lang="es-ES" sz="900" dirty="0"/>
          </a:p>
        </p:txBody>
      </p:sp>
      <p:cxnSp>
        <p:nvCxnSpPr>
          <p:cNvPr id="252" name="Conector recto 251"/>
          <p:cNvCxnSpPr/>
          <p:nvPr/>
        </p:nvCxnSpPr>
        <p:spPr>
          <a:xfrm flipV="1">
            <a:off x="8941839" y="5348943"/>
            <a:ext cx="220273" cy="1"/>
          </a:xfrm>
          <a:prstGeom prst="line">
            <a:avLst/>
          </a:prstGeom>
          <a:ln w="28575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3" name="Group 21"/>
          <p:cNvGrpSpPr>
            <a:grpSpLocks/>
          </p:cNvGrpSpPr>
          <p:nvPr/>
        </p:nvGrpSpPr>
        <p:grpSpPr bwMode="auto">
          <a:xfrm>
            <a:off x="8933925" y="5869921"/>
            <a:ext cx="1356596" cy="132066"/>
            <a:chOff x="3024" y="960"/>
            <a:chExt cx="720" cy="96"/>
          </a:xfrm>
        </p:grpSpPr>
        <p:sp>
          <p:nvSpPr>
            <p:cNvPr id="254" name="Oval 22"/>
            <p:cNvSpPr>
              <a:spLocks noChangeArrowheads="1"/>
            </p:cNvSpPr>
            <p:nvPr/>
          </p:nvSpPr>
          <p:spPr bwMode="auto">
            <a:xfrm>
              <a:off x="3024" y="960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255" name="Rectangle 23"/>
            <p:cNvSpPr>
              <a:spLocks noChangeArrowheads="1"/>
            </p:cNvSpPr>
            <p:nvPr/>
          </p:nvSpPr>
          <p:spPr bwMode="auto">
            <a:xfrm>
              <a:off x="3072" y="960"/>
              <a:ext cx="624" cy="96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256" name="Oval 24"/>
            <p:cNvSpPr>
              <a:spLocks noChangeArrowheads="1"/>
            </p:cNvSpPr>
            <p:nvPr/>
          </p:nvSpPr>
          <p:spPr bwMode="auto">
            <a:xfrm>
              <a:off x="3648" y="960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grpSp>
        <p:nvGrpSpPr>
          <p:cNvPr id="257" name="Group 17"/>
          <p:cNvGrpSpPr>
            <a:grpSpLocks/>
          </p:cNvGrpSpPr>
          <p:nvPr/>
        </p:nvGrpSpPr>
        <p:grpSpPr bwMode="auto">
          <a:xfrm>
            <a:off x="8678870" y="5675515"/>
            <a:ext cx="1519080" cy="128833"/>
            <a:chOff x="3024" y="960"/>
            <a:chExt cx="720" cy="96"/>
          </a:xfrm>
        </p:grpSpPr>
        <p:sp>
          <p:nvSpPr>
            <p:cNvPr id="258" name="Oval 18"/>
            <p:cNvSpPr>
              <a:spLocks noChangeArrowheads="1"/>
            </p:cNvSpPr>
            <p:nvPr/>
          </p:nvSpPr>
          <p:spPr bwMode="auto">
            <a:xfrm>
              <a:off x="3024" y="960"/>
              <a:ext cx="96" cy="9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259" name="Rectangle 19"/>
            <p:cNvSpPr>
              <a:spLocks noChangeArrowheads="1"/>
            </p:cNvSpPr>
            <p:nvPr/>
          </p:nvSpPr>
          <p:spPr bwMode="auto">
            <a:xfrm>
              <a:off x="3072" y="960"/>
              <a:ext cx="624" cy="9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260" name="Oval 20"/>
            <p:cNvSpPr>
              <a:spLocks noChangeArrowheads="1"/>
            </p:cNvSpPr>
            <p:nvPr/>
          </p:nvSpPr>
          <p:spPr bwMode="auto">
            <a:xfrm>
              <a:off x="3648" y="960"/>
              <a:ext cx="96" cy="9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cxnSp>
        <p:nvCxnSpPr>
          <p:cNvPr id="261" name="Conector recto 260"/>
          <p:cNvCxnSpPr/>
          <p:nvPr/>
        </p:nvCxnSpPr>
        <p:spPr>
          <a:xfrm flipH="1">
            <a:off x="9206952" y="4705071"/>
            <a:ext cx="2946" cy="1167919"/>
          </a:xfrm>
          <a:prstGeom prst="line">
            <a:avLst/>
          </a:prstGeom>
          <a:ln w="28575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2" name="Conector recto 261"/>
          <p:cNvCxnSpPr/>
          <p:nvPr/>
        </p:nvCxnSpPr>
        <p:spPr>
          <a:xfrm>
            <a:off x="8918696" y="4666932"/>
            <a:ext cx="13697" cy="107299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3" name="16 Grupo"/>
          <p:cNvGrpSpPr>
            <a:grpSpLocks/>
          </p:cNvGrpSpPr>
          <p:nvPr/>
        </p:nvGrpSpPr>
        <p:grpSpPr bwMode="auto">
          <a:xfrm rot="262428">
            <a:off x="8851557" y="4839601"/>
            <a:ext cx="141550" cy="159068"/>
            <a:chOff x="1835696" y="1268760"/>
            <a:chExt cx="540000" cy="540000"/>
          </a:xfrm>
        </p:grpSpPr>
        <p:sp>
          <p:nvSpPr>
            <p:cNvPr id="264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265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sp>
        <p:nvSpPr>
          <p:cNvPr id="267" name="CuadroTexto 266"/>
          <p:cNvSpPr txBox="1"/>
          <p:nvPr/>
        </p:nvSpPr>
        <p:spPr>
          <a:xfrm>
            <a:off x="8333616" y="4800276"/>
            <a:ext cx="4812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SBCAF</a:t>
            </a:r>
            <a:endParaRPr lang="es-ES" sz="900" dirty="0"/>
          </a:p>
        </p:txBody>
      </p:sp>
      <p:grpSp>
        <p:nvGrpSpPr>
          <p:cNvPr id="268" name="Group 173"/>
          <p:cNvGrpSpPr>
            <a:grpSpLocks/>
          </p:cNvGrpSpPr>
          <p:nvPr/>
        </p:nvGrpSpPr>
        <p:grpSpPr bwMode="auto">
          <a:xfrm>
            <a:off x="8801525" y="5268135"/>
            <a:ext cx="231914" cy="167341"/>
            <a:chOff x="3888" y="2640"/>
            <a:chExt cx="240" cy="192"/>
          </a:xfrm>
        </p:grpSpPr>
        <p:sp>
          <p:nvSpPr>
            <p:cNvPr id="269" name="AutoShape 42"/>
            <p:cNvSpPr>
              <a:spLocks noChangeArrowheads="1"/>
            </p:cNvSpPr>
            <p:nvPr/>
          </p:nvSpPr>
          <p:spPr bwMode="auto">
            <a:xfrm>
              <a:off x="3984" y="2736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270" name="AutoShape 43"/>
            <p:cNvSpPr>
              <a:spLocks noChangeArrowheads="1"/>
            </p:cNvSpPr>
            <p:nvPr/>
          </p:nvSpPr>
          <p:spPr bwMode="auto">
            <a:xfrm flipV="1">
              <a:off x="3984" y="2640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271" name="AutoShape 44"/>
            <p:cNvSpPr>
              <a:spLocks noChangeArrowheads="1"/>
            </p:cNvSpPr>
            <p:nvPr/>
          </p:nvSpPr>
          <p:spPr bwMode="auto">
            <a:xfrm rot="5400000" flipV="1">
              <a:off x="4032" y="2688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272" name="Rectangle 45"/>
            <p:cNvSpPr>
              <a:spLocks noChangeArrowheads="1"/>
            </p:cNvSpPr>
            <p:nvPr/>
          </p:nvSpPr>
          <p:spPr bwMode="auto">
            <a:xfrm>
              <a:off x="3888" y="2688"/>
              <a:ext cx="96" cy="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273" name="Line 47"/>
            <p:cNvSpPr>
              <a:spLocks noChangeShapeType="1"/>
            </p:cNvSpPr>
            <p:nvPr/>
          </p:nvSpPr>
          <p:spPr bwMode="auto">
            <a:xfrm flipH="1"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4" name="Line 48"/>
            <p:cNvSpPr>
              <a:spLocks noChangeShapeType="1"/>
            </p:cNvSpPr>
            <p:nvPr/>
          </p:nvSpPr>
          <p:spPr bwMode="auto">
            <a:xfrm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5" name="Freeform 49"/>
            <p:cNvSpPr>
              <a:spLocks/>
            </p:cNvSpPr>
            <p:nvPr/>
          </p:nvSpPr>
          <p:spPr bwMode="auto">
            <a:xfrm>
              <a:off x="3987" y="2709"/>
              <a:ext cx="32" cy="1"/>
            </a:xfrm>
            <a:custGeom>
              <a:avLst/>
              <a:gdLst>
                <a:gd name="T0" fmla="*/ 0 w 32"/>
                <a:gd name="T1" fmla="*/ 0 h 1"/>
                <a:gd name="T2" fmla="*/ 32 w 32"/>
                <a:gd name="T3" fmla="*/ 0 h 1"/>
                <a:gd name="T4" fmla="*/ 0 60000 65536"/>
                <a:gd name="T5" fmla="*/ 0 60000 65536"/>
                <a:gd name="T6" fmla="*/ 0 w 32"/>
                <a:gd name="T7" fmla="*/ 0 h 1"/>
                <a:gd name="T8" fmla="*/ 32 w 32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2" h="1">
                  <a:moveTo>
                    <a:pt x="0" y="0"/>
                  </a:moveTo>
                  <a:lnTo>
                    <a:pt x="32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" name="Freeform 50"/>
            <p:cNvSpPr>
              <a:spLocks/>
            </p:cNvSpPr>
            <p:nvPr/>
          </p:nvSpPr>
          <p:spPr bwMode="auto">
            <a:xfrm>
              <a:off x="3984" y="2762"/>
              <a:ext cx="33" cy="1"/>
            </a:xfrm>
            <a:custGeom>
              <a:avLst/>
              <a:gdLst>
                <a:gd name="T0" fmla="*/ 0 w 33"/>
                <a:gd name="T1" fmla="*/ 1 h 1"/>
                <a:gd name="T2" fmla="*/ 33 w 33"/>
                <a:gd name="T3" fmla="*/ 0 h 1"/>
                <a:gd name="T4" fmla="*/ 0 60000 65536"/>
                <a:gd name="T5" fmla="*/ 0 60000 65536"/>
                <a:gd name="T6" fmla="*/ 0 w 33"/>
                <a:gd name="T7" fmla="*/ 0 h 1"/>
                <a:gd name="T8" fmla="*/ 33 w 33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3" h="1">
                  <a:moveTo>
                    <a:pt x="0" y="1"/>
                  </a:moveTo>
                  <a:lnTo>
                    <a:pt x="33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277" name="Conector recto 276"/>
          <p:cNvCxnSpPr/>
          <p:nvPr/>
        </p:nvCxnSpPr>
        <p:spPr>
          <a:xfrm flipV="1">
            <a:off x="9437705" y="5375162"/>
            <a:ext cx="220273" cy="1"/>
          </a:xfrm>
          <a:prstGeom prst="line">
            <a:avLst/>
          </a:prstGeom>
          <a:ln w="28575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8" name="Conector recto 277"/>
          <p:cNvCxnSpPr/>
          <p:nvPr/>
        </p:nvCxnSpPr>
        <p:spPr>
          <a:xfrm>
            <a:off x="9664404" y="4686342"/>
            <a:ext cx="13479" cy="1283861"/>
          </a:xfrm>
          <a:prstGeom prst="line">
            <a:avLst/>
          </a:prstGeom>
          <a:ln w="28575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9" name="Conector recto 278"/>
          <p:cNvCxnSpPr>
            <a:endCxn id="259" idx="2"/>
          </p:cNvCxnSpPr>
          <p:nvPr/>
        </p:nvCxnSpPr>
        <p:spPr>
          <a:xfrm>
            <a:off x="9414562" y="4693151"/>
            <a:ext cx="23848" cy="111119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0" name="16 Grupo"/>
          <p:cNvGrpSpPr>
            <a:grpSpLocks/>
          </p:cNvGrpSpPr>
          <p:nvPr/>
        </p:nvGrpSpPr>
        <p:grpSpPr bwMode="auto">
          <a:xfrm rot="262428">
            <a:off x="9347423" y="4865820"/>
            <a:ext cx="141550" cy="159068"/>
            <a:chOff x="1835696" y="1268760"/>
            <a:chExt cx="540000" cy="540000"/>
          </a:xfrm>
        </p:grpSpPr>
        <p:sp>
          <p:nvSpPr>
            <p:cNvPr id="281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282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grpSp>
        <p:nvGrpSpPr>
          <p:cNvPr id="283" name="Group 173"/>
          <p:cNvGrpSpPr>
            <a:grpSpLocks/>
          </p:cNvGrpSpPr>
          <p:nvPr/>
        </p:nvGrpSpPr>
        <p:grpSpPr bwMode="auto">
          <a:xfrm>
            <a:off x="9297391" y="5294354"/>
            <a:ext cx="231914" cy="167341"/>
            <a:chOff x="3888" y="2640"/>
            <a:chExt cx="240" cy="192"/>
          </a:xfrm>
        </p:grpSpPr>
        <p:sp>
          <p:nvSpPr>
            <p:cNvPr id="284" name="AutoShape 42"/>
            <p:cNvSpPr>
              <a:spLocks noChangeArrowheads="1"/>
            </p:cNvSpPr>
            <p:nvPr/>
          </p:nvSpPr>
          <p:spPr bwMode="auto">
            <a:xfrm>
              <a:off x="3984" y="2736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285" name="AutoShape 43"/>
            <p:cNvSpPr>
              <a:spLocks noChangeArrowheads="1"/>
            </p:cNvSpPr>
            <p:nvPr/>
          </p:nvSpPr>
          <p:spPr bwMode="auto">
            <a:xfrm flipV="1">
              <a:off x="3984" y="2640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286" name="AutoShape 44"/>
            <p:cNvSpPr>
              <a:spLocks noChangeArrowheads="1"/>
            </p:cNvSpPr>
            <p:nvPr/>
          </p:nvSpPr>
          <p:spPr bwMode="auto">
            <a:xfrm rot="5400000" flipV="1">
              <a:off x="4032" y="2688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287" name="Rectangle 45"/>
            <p:cNvSpPr>
              <a:spLocks noChangeArrowheads="1"/>
            </p:cNvSpPr>
            <p:nvPr/>
          </p:nvSpPr>
          <p:spPr bwMode="auto">
            <a:xfrm>
              <a:off x="3888" y="2688"/>
              <a:ext cx="96" cy="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288" name="Line 47"/>
            <p:cNvSpPr>
              <a:spLocks noChangeShapeType="1"/>
            </p:cNvSpPr>
            <p:nvPr/>
          </p:nvSpPr>
          <p:spPr bwMode="auto">
            <a:xfrm flipH="1"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89" name="Line 48"/>
            <p:cNvSpPr>
              <a:spLocks noChangeShapeType="1"/>
            </p:cNvSpPr>
            <p:nvPr/>
          </p:nvSpPr>
          <p:spPr bwMode="auto">
            <a:xfrm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90" name="Freeform 49"/>
            <p:cNvSpPr>
              <a:spLocks/>
            </p:cNvSpPr>
            <p:nvPr/>
          </p:nvSpPr>
          <p:spPr bwMode="auto">
            <a:xfrm>
              <a:off x="3987" y="2709"/>
              <a:ext cx="32" cy="1"/>
            </a:xfrm>
            <a:custGeom>
              <a:avLst/>
              <a:gdLst>
                <a:gd name="T0" fmla="*/ 0 w 32"/>
                <a:gd name="T1" fmla="*/ 0 h 1"/>
                <a:gd name="T2" fmla="*/ 32 w 32"/>
                <a:gd name="T3" fmla="*/ 0 h 1"/>
                <a:gd name="T4" fmla="*/ 0 60000 65536"/>
                <a:gd name="T5" fmla="*/ 0 60000 65536"/>
                <a:gd name="T6" fmla="*/ 0 w 32"/>
                <a:gd name="T7" fmla="*/ 0 h 1"/>
                <a:gd name="T8" fmla="*/ 32 w 32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2" h="1">
                  <a:moveTo>
                    <a:pt x="0" y="0"/>
                  </a:moveTo>
                  <a:lnTo>
                    <a:pt x="32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91" name="Freeform 50"/>
            <p:cNvSpPr>
              <a:spLocks/>
            </p:cNvSpPr>
            <p:nvPr/>
          </p:nvSpPr>
          <p:spPr bwMode="auto">
            <a:xfrm>
              <a:off x="3984" y="2762"/>
              <a:ext cx="33" cy="1"/>
            </a:xfrm>
            <a:custGeom>
              <a:avLst/>
              <a:gdLst>
                <a:gd name="T0" fmla="*/ 0 w 33"/>
                <a:gd name="T1" fmla="*/ 1 h 1"/>
                <a:gd name="T2" fmla="*/ 33 w 33"/>
                <a:gd name="T3" fmla="*/ 0 h 1"/>
                <a:gd name="T4" fmla="*/ 0 60000 65536"/>
                <a:gd name="T5" fmla="*/ 0 60000 65536"/>
                <a:gd name="T6" fmla="*/ 0 w 33"/>
                <a:gd name="T7" fmla="*/ 0 h 1"/>
                <a:gd name="T8" fmla="*/ 33 w 33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3" h="1">
                  <a:moveTo>
                    <a:pt x="0" y="1"/>
                  </a:moveTo>
                  <a:lnTo>
                    <a:pt x="33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292" name="Conector recto 291"/>
          <p:cNvCxnSpPr/>
          <p:nvPr/>
        </p:nvCxnSpPr>
        <p:spPr>
          <a:xfrm flipV="1">
            <a:off x="9975770" y="5358224"/>
            <a:ext cx="220273" cy="1"/>
          </a:xfrm>
          <a:prstGeom prst="line">
            <a:avLst/>
          </a:prstGeom>
          <a:ln w="28575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3" name="Conector recto 292"/>
          <p:cNvCxnSpPr>
            <a:endCxn id="256" idx="4"/>
          </p:cNvCxnSpPr>
          <p:nvPr/>
        </p:nvCxnSpPr>
        <p:spPr>
          <a:xfrm>
            <a:off x="10173026" y="4465342"/>
            <a:ext cx="27056" cy="1536645"/>
          </a:xfrm>
          <a:prstGeom prst="line">
            <a:avLst/>
          </a:prstGeom>
          <a:ln w="28575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4" name="Conector recto 293"/>
          <p:cNvCxnSpPr/>
          <p:nvPr/>
        </p:nvCxnSpPr>
        <p:spPr>
          <a:xfrm>
            <a:off x="9958835" y="4392210"/>
            <a:ext cx="21518" cy="132264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5" name="16 Grupo"/>
          <p:cNvGrpSpPr>
            <a:grpSpLocks/>
          </p:cNvGrpSpPr>
          <p:nvPr/>
        </p:nvGrpSpPr>
        <p:grpSpPr bwMode="auto">
          <a:xfrm rot="262428">
            <a:off x="9885488" y="4848882"/>
            <a:ext cx="141550" cy="159068"/>
            <a:chOff x="1835696" y="1268760"/>
            <a:chExt cx="540000" cy="540000"/>
          </a:xfrm>
        </p:grpSpPr>
        <p:sp>
          <p:nvSpPr>
            <p:cNvPr id="296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297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grpSp>
        <p:nvGrpSpPr>
          <p:cNvPr id="298" name="Group 173"/>
          <p:cNvGrpSpPr>
            <a:grpSpLocks/>
          </p:cNvGrpSpPr>
          <p:nvPr/>
        </p:nvGrpSpPr>
        <p:grpSpPr bwMode="auto">
          <a:xfrm>
            <a:off x="9835456" y="5277416"/>
            <a:ext cx="231914" cy="167341"/>
            <a:chOff x="3888" y="2640"/>
            <a:chExt cx="240" cy="192"/>
          </a:xfrm>
        </p:grpSpPr>
        <p:sp>
          <p:nvSpPr>
            <p:cNvPr id="299" name="AutoShape 42"/>
            <p:cNvSpPr>
              <a:spLocks noChangeArrowheads="1"/>
            </p:cNvSpPr>
            <p:nvPr/>
          </p:nvSpPr>
          <p:spPr bwMode="auto">
            <a:xfrm>
              <a:off x="3984" y="2736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300" name="AutoShape 43"/>
            <p:cNvSpPr>
              <a:spLocks noChangeArrowheads="1"/>
            </p:cNvSpPr>
            <p:nvPr/>
          </p:nvSpPr>
          <p:spPr bwMode="auto">
            <a:xfrm flipV="1">
              <a:off x="3984" y="2640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301" name="AutoShape 44"/>
            <p:cNvSpPr>
              <a:spLocks noChangeArrowheads="1"/>
            </p:cNvSpPr>
            <p:nvPr/>
          </p:nvSpPr>
          <p:spPr bwMode="auto">
            <a:xfrm rot="5400000" flipV="1">
              <a:off x="4032" y="2688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302" name="Rectangle 45"/>
            <p:cNvSpPr>
              <a:spLocks noChangeArrowheads="1"/>
            </p:cNvSpPr>
            <p:nvPr/>
          </p:nvSpPr>
          <p:spPr bwMode="auto">
            <a:xfrm>
              <a:off x="3888" y="2688"/>
              <a:ext cx="96" cy="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303" name="Line 47"/>
            <p:cNvSpPr>
              <a:spLocks noChangeShapeType="1"/>
            </p:cNvSpPr>
            <p:nvPr/>
          </p:nvSpPr>
          <p:spPr bwMode="auto">
            <a:xfrm flipH="1"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4" name="Line 48"/>
            <p:cNvSpPr>
              <a:spLocks noChangeShapeType="1"/>
            </p:cNvSpPr>
            <p:nvPr/>
          </p:nvSpPr>
          <p:spPr bwMode="auto">
            <a:xfrm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5" name="Freeform 49"/>
            <p:cNvSpPr>
              <a:spLocks/>
            </p:cNvSpPr>
            <p:nvPr/>
          </p:nvSpPr>
          <p:spPr bwMode="auto">
            <a:xfrm>
              <a:off x="3987" y="2709"/>
              <a:ext cx="32" cy="1"/>
            </a:xfrm>
            <a:custGeom>
              <a:avLst/>
              <a:gdLst>
                <a:gd name="T0" fmla="*/ 0 w 32"/>
                <a:gd name="T1" fmla="*/ 0 h 1"/>
                <a:gd name="T2" fmla="*/ 32 w 32"/>
                <a:gd name="T3" fmla="*/ 0 h 1"/>
                <a:gd name="T4" fmla="*/ 0 60000 65536"/>
                <a:gd name="T5" fmla="*/ 0 60000 65536"/>
                <a:gd name="T6" fmla="*/ 0 w 32"/>
                <a:gd name="T7" fmla="*/ 0 h 1"/>
                <a:gd name="T8" fmla="*/ 32 w 32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2" h="1">
                  <a:moveTo>
                    <a:pt x="0" y="0"/>
                  </a:moveTo>
                  <a:lnTo>
                    <a:pt x="32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6" name="Freeform 50"/>
            <p:cNvSpPr>
              <a:spLocks/>
            </p:cNvSpPr>
            <p:nvPr/>
          </p:nvSpPr>
          <p:spPr bwMode="auto">
            <a:xfrm>
              <a:off x="3984" y="2762"/>
              <a:ext cx="33" cy="1"/>
            </a:xfrm>
            <a:custGeom>
              <a:avLst/>
              <a:gdLst>
                <a:gd name="T0" fmla="*/ 0 w 33"/>
                <a:gd name="T1" fmla="*/ 1 h 1"/>
                <a:gd name="T2" fmla="*/ 33 w 33"/>
                <a:gd name="T3" fmla="*/ 0 h 1"/>
                <a:gd name="T4" fmla="*/ 0 60000 65536"/>
                <a:gd name="T5" fmla="*/ 0 60000 65536"/>
                <a:gd name="T6" fmla="*/ 0 w 33"/>
                <a:gd name="T7" fmla="*/ 0 h 1"/>
                <a:gd name="T8" fmla="*/ 33 w 33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3" h="1">
                  <a:moveTo>
                    <a:pt x="0" y="1"/>
                  </a:moveTo>
                  <a:lnTo>
                    <a:pt x="33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307" name="Rectángulo 306"/>
          <p:cNvSpPr/>
          <p:nvPr/>
        </p:nvSpPr>
        <p:spPr>
          <a:xfrm>
            <a:off x="7818907" y="4281610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316" name="Conector recto 315"/>
          <p:cNvCxnSpPr/>
          <p:nvPr/>
        </p:nvCxnSpPr>
        <p:spPr>
          <a:xfrm flipH="1">
            <a:off x="7798123" y="5984057"/>
            <a:ext cx="1499268" cy="17017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8" name="Conector recto 317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 flipV="1">
            <a:off x="7863385" y="5777392"/>
            <a:ext cx="1323331" cy="329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0" name="Rectángulo 319"/>
          <p:cNvSpPr/>
          <p:nvPr/>
        </p:nvSpPr>
        <p:spPr>
          <a:xfrm>
            <a:off x="3711253" y="4389984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321" name="Conector recto 320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4495970" y="4491510"/>
            <a:ext cx="2503777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2" name="Conector recto 321"/>
          <p:cNvCxnSpPr/>
          <p:nvPr/>
        </p:nvCxnSpPr>
        <p:spPr>
          <a:xfrm flipH="1">
            <a:off x="4661960" y="4581326"/>
            <a:ext cx="2326125" cy="14718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0" name="CuadroTexto 329"/>
          <p:cNvSpPr txBox="1"/>
          <p:nvPr/>
        </p:nvSpPr>
        <p:spPr>
          <a:xfrm>
            <a:off x="4781331" y="5311058"/>
            <a:ext cx="42974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/>
              <a:t>BCAL</a:t>
            </a:r>
            <a:endParaRPr lang="es-ES" sz="900" dirty="0"/>
          </a:p>
        </p:txBody>
      </p:sp>
      <p:cxnSp>
        <p:nvCxnSpPr>
          <p:cNvPr id="341" name="Conector recto 340"/>
          <p:cNvCxnSpPr/>
          <p:nvPr/>
        </p:nvCxnSpPr>
        <p:spPr>
          <a:xfrm>
            <a:off x="4509629" y="4483900"/>
            <a:ext cx="3001" cy="139652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6" name="Rectángulo 385"/>
          <p:cNvSpPr/>
          <p:nvPr/>
        </p:nvSpPr>
        <p:spPr>
          <a:xfrm>
            <a:off x="3701992" y="4397594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387" name="Conector recto 386"/>
          <p:cNvCxnSpPr/>
          <p:nvPr/>
        </p:nvCxnSpPr>
        <p:spPr>
          <a:xfrm flipH="1">
            <a:off x="3681208" y="6101022"/>
            <a:ext cx="1031789" cy="16036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8" name="Conector recto 387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 flipV="1">
            <a:off x="3746471" y="5893376"/>
            <a:ext cx="763158" cy="26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0" name="Conector recto 409"/>
          <p:cNvCxnSpPr/>
          <p:nvPr/>
        </p:nvCxnSpPr>
        <p:spPr>
          <a:xfrm>
            <a:off x="4712997" y="4590333"/>
            <a:ext cx="0" cy="1518216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7" name="16 Grupo"/>
          <p:cNvGrpSpPr>
            <a:grpSpLocks/>
          </p:cNvGrpSpPr>
          <p:nvPr/>
        </p:nvGrpSpPr>
        <p:grpSpPr bwMode="auto">
          <a:xfrm rot="10800000">
            <a:off x="4645510" y="5348898"/>
            <a:ext cx="160048" cy="181562"/>
            <a:chOff x="1835696" y="1268760"/>
            <a:chExt cx="540000" cy="540000"/>
          </a:xfrm>
        </p:grpSpPr>
        <p:sp>
          <p:nvSpPr>
            <p:cNvPr id="328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329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sp>
        <p:nvSpPr>
          <p:cNvPr id="951" name="Rectángulo 950"/>
          <p:cNvSpPr/>
          <p:nvPr/>
        </p:nvSpPr>
        <p:spPr>
          <a:xfrm>
            <a:off x="9116081" y="6140906"/>
            <a:ext cx="76655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800" dirty="0" err="1" smtClean="0"/>
              <a:t>ColectorCAL</a:t>
            </a:r>
            <a:r>
              <a:rPr lang="es-ES" sz="800" dirty="0" smtClean="0"/>
              <a:t> </a:t>
            </a:r>
            <a:r>
              <a:rPr lang="es-ES" sz="800" dirty="0"/>
              <a:t>*</a:t>
            </a:r>
          </a:p>
        </p:txBody>
      </p:sp>
      <p:sp>
        <p:nvSpPr>
          <p:cNvPr id="414" name="Rectángulo 413"/>
          <p:cNvSpPr/>
          <p:nvPr/>
        </p:nvSpPr>
        <p:spPr>
          <a:xfrm>
            <a:off x="4977798" y="6236189"/>
            <a:ext cx="72006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800" dirty="0" err="1" smtClean="0"/>
              <a:t>DirectoCAL</a:t>
            </a:r>
            <a:r>
              <a:rPr lang="es-ES" sz="800" dirty="0" smtClean="0"/>
              <a:t> </a:t>
            </a:r>
            <a:r>
              <a:rPr lang="es-ES" sz="800" dirty="0"/>
              <a:t>*</a:t>
            </a:r>
          </a:p>
        </p:txBody>
      </p:sp>
      <p:pic>
        <p:nvPicPr>
          <p:cNvPr id="952" name="Imagen 95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982" y="2593328"/>
            <a:ext cx="1544276" cy="1319894"/>
          </a:xfrm>
          <a:prstGeom prst="rect">
            <a:avLst/>
          </a:prstGeom>
        </p:spPr>
      </p:pic>
      <p:sp>
        <p:nvSpPr>
          <p:cNvPr id="416" name="Rectángulo 415"/>
          <p:cNvSpPr/>
          <p:nvPr/>
        </p:nvSpPr>
        <p:spPr>
          <a:xfrm>
            <a:off x="4354340" y="2440744"/>
            <a:ext cx="3011055" cy="15817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sp>
        <p:nvSpPr>
          <p:cNvPr id="417" name="Rectángulo 416"/>
          <p:cNvSpPr/>
          <p:nvPr/>
        </p:nvSpPr>
        <p:spPr>
          <a:xfrm>
            <a:off x="5437841" y="4067342"/>
            <a:ext cx="99578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800" dirty="0" err="1" smtClean="0"/>
              <a:t>RadiadorElectrico</a:t>
            </a:r>
            <a:r>
              <a:rPr lang="es-ES" sz="800" dirty="0" smtClean="0"/>
              <a:t> </a:t>
            </a:r>
            <a:r>
              <a:rPr lang="es-ES" sz="800" dirty="0"/>
              <a:t>*</a:t>
            </a:r>
          </a:p>
        </p:txBody>
      </p:sp>
      <p:sp>
        <p:nvSpPr>
          <p:cNvPr id="430" name="Rectángulo 429"/>
          <p:cNvSpPr/>
          <p:nvPr/>
        </p:nvSpPr>
        <p:spPr>
          <a:xfrm>
            <a:off x="4092369" y="237773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431" name="Conector recto 430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4877086" y="339299"/>
            <a:ext cx="2503777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2" name="Conector recto 431"/>
          <p:cNvCxnSpPr/>
          <p:nvPr/>
        </p:nvCxnSpPr>
        <p:spPr>
          <a:xfrm flipH="1" flipV="1">
            <a:off x="5159608" y="423490"/>
            <a:ext cx="2209595" cy="5625"/>
          </a:xfrm>
          <a:prstGeom prst="line">
            <a:avLst/>
          </a:prstGeom>
          <a:ln w="28575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4" name="Conector recto 433"/>
          <p:cNvCxnSpPr/>
          <p:nvPr/>
        </p:nvCxnSpPr>
        <p:spPr>
          <a:xfrm>
            <a:off x="4890745" y="331689"/>
            <a:ext cx="3001" cy="139652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5" name="Rectángulo 434"/>
          <p:cNvSpPr/>
          <p:nvPr/>
        </p:nvSpPr>
        <p:spPr>
          <a:xfrm>
            <a:off x="4083108" y="245383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436" name="Conector recto 435"/>
          <p:cNvCxnSpPr/>
          <p:nvPr/>
        </p:nvCxnSpPr>
        <p:spPr>
          <a:xfrm flipH="1">
            <a:off x="4062324" y="1948811"/>
            <a:ext cx="1031789" cy="16036"/>
          </a:xfrm>
          <a:prstGeom prst="line">
            <a:avLst/>
          </a:prstGeom>
          <a:ln w="28575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7" name="Conector recto 436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 flipV="1">
            <a:off x="4127587" y="1741165"/>
            <a:ext cx="763158" cy="260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8" name="Conector recto 437"/>
          <p:cNvCxnSpPr/>
          <p:nvPr/>
        </p:nvCxnSpPr>
        <p:spPr>
          <a:xfrm>
            <a:off x="5094113" y="438122"/>
            <a:ext cx="0" cy="1518216"/>
          </a:xfrm>
          <a:prstGeom prst="line">
            <a:avLst/>
          </a:prstGeom>
          <a:ln w="28575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2" name="CuadroTexto 441"/>
          <p:cNvSpPr txBox="1"/>
          <p:nvPr/>
        </p:nvSpPr>
        <p:spPr>
          <a:xfrm>
            <a:off x="5125372" y="2172853"/>
            <a:ext cx="73449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 smtClean="0"/>
              <a:t>DistriBCfrio</a:t>
            </a:r>
            <a:r>
              <a:rPr lang="es-ES" sz="800" dirty="0" smtClean="0"/>
              <a:t> *</a:t>
            </a:r>
            <a:endParaRPr lang="es-ES" sz="800" dirty="0"/>
          </a:p>
        </p:txBody>
      </p:sp>
      <p:sp>
        <p:nvSpPr>
          <p:cNvPr id="443" name="Rectángulo 442"/>
          <p:cNvSpPr/>
          <p:nvPr/>
        </p:nvSpPr>
        <p:spPr>
          <a:xfrm>
            <a:off x="8004616" y="355854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444" name="Conector recto 443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10120614" y="457380"/>
            <a:ext cx="1172496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5" name="Conector recto 444"/>
          <p:cNvCxnSpPr/>
          <p:nvPr/>
        </p:nvCxnSpPr>
        <p:spPr>
          <a:xfrm flipH="1" flipV="1">
            <a:off x="10349474" y="542590"/>
            <a:ext cx="931974" cy="4606"/>
          </a:xfrm>
          <a:prstGeom prst="line">
            <a:avLst/>
          </a:prstGeom>
          <a:ln w="28575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9" name="CuadroTexto 448"/>
          <p:cNvSpPr txBox="1"/>
          <p:nvPr/>
        </p:nvSpPr>
        <p:spPr>
          <a:xfrm>
            <a:off x="8386270" y="1613496"/>
            <a:ext cx="42974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/>
              <a:t>BCAL</a:t>
            </a:r>
            <a:endParaRPr lang="es-ES" sz="900" dirty="0"/>
          </a:p>
        </p:txBody>
      </p:sp>
      <p:cxnSp>
        <p:nvCxnSpPr>
          <p:cNvPr id="450" name="Conector recto 449"/>
          <p:cNvCxnSpPr/>
          <p:nvPr/>
        </p:nvCxnSpPr>
        <p:spPr>
          <a:xfrm flipV="1">
            <a:off x="9118287" y="1430797"/>
            <a:ext cx="220273" cy="1"/>
          </a:xfrm>
          <a:prstGeom prst="line">
            <a:avLst/>
          </a:prstGeom>
          <a:ln w="28575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1" name="Group 21"/>
          <p:cNvGrpSpPr>
            <a:grpSpLocks/>
          </p:cNvGrpSpPr>
          <p:nvPr/>
        </p:nvGrpSpPr>
        <p:grpSpPr bwMode="auto">
          <a:xfrm>
            <a:off x="9110373" y="1951775"/>
            <a:ext cx="1356596" cy="132066"/>
            <a:chOff x="3024" y="960"/>
            <a:chExt cx="720" cy="96"/>
          </a:xfrm>
          <a:solidFill>
            <a:srgbClr val="00B0F0"/>
          </a:solidFill>
        </p:grpSpPr>
        <p:sp>
          <p:nvSpPr>
            <p:cNvPr id="452" name="Oval 22"/>
            <p:cNvSpPr>
              <a:spLocks noChangeArrowheads="1"/>
            </p:cNvSpPr>
            <p:nvPr/>
          </p:nvSpPr>
          <p:spPr bwMode="auto">
            <a:xfrm>
              <a:off x="3024" y="960"/>
              <a:ext cx="96" cy="96"/>
            </a:xfrm>
            <a:prstGeom prst="ellipse">
              <a:avLst/>
            </a:prstGeom>
            <a:grpFill/>
            <a:ln w="12700">
              <a:solidFill>
                <a:srgbClr val="00B0F0"/>
              </a:solidFill>
              <a:round/>
              <a:headEnd/>
              <a:tailEnd/>
            </a:ln>
            <a:extLst/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453" name="Rectangle 23"/>
            <p:cNvSpPr>
              <a:spLocks noChangeArrowheads="1"/>
            </p:cNvSpPr>
            <p:nvPr/>
          </p:nvSpPr>
          <p:spPr bwMode="auto">
            <a:xfrm>
              <a:off x="3072" y="960"/>
              <a:ext cx="624" cy="96"/>
            </a:xfrm>
            <a:prstGeom prst="rect">
              <a:avLst/>
            </a:prstGeom>
            <a:grpFill/>
            <a:ln w="12700">
              <a:solidFill>
                <a:srgbClr val="00B0F0"/>
              </a:solidFill>
              <a:miter lim="800000"/>
              <a:headEnd/>
              <a:tailEnd/>
            </a:ln>
            <a:extLst/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454" name="Oval 24"/>
            <p:cNvSpPr>
              <a:spLocks noChangeArrowheads="1"/>
            </p:cNvSpPr>
            <p:nvPr/>
          </p:nvSpPr>
          <p:spPr bwMode="auto">
            <a:xfrm>
              <a:off x="3648" y="960"/>
              <a:ext cx="96" cy="96"/>
            </a:xfrm>
            <a:prstGeom prst="ellipse">
              <a:avLst/>
            </a:prstGeom>
            <a:grpFill/>
            <a:ln w="12700">
              <a:solidFill>
                <a:srgbClr val="00B0F0"/>
              </a:solidFill>
              <a:round/>
              <a:headEnd/>
              <a:tailEnd/>
            </a:ln>
            <a:extLst/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grpSp>
        <p:nvGrpSpPr>
          <p:cNvPr id="455" name="Group 17"/>
          <p:cNvGrpSpPr>
            <a:grpSpLocks/>
          </p:cNvGrpSpPr>
          <p:nvPr/>
        </p:nvGrpSpPr>
        <p:grpSpPr bwMode="auto">
          <a:xfrm>
            <a:off x="8855318" y="1757369"/>
            <a:ext cx="1519080" cy="128833"/>
            <a:chOff x="3024" y="960"/>
            <a:chExt cx="720" cy="96"/>
          </a:xfrm>
          <a:solidFill>
            <a:srgbClr val="0070C0"/>
          </a:solidFill>
        </p:grpSpPr>
        <p:sp>
          <p:nvSpPr>
            <p:cNvPr id="456" name="Oval 18"/>
            <p:cNvSpPr>
              <a:spLocks noChangeArrowheads="1"/>
            </p:cNvSpPr>
            <p:nvPr/>
          </p:nvSpPr>
          <p:spPr bwMode="auto">
            <a:xfrm>
              <a:off x="3024" y="960"/>
              <a:ext cx="96" cy="9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457" name="Rectangle 19"/>
            <p:cNvSpPr>
              <a:spLocks noChangeArrowheads="1"/>
            </p:cNvSpPr>
            <p:nvPr/>
          </p:nvSpPr>
          <p:spPr bwMode="auto">
            <a:xfrm>
              <a:off x="3072" y="960"/>
              <a:ext cx="624" cy="9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458" name="Oval 20"/>
            <p:cNvSpPr>
              <a:spLocks noChangeArrowheads="1"/>
            </p:cNvSpPr>
            <p:nvPr/>
          </p:nvSpPr>
          <p:spPr bwMode="auto">
            <a:xfrm>
              <a:off x="3648" y="960"/>
              <a:ext cx="96" cy="9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cxnSp>
        <p:nvCxnSpPr>
          <p:cNvPr id="459" name="Conector recto 458"/>
          <p:cNvCxnSpPr/>
          <p:nvPr/>
        </p:nvCxnSpPr>
        <p:spPr>
          <a:xfrm flipH="1">
            <a:off x="9383400" y="786925"/>
            <a:ext cx="2946" cy="1167919"/>
          </a:xfrm>
          <a:prstGeom prst="line">
            <a:avLst/>
          </a:prstGeom>
          <a:ln w="28575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0" name="Conector recto 459"/>
          <p:cNvCxnSpPr/>
          <p:nvPr/>
        </p:nvCxnSpPr>
        <p:spPr>
          <a:xfrm>
            <a:off x="9095144" y="748786"/>
            <a:ext cx="13697" cy="1072999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4" name="16 Grupo"/>
          <p:cNvGrpSpPr>
            <a:grpSpLocks/>
          </p:cNvGrpSpPr>
          <p:nvPr/>
        </p:nvGrpSpPr>
        <p:grpSpPr bwMode="auto">
          <a:xfrm rot="262428">
            <a:off x="9028005" y="921455"/>
            <a:ext cx="141550" cy="159068"/>
            <a:chOff x="1835696" y="1268760"/>
            <a:chExt cx="540000" cy="540000"/>
          </a:xfrm>
        </p:grpSpPr>
        <p:sp>
          <p:nvSpPr>
            <p:cNvPr id="468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469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sp>
        <p:nvSpPr>
          <p:cNvPr id="470" name="CuadroTexto 469"/>
          <p:cNvSpPr txBox="1"/>
          <p:nvPr/>
        </p:nvSpPr>
        <p:spPr>
          <a:xfrm>
            <a:off x="8510064" y="882130"/>
            <a:ext cx="4812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SBCAF</a:t>
            </a:r>
            <a:endParaRPr lang="es-ES" sz="900" dirty="0"/>
          </a:p>
        </p:txBody>
      </p:sp>
      <p:grpSp>
        <p:nvGrpSpPr>
          <p:cNvPr id="471" name="Group 173"/>
          <p:cNvGrpSpPr>
            <a:grpSpLocks/>
          </p:cNvGrpSpPr>
          <p:nvPr/>
        </p:nvGrpSpPr>
        <p:grpSpPr bwMode="auto">
          <a:xfrm>
            <a:off x="8977973" y="1349989"/>
            <a:ext cx="231914" cy="167341"/>
            <a:chOff x="3888" y="2640"/>
            <a:chExt cx="240" cy="192"/>
          </a:xfrm>
        </p:grpSpPr>
        <p:sp>
          <p:nvSpPr>
            <p:cNvPr id="472" name="AutoShape 42"/>
            <p:cNvSpPr>
              <a:spLocks noChangeArrowheads="1"/>
            </p:cNvSpPr>
            <p:nvPr/>
          </p:nvSpPr>
          <p:spPr bwMode="auto">
            <a:xfrm>
              <a:off x="3984" y="2736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473" name="AutoShape 43"/>
            <p:cNvSpPr>
              <a:spLocks noChangeArrowheads="1"/>
            </p:cNvSpPr>
            <p:nvPr/>
          </p:nvSpPr>
          <p:spPr bwMode="auto">
            <a:xfrm flipV="1">
              <a:off x="3984" y="2640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474" name="AutoShape 44"/>
            <p:cNvSpPr>
              <a:spLocks noChangeArrowheads="1"/>
            </p:cNvSpPr>
            <p:nvPr/>
          </p:nvSpPr>
          <p:spPr bwMode="auto">
            <a:xfrm rot="5400000" flipV="1">
              <a:off x="4032" y="2688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475" name="Rectangle 45"/>
            <p:cNvSpPr>
              <a:spLocks noChangeArrowheads="1"/>
            </p:cNvSpPr>
            <p:nvPr/>
          </p:nvSpPr>
          <p:spPr bwMode="auto">
            <a:xfrm>
              <a:off x="3888" y="2688"/>
              <a:ext cx="96" cy="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476" name="Line 47"/>
            <p:cNvSpPr>
              <a:spLocks noChangeShapeType="1"/>
            </p:cNvSpPr>
            <p:nvPr/>
          </p:nvSpPr>
          <p:spPr bwMode="auto">
            <a:xfrm flipH="1"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77" name="Line 48"/>
            <p:cNvSpPr>
              <a:spLocks noChangeShapeType="1"/>
            </p:cNvSpPr>
            <p:nvPr/>
          </p:nvSpPr>
          <p:spPr bwMode="auto">
            <a:xfrm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78" name="Freeform 49"/>
            <p:cNvSpPr>
              <a:spLocks/>
            </p:cNvSpPr>
            <p:nvPr/>
          </p:nvSpPr>
          <p:spPr bwMode="auto">
            <a:xfrm>
              <a:off x="3987" y="2709"/>
              <a:ext cx="32" cy="1"/>
            </a:xfrm>
            <a:custGeom>
              <a:avLst/>
              <a:gdLst>
                <a:gd name="T0" fmla="*/ 0 w 32"/>
                <a:gd name="T1" fmla="*/ 0 h 1"/>
                <a:gd name="T2" fmla="*/ 32 w 32"/>
                <a:gd name="T3" fmla="*/ 0 h 1"/>
                <a:gd name="T4" fmla="*/ 0 60000 65536"/>
                <a:gd name="T5" fmla="*/ 0 60000 65536"/>
                <a:gd name="T6" fmla="*/ 0 w 32"/>
                <a:gd name="T7" fmla="*/ 0 h 1"/>
                <a:gd name="T8" fmla="*/ 32 w 32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2" h="1">
                  <a:moveTo>
                    <a:pt x="0" y="0"/>
                  </a:moveTo>
                  <a:lnTo>
                    <a:pt x="32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79" name="Freeform 50"/>
            <p:cNvSpPr>
              <a:spLocks/>
            </p:cNvSpPr>
            <p:nvPr/>
          </p:nvSpPr>
          <p:spPr bwMode="auto">
            <a:xfrm>
              <a:off x="3984" y="2762"/>
              <a:ext cx="33" cy="1"/>
            </a:xfrm>
            <a:custGeom>
              <a:avLst/>
              <a:gdLst>
                <a:gd name="T0" fmla="*/ 0 w 33"/>
                <a:gd name="T1" fmla="*/ 1 h 1"/>
                <a:gd name="T2" fmla="*/ 33 w 33"/>
                <a:gd name="T3" fmla="*/ 0 h 1"/>
                <a:gd name="T4" fmla="*/ 0 60000 65536"/>
                <a:gd name="T5" fmla="*/ 0 60000 65536"/>
                <a:gd name="T6" fmla="*/ 0 w 33"/>
                <a:gd name="T7" fmla="*/ 0 h 1"/>
                <a:gd name="T8" fmla="*/ 33 w 33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3" h="1">
                  <a:moveTo>
                    <a:pt x="0" y="1"/>
                  </a:moveTo>
                  <a:lnTo>
                    <a:pt x="33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481" name="Conector recto 480"/>
          <p:cNvCxnSpPr/>
          <p:nvPr/>
        </p:nvCxnSpPr>
        <p:spPr>
          <a:xfrm flipV="1">
            <a:off x="9614153" y="1457016"/>
            <a:ext cx="220273" cy="1"/>
          </a:xfrm>
          <a:prstGeom prst="line">
            <a:avLst/>
          </a:prstGeom>
          <a:ln w="28575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2" name="Conector recto 481"/>
          <p:cNvCxnSpPr/>
          <p:nvPr/>
        </p:nvCxnSpPr>
        <p:spPr>
          <a:xfrm>
            <a:off x="9840852" y="768196"/>
            <a:ext cx="13479" cy="1283861"/>
          </a:xfrm>
          <a:prstGeom prst="line">
            <a:avLst/>
          </a:prstGeom>
          <a:ln w="28575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4" name="Conector recto 483"/>
          <p:cNvCxnSpPr>
            <a:endCxn id="457" idx="2"/>
          </p:cNvCxnSpPr>
          <p:nvPr/>
        </p:nvCxnSpPr>
        <p:spPr>
          <a:xfrm>
            <a:off x="9591010" y="775005"/>
            <a:ext cx="23848" cy="1111197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5" name="16 Grupo"/>
          <p:cNvGrpSpPr>
            <a:grpSpLocks/>
          </p:cNvGrpSpPr>
          <p:nvPr/>
        </p:nvGrpSpPr>
        <p:grpSpPr bwMode="auto">
          <a:xfrm rot="262428">
            <a:off x="9523871" y="947674"/>
            <a:ext cx="141550" cy="159068"/>
            <a:chOff x="1835696" y="1268760"/>
            <a:chExt cx="540000" cy="540000"/>
          </a:xfrm>
        </p:grpSpPr>
        <p:sp>
          <p:nvSpPr>
            <p:cNvPr id="486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494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grpSp>
        <p:nvGrpSpPr>
          <p:cNvPr id="495" name="Group 173"/>
          <p:cNvGrpSpPr>
            <a:grpSpLocks/>
          </p:cNvGrpSpPr>
          <p:nvPr/>
        </p:nvGrpSpPr>
        <p:grpSpPr bwMode="auto">
          <a:xfrm>
            <a:off x="9473839" y="1376208"/>
            <a:ext cx="231914" cy="167341"/>
            <a:chOff x="3888" y="2640"/>
            <a:chExt cx="240" cy="192"/>
          </a:xfrm>
        </p:grpSpPr>
        <p:sp>
          <p:nvSpPr>
            <p:cNvPr id="496" name="AutoShape 42"/>
            <p:cNvSpPr>
              <a:spLocks noChangeArrowheads="1"/>
            </p:cNvSpPr>
            <p:nvPr/>
          </p:nvSpPr>
          <p:spPr bwMode="auto">
            <a:xfrm>
              <a:off x="3984" y="2736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497" name="AutoShape 43"/>
            <p:cNvSpPr>
              <a:spLocks noChangeArrowheads="1"/>
            </p:cNvSpPr>
            <p:nvPr/>
          </p:nvSpPr>
          <p:spPr bwMode="auto">
            <a:xfrm flipV="1">
              <a:off x="3984" y="2640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498" name="AutoShape 44"/>
            <p:cNvSpPr>
              <a:spLocks noChangeArrowheads="1"/>
            </p:cNvSpPr>
            <p:nvPr/>
          </p:nvSpPr>
          <p:spPr bwMode="auto">
            <a:xfrm rot="5400000" flipV="1">
              <a:off x="4032" y="2688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499" name="Rectangle 45"/>
            <p:cNvSpPr>
              <a:spLocks noChangeArrowheads="1"/>
            </p:cNvSpPr>
            <p:nvPr/>
          </p:nvSpPr>
          <p:spPr bwMode="auto">
            <a:xfrm>
              <a:off x="3888" y="2688"/>
              <a:ext cx="96" cy="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500" name="Line 47"/>
            <p:cNvSpPr>
              <a:spLocks noChangeShapeType="1"/>
            </p:cNvSpPr>
            <p:nvPr/>
          </p:nvSpPr>
          <p:spPr bwMode="auto">
            <a:xfrm flipH="1"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01" name="Line 48"/>
            <p:cNvSpPr>
              <a:spLocks noChangeShapeType="1"/>
            </p:cNvSpPr>
            <p:nvPr/>
          </p:nvSpPr>
          <p:spPr bwMode="auto">
            <a:xfrm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02" name="Freeform 49"/>
            <p:cNvSpPr>
              <a:spLocks/>
            </p:cNvSpPr>
            <p:nvPr/>
          </p:nvSpPr>
          <p:spPr bwMode="auto">
            <a:xfrm>
              <a:off x="3987" y="2709"/>
              <a:ext cx="32" cy="1"/>
            </a:xfrm>
            <a:custGeom>
              <a:avLst/>
              <a:gdLst>
                <a:gd name="T0" fmla="*/ 0 w 32"/>
                <a:gd name="T1" fmla="*/ 0 h 1"/>
                <a:gd name="T2" fmla="*/ 32 w 32"/>
                <a:gd name="T3" fmla="*/ 0 h 1"/>
                <a:gd name="T4" fmla="*/ 0 60000 65536"/>
                <a:gd name="T5" fmla="*/ 0 60000 65536"/>
                <a:gd name="T6" fmla="*/ 0 w 32"/>
                <a:gd name="T7" fmla="*/ 0 h 1"/>
                <a:gd name="T8" fmla="*/ 32 w 32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2" h="1">
                  <a:moveTo>
                    <a:pt x="0" y="0"/>
                  </a:moveTo>
                  <a:lnTo>
                    <a:pt x="32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03" name="Freeform 50"/>
            <p:cNvSpPr>
              <a:spLocks/>
            </p:cNvSpPr>
            <p:nvPr/>
          </p:nvSpPr>
          <p:spPr bwMode="auto">
            <a:xfrm>
              <a:off x="3984" y="2762"/>
              <a:ext cx="33" cy="1"/>
            </a:xfrm>
            <a:custGeom>
              <a:avLst/>
              <a:gdLst>
                <a:gd name="T0" fmla="*/ 0 w 33"/>
                <a:gd name="T1" fmla="*/ 1 h 1"/>
                <a:gd name="T2" fmla="*/ 33 w 33"/>
                <a:gd name="T3" fmla="*/ 0 h 1"/>
                <a:gd name="T4" fmla="*/ 0 60000 65536"/>
                <a:gd name="T5" fmla="*/ 0 60000 65536"/>
                <a:gd name="T6" fmla="*/ 0 w 33"/>
                <a:gd name="T7" fmla="*/ 0 h 1"/>
                <a:gd name="T8" fmla="*/ 33 w 33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3" h="1">
                  <a:moveTo>
                    <a:pt x="0" y="1"/>
                  </a:moveTo>
                  <a:lnTo>
                    <a:pt x="33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504" name="Conector recto 503"/>
          <p:cNvCxnSpPr/>
          <p:nvPr/>
        </p:nvCxnSpPr>
        <p:spPr>
          <a:xfrm flipV="1">
            <a:off x="10152218" y="1440078"/>
            <a:ext cx="220273" cy="1"/>
          </a:xfrm>
          <a:prstGeom prst="line">
            <a:avLst/>
          </a:prstGeom>
          <a:ln w="28575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5" name="Conector recto 504"/>
          <p:cNvCxnSpPr>
            <a:endCxn id="454" idx="4"/>
          </p:cNvCxnSpPr>
          <p:nvPr/>
        </p:nvCxnSpPr>
        <p:spPr>
          <a:xfrm>
            <a:off x="10349474" y="547196"/>
            <a:ext cx="27056" cy="1536645"/>
          </a:xfrm>
          <a:prstGeom prst="line">
            <a:avLst/>
          </a:prstGeom>
          <a:ln w="28575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6" name="Conector recto 505"/>
          <p:cNvCxnSpPr/>
          <p:nvPr/>
        </p:nvCxnSpPr>
        <p:spPr>
          <a:xfrm>
            <a:off x="10135283" y="474064"/>
            <a:ext cx="21518" cy="132264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7" name="16 Grupo"/>
          <p:cNvGrpSpPr>
            <a:grpSpLocks/>
          </p:cNvGrpSpPr>
          <p:nvPr/>
        </p:nvGrpSpPr>
        <p:grpSpPr bwMode="auto">
          <a:xfrm rot="262428">
            <a:off x="10061936" y="930736"/>
            <a:ext cx="141550" cy="159068"/>
            <a:chOff x="1835696" y="1268760"/>
            <a:chExt cx="540000" cy="540000"/>
          </a:xfrm>
        </p:grpSpPr>
        <p:sp>
          <p:nvSpPr>
            <p:cNvPr id="508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509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grpSp>
        <p:nvGrpSpPr>
          <p:cNvPr id="510" name="Group 173"/>
          <p:cNvGrpSpPr>
            <a:grpSpLocks/>
          </p:cNvGrpSpPr>
          <p:nvPr/>
        </p:nvGrpSpPr>
        <p:grpSpPr bwMode="auto">
          <a:xfrm>
            <a:off x="10011904" y="1359270"/>
            <a:ext cx="231914" cy="167341"/>
            <a:chOff x="3888" y="2640"/>
            <a:chExt cx="240" cy="192"/>
          </a:xfrm>
        </p:grpSpPr>
        <p:sp>
          <p:nvSpPr>
            <p:cNvPr id="511" name="AutoShape 42"/>
            <p:cNvSpPr>
              <a:spLocks noChangeArrowheads="1"/>
            </p:cNvSpPr>
            <p:nvPr/>
          </p:nvSpPr>
          <p:spPr bwMode="auto">
            <a:xfrm>
              <a:off x="3984" y="2736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512" name="AutoShape 43"/>
            <p:cNvSpPr>
              <a:spLocks noChangeArrowheads="1"/>
            </p:cNvSpPr>
            <p:nvPr/>
          </p:nvSpPr>
          <p:spPr bwMode="auto">
            <a:xfrm flipV="1">
              <a:off x="3984" y="2640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513" name="AutoShape 44"/>
            <p:cNvSpPr>
              <a:spLocks noChangeArrowheads="1"/>
            </p:cNvSpPr>
            <p:nvPr/>
          </p:nvSpPr>
          <p:spPr bwMode="auto">
            <a:xfrm rot="5400000" flipV="1">
              <a:off x="4032" y="2688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514" name="Rectangle 45"/>
            <p:cNvSpPr>
              <a:spLocks noChangeArrowheads="1"/>
            </p:cNvSpPr>
            <p:nvPr/>
          </p:nvSpPr>
          <p:spPr bwMode="auto">
            <a:xfrm>
              <a:off x="3888" y="2688"/>
              <a:ext cx="96" cy="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515" name="Line 47"/>
            <p:cNvSpPr>
              <a:spLocks noChangeShapeType="1"/>
            </p:cNvSpPr>
            <p:nvPr/>
          </p:nvSpPr>
          <p:spPr bwMode="auto">
            <a:xfrm flipH="1"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16" name="Line 48"/>
            <p:cNvSpPr>
              <a:spLocks noChangeShapeType="1"/>
            </p:cNvSpPr>
            <p:nvPr/>
          </p:nvSpPr>
          <p:spPr bwMode="auto">
            <a:xfrm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17" name="Freeform 49"/>
            <p:cNvSpPr>
              <a:spLocks/>
            </p:cNvSpPr>
            <p:nvPr/>
          </p:nvSpPr>
          <p:spPr bwMode="auto">
            <a:xfrm>
              <a:off x="3987" y="2709"/>
              <a:ext cx="32" cy="1"/>
            </a:xfrm>
            <a:custGeom>
              <a:avLst/>
              <a:gdLst>
                <a:gd name="T0" fmla="*/ 0 w 32"/>
                <a:gd name="T1" fmla="*/ 0 h 1"/>
                <a:gd name="T2" fmla="*/ 32 w 32"/>
                <a:gd name="T3" fmla="*/ 0 h 1"/>
                <a:gd name="T4" fmla="*/ 0 60000 65536"/>
                <a:gd name="T5" fmla="*/ 0 60000 65536"/>
                <a:gd name="T6" fmla="*/ 0 w 32"/>
                <a:gd name="T7" fmla="*/ 0 h 1"/>
                <a:gd name="T8" fmla="*/ 32 w 32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2" h="1">
                  <a:moveTo>
                    <a:pt x="0" y="0"/>
                  </a:moveTo>
                  <a:lnTo>
                    <a:pt x="32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18" name="Freeform 50"/>
            <p:cNvSpPr>
              <a:spLocks/>
            </p:cNvSpPr>
            <p:nvPr/>
          </p:nvSpPr>
          <p:spPr bwMode="auto">
            <a:xfrm>
              <a:off x="3984" y="2762"/>
              <a:ext cx="33" cy="1"/>
            </a:xfrm>
            <a:custGeom>
              <a:avLst/>
              <a:gdLst>
                <a:gd name="T0" fmla="*/ 0 w 33"/>
                <a:gd name="T1" fmla="*/ 1 h 1"/>
                <a:gd name="T2" fmla="*/ 33 w 33"/>
                <a:gd name="T3" fmla="*/ 0 h 1"/>
                <a:gd name="T4" fmla="*/ 0 60000 65536"/>
                <a:gd name="T5" fmla="*/ 0 60000 65536"/>
                <a:gd name="T6" fmla="*/ 0 w 33"/>
                <a:gd name="T7" fmla="*/ 0 h 1"/>
                <a:gd name="T8" fmla="*/ 33 w 33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3" h="1">
                  <a:moveTo>
                    <a:pt x="0" y="1"/>
                  </a:moveTo>
                  <a:lnTo>
                    <a:pt x="33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519" name="Rectángulo 518"/>
          <p:cNvSpPr/>
          <p:nvPr/>
        </p:nvSpPr>
        <p:spPr>
          <a:xfrm>
            <a:off x="7995355" y="363464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520" name="Conector recto 519"/>
          <p:cNvCxnSpPr/>
          <p:nvPr/>
        </p:nvCxnSpPr>
        <p:spPr>
          <a:xfrm flipH="1">
            <a:off x="7974571" y="2065911"/>
            <a:ext cx="1499268" cy="17017"/>
          </a:xfrm>
          <a:prstGeom prst="line">
            <a:avLst/>
          </a:prstGeom>
          <a:ln w="28575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1" name="Conector recto 520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 flipV="1">
            <a:off x="8039833" y="1859246"/>
            <a:ext cx="1323331" cy="329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2" name="Rectángulo 521"/>
          <p:cNvSpPr/>
          <p:nvPr/>
        </p:nvSpPr>
        <p:spPr>
          <a:xfrm>
            <a:off x="9292529" y="2222760"/>
            <a:ext cx="75533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800" dirty="0" err="1" smtClean="0"/>
              <a:t>Colectorfrio</a:t>
            </a:r>
            <a:r>
              <a:rPr lang="es-ES" sz="800" dirty="0" smtClean="0"/>
              <a:t> </a:t>
            </a:r>
            <a:r>
              <a:rPr lang="es-ES" sz="800" dirty="0"/>
              <a:t>*</a:t>
            </a:r>
          </a:p>
        </p:txBody>
      </p:sp>
      <p:sp>
        <p:nvSpPr>
          <p:cNvPr id="526" name="Rectángulo 525"/>
          <p:cNvSpPr/>
          <p:nvPr/>
        </p:nvSpPr>
        <p:spPr>
          <a:xfrm>
            <a:off x="392968" y="495457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527" name="Conector recto 526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1177685" y="596983"/>
            <a:ext cx="2503777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8" name="Conector recto 527"/>
          <p:cNvCxnSpPr/>
          <p:nvPr/>
        </p:nvCxnSpPr>
        <p:spPr>
          <a:xfrm flipH="1" flipV="1">
            <a:off x="1460207" y="681174"/>
            <a:ext cx="2209595" cy="5625"/>
          </a:xfrm>
          <a:prstGeom prst="line">
            <a:avLst/>
          </a:prstGeom>
          <a:ln w="28575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9" name="CuadroTexto 528"/>
          <p:cNvSpPr txBox="1"/>
          <p:nvPr/>
        </p:nvSpPr>
        <p:spPr>
          <a:xfrm>
            <a:off x="1463046" y="1416531"/>
            <a:ext cx="42974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/>
              <a:t>BCAL</a:t>
            </a:r>
            <a:endParaRPr lang="es-ES" sz="900" dirty="0"/>
          </a:p>
        </p:txBody>
      </p:sp>
      <p:cxnSp>
        <p:nvCxnSpPr>
          <p:cNvPr id="530" name="Conector recto 529"/>
          <p:cNvCxnSpPr/>
          <p:nvPr/>
        </p:nvCxnSpPr>
        <p:spPr>
          <a:xfrm>
            <a:off x="1191344" y="589373"/>
            <a:ext cx="3001" cy="139652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1" name="Rectángulo 530"/>
          <p:cNvSpPr/>
          <p:nvPr/>
        </p:nvSpPr>
        <p:spPr>
          <a:xfrm>
            <a:off x="383707" y="503067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532" name="Conector recto 531"/>
          <p:cNvCxnSpPr/>
          <p:nvPr/>
        </p:nvCxnSpPr>
        <p:spPr>
          <a:xfrm flipH="1">
            <a:off x="362923" y="2206495"/>
            <a:ext cx="1031789" cy="16036"/>
          </a:xfrm>
          <a:prstGeom prst="line">
            <a:avLst/>
          </a:prstGeom>
          <a:ln w="28575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3" name="Conector recto 532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 flipV="1">
            <a:off x="428186" y="1998849"/>
            <a:ext cx="763158" cy="260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4" name="Conector recto 533"/>
          <p:cNvCxnSpPr/>
          <p:nvPr/>
        </p:nvCxnSpPr>
        <p:spPr>
          <a:xfrm>
            <a:off x="1394712" y="695806"/>
            <a:ext cx="0" cy="1518216"/>
          </a:xfrm>
          <a:prstGeom prst="line">
            <a:avLst/>
          </a:prstGeom>
          <a:ln w="28575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5" name="16 Grupo"/>
          <p:cNvGrpSpPr>
            <a:grpSpLocks/>
          </p:cNvGrpSpPr>
          <p:nvPr/>
        </p:nvGrpSpPr>
        <p:grpSpPr bwMode="auto">
          <a:xfrm rot="10800000">
            <a:off x="1327225" y="1454371"/>
            <a:ext cx="160048" cy="181562"/>
            <a:chOff x="1835696" y="1268760"/>
            <a:chExt cx="540000" cy="540000"/>
          </a:xfrm>
        </p:grpSpPr>
        <p:sp>
          <p:nvSpPr>
            <p:cNvPr id="536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537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cxnSp>
        <p:nvCxnSpPr>
          <p:cNvPr id="538" name="Conector recto 537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1214436" y="597536"/>
            <a:ext cx="2503777" cy="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0" name="Conector recto 539"/>
          <p:cNvCxnSpPr/>
          <p:nvPr/>
        </p:nvCxnSpPr>
        <p:spPr>
          <a:xfrm>
            <a:off x="1193160" y="602277"/>
            <a:ext cx="3001" cy="139652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1" name="Conector recto 540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 flipV="1">
            <a:off x="452897" y="1997523"/>
            <a:ext cx="763158" cy="260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2" name="Conector recto 541"/>
          <p:cNvCxnSpPr/>
          <p:nvPr/>
        </p:nvCxnSpPr>
        <p:spPr>
          <a:xfrm flipH="1">
            <a:off x="1524415" y="680621"/>
            <a:ext cx="2171400" cy="1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3" name="Conector recto 542"/>
          <p:cNvCxnSpPr/>
          <p:nvPr/>
        </p:nvCxnSpPr>
        <p:spPr>
          <a:xfrm>
            <a:off x="1395246" y="748786"/>
            <a:ext cx="0" cy="1457709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4" name="Conector recto 543"/>
          <p:cNvCxnSpPr/>
          <p:nvPr/>
        </p:nvCxnSpPr>
        <p:spPr>
          <a:xfrm flipH="1">
            <a:off x="428188" y="2205114"/>
            <a:ext cx="987308" cy="10289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5" name="CuadroTexto 544"/>
          <p:cNvSpPr txBox="1"/>
          <p:nvPr/>
        </p:nvSpPr>
        <p:spPr>
          <a:xfrm>
            <a:off x="2745298" y="2390316"/>
            <a:ext cx="94128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 smtClean="0"/>
              <a:t>DistriBCfriocalor</a:t>
            </a:r>
            <a:r>
              <a:rPr lang="es-ES" sz="800" dirty="0" smtClean="0"/>
              <a:t> *</a:t>
            </a:r>
            <a:endParaRPr lang="es-ES" sz="800" dirty="0"/>
          </a:p>
        </p:txBody>
      </p:sp>
      <p:sp>
        <p:nvSpPr>
          <p:cNvPr id="546" name="Rectángulo 545"/>
          <p:cNvSpPr/>
          <p:nvPr/>
        </p:nvSpPr>
        <p:spPr>
          <a:xfrm>
            <a:off x="317675" y="2691478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547" name="Conector recto 546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2433673" y="2793004"/>
            <a:ext cx="1172496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8" name="Conector recto 547"/>
          <p:cNvCxnSpPr/>
          <p:nvPr/>
        </p:nvCxnSpPr>
        <p:spPr>
          <a:xfrm flipH="1" flipV="1">
            <a:off x="2662533" y="2878214"/>
            <a:ext cx="931974" cy="4606"/>
          </a:xfrm>
          <a:prstGeom prst="line">
            <a:avLst/>
          </a:prstGeom>
          <a:ln w="28575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9" name="CuadroTexto 548"/>
          <p:cNvSpPr txBox="1"/>
          <p:nvPr/>
        </p:nvSpPr>
        <p:spPr>
          <a:xfrm>
            <a:off x="699329" y="3949120"/>
            <a:ext cx="42974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/>
              <a:t>BCAL</a:t>
            </a:r>
            <a:endParaRPr lang="es-ES" sz="900" dirty="0"/>
          </a:p>
        </p:txBody>
      </p:sp>
      <p:cxnSp>
        <p:nvCxnSpPr>
          <p:cNvPr id="550" name="Conector recto 549"/>
          <p:cNvCxnSpPr/>
          <p:nvPr/>
        </p:nvCxnSpPr>
        <p:spPr>
          <a:xfrm flipV="1">
            <a:off x="1431346" y="3766421"/>
            <a:ext cx="220273" cy="1"/>
          </a:xfrm>
          <a:prstGeom prst="line">
            <a:avLst/>
          </a:prstGeom>
          <a:ln w="28575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1" name="Group 21"/>
          <p:cNvGrpSpPr>
            <a:grpSpLocks/>
          </p:cNvGrpSpPr>
          <p:nvPr/>
        </p:nvGrpSpPr>
        <p:grpSpPr bwMode="auto">
          <a:xfrm>
            <a:off x="1423432" y="4287399"/>
            <a:ext cx="1356596" cy="132066"/>
            <a:chOff x="3024" y="960"/>
            <a:chExt cx="720" cy="96"/>
          </a:xfrm>
          <a:solidFill>
            <a:srgbClr val="00B0F0"/>
          </a:solidFill>
        </p:grpSpPr>
        <p:sp>
          <p:nvSpPr>
            <p:cNvPr id="552" name="Oval 22"/>
            <p:cNvSpPr>
              <a:spLocks noChangeArrowheads="1"/>
            </p:cNvSpPr>
            <p:nvPr/>
          </p:nvSpPr>
          <p:spPr bwMode="auto">
            <a:xfrm>
              <a:off x="3024" y="960"/>
              <a:ext cx="96" cy="96"/>
            </a:xfrm>
            <a:prstGeom prst="ellipse">
              <a:avLst/>
            </a:prstGeom>
            <a:grpFill/>
            <a:ln w="12700">
              <a:solidFill>
                <a:srgbClr val="00B0F0"/>
              </a:solidFill>
              <a:round/>
              <a:headEnd/>
              <a:tailEnd/>
            </a:ln>
            <a:extLst/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553" name="Rectangle 23"/>
            <p:cNvSpPr>
              <a:spLocks noChangeArrowheads="1"/>
            </p:cNvSpPr>
            <p:nvPr/>
          </p:nvSpPr>
          <p:spPr bwMode="auto">
            <a:xfrm>
              <a:off x="3072" y="960"/>
              <a:ext cx="624" cy="96"/>
            </a:xfrm>
            <a:prstGeom prst="rect">
              <a:avLst/>
            </a:prstGeom>
            <a:grpFill/>
            <a:ln w="12700">
              <a:solidFill>
                <a:srgbClr val="00B0F0"/>
              </a:solidFill>
              <a:miter lim="800000"/>
              <a:headEnd/>
              <a:tailEnd/>
            </a:ln>
            <a:extLst/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554" name="Oval 24"/>
            <p:cNvSpPr>
              <a:spLocks noChangeArrowheads="1"/>
            </p:cNvSpPr>
            <p:nvPr/>
          </p:nvSpPr>
          <p:spPr bwMode="auto">
            <a:xfrm>
              <a:off x="3648" y="960"/>
              <a:ext cx="96" cy="96"/>
            </a:xfrm>
            <a:prstGeom prst="ellipse">
              <a:avLst/>
            </a:prstGeom>
            <a:grpFill/>
            <a:ln w="12700">
              <a:solidFill>
                <a:srgbClr val="00B0F0"/>
              </a:solidFill>
              <a:round/>
              <a:headEnd/>
              <a:tailEnd/>
            </a:ln>
            <a:extLst/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grpSp>
        <p:nvGrpSpPr>
          <p:cNvPr id="555" name="Group 17"/>
          <p:cNvGrpSpPr>
            <a:grpSpLocks/>
          </p:cNvGrpSpPr>
          <p:nvPr/>
        </p:nvGrpSpPr>
        <p:grpSpPr bwMode="auto">
          <a:xfrm>
            <a:off x="1168377" y="4092993"/>
            <a:ext cx="1519080" cy="128833"/>
            <a:chOff x="3024" y="960"/>
            <a:chExt cx="720" cy="96"/>
          </a:xfrm>
          <a:solidFill>
            <a:srgbClr val="0070C0"/>
          </a:solidFill>
        </p:grpSpPr>
        <p:sp>
          <p:nvSpPr>
            <p:cNvPr id="556" name="Oval 18"/>
            <p:cNvSpPr>
              <a:spLocks noChangeArrowheads="1"/>
            </p:cNvSpPr>
            <p:nvPr/>
          </p:nvSpPr>
          <p:spPr bwMode="auto">
            <a:xfrm>
              <a:off x="3024" y="960"/>
              <a:ext cx="96" cy="9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557" name="Rectangle 19"/>
            <p:cNvSpPr>
              <a:spLocks noChangeArrowheads="1"/>
            </p:cNvSpPr>
            <p:nvPr/>
          </p:nvSpPr>
          <p:spPr bwMode="auto">
            <a:xfrm>
              <a:off x="3072" y="960"/>
              <a:ext cx="624" cy="9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558" name="Oval 20"/>
            <p:cNvSpPr>
              <a:spLocks noChangeArrowheads="1"/>
            </p:cNvSpPr>
            <p:nvPr/>
          </p:nvSpPr>
          <p:spPr bwMode="auto">
            <a:xfrm>
              <a:off x="3648" y="960"/>
              <a:ext cx="96" cy="9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cxnSp>
        <p:nvCxnSpPr>
          <p:cNvPr id="559" name="Conector recto 558"/>
          <p:cNvCxnSpPr/>
          <p:nvPr/>
        </p:nvCxnSpPr>
        <p:spPr>
          <a:xfrm flipH="1">
            <a:off x="1696459" y="3122549"/>
            <a:ext cx="2946" cy="1167919"/>
          </a:xfrm>
          <a:prstGeom prst="line">
            <a:avLst/>
          </a:prstGeom>
          <a:ln w="28575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0" name="Conector recto 559"/>
          <p:cNvCxnSpPr/>
          <p:nvPr/>
        </p:nvCxnSpPr>
        <p:spPr>
          <a:xfrm>
            <a:off x="1408203" y="3084410"/>
            <a:ext cx="13697" cy="1072999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1" name="16 Grupo"/>
          <p:cNvGrpSpPr>
            <a:grpSpLocks/>
          </p:cNvGrpSpPr>
          <p:nvPr/>
        </p:nvGrpSpPr>
        <p:grpSpPr bwMode="auto">
          <a:xfrm rot="262428">
            <a:off x="1341064" y="3257079"/>
            <a:ext cx="141550" cy="159068"/>
            <a:chOff x="1835696" y="1268760"/>
            <a:chExt cx="540000" cy="540000"/>
          </a:xfrm>
        </p:grpSpPr>
        <p:sp>
          <p:nvSpPr>
            <p:cNvPr id="562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563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sp>
        <p:nvSpPr>
          <p:cNvPr id="564" name="CuadroTexto 563"/>
          <p:cNvSpPr txBox="1"/>
          <p:nvPr/>
        </p:nvSpPr>
        <p:spPr>
          <a:xfrm>
            <a:off x="823123" y="3217754"/>
            <a:ext cx="4812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SBCAF</a:t>
            </a:r>
            <a:endParaRPr lang="es-ES" sz="900" dirty="0"/>
          </a:p>
        </p:txBody>
      </p:sp>
      <p:grpSp>
        <p:nvGrpSpPr>
          <p:cNvPr id="565" name="Group 173"/>
          <p:cNvGrpSpPr>
            <a:grpSpLocks/>
          </p:cNvGrpSpPr>
          <p:nvPr/>
        </p:nvGrpSpPr>
        <p:grpSpPr bwMode="auto">
          <a:xfrm>
            <a:off x="1291032" y="3685613"/>
            <a:ext cx="231914" cy="167341"/>
            <a:chOff x="3888" y="2640"/>
            <a:chExt cx="240" cy="192"/>
          </a:xfrm>
        </p:grpSpPr>
        <p:sp>
          <p:nvSpPr>
            <p:cNvPr id="566" name="AutoShape 42"/>
            <p:cNvSpPr>
              <a:spLocks noChangeArrowheads="1"/>
            </p:cNvSpPr>
            <p:nvPr/>
          </p:nvSpPr>
          <p:spPr bwMode="auto">
            <a:xfrm>
              <a:off x="3984" y="2736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567" name="AutoShape 43"/>
            <p:cNvSpPr>
              <a:spLocks noChangeArrowheads="1"/>
            </p:cNvSpPr>
            <p:nvPr/>
          </p:nvSpPr>
          <p:spPr bwMode="auto">
            <a:xfrm flipV="1">
              <a:off x="3984" y="2640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568" name="AutoShape 44"/>
            <p:cNvSpPr>
              <a:spLocks noChangeArrowheads="1"/>
            </p:cNvSpPr>
            <p:nvPr/>
          </p:nvSpPr>
          <p:spPr bwMode="auto">
            <a:xfrm rot="5400000" flipV="1">
              <a:off x="4032" y="2688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569" name="Rectangle 45"/>
            <p:cNvSpPr>
              <a:spLocks noChangeArrowheads="1"/>
            </p:cNvSpPr>
            <p:nvPr/>
          </p:nvSpPr>
          <p:spPr bwMode="auto">
            <a:xfrm>
              <a:off x="3888" y="2688"/>
              <a:ext cx="96" cy="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570" name="Line 47"/>
            <p:cNvSpPr>
              <a:spLocks noChangeShapeType="1"/>
            </p:cNvSpPr>
            <p:nvPr/>
          </p:nvSpPr>
          <p:spPr bwMode="auto">
            <a:xfrm flipH="1"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71" name="Line 48"/>
            <p:cNvSpPr>
              <a:spLocks noChangeShapeType="1"/>
            </p:cNvSpPr>
            <p:nvPr/>
          </p:nvSpPr>
          <p:spPr bwMode="auto">
            <a:xfrm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72" name="Freeform 49"/>
            <p:cNvSpPr>
              <a:spLocks/>
            </p:cNvSpPr>
            <p:nvPr/>
          </p:nvSpPr>
          <p:spPr bwMode="auto">
            <a:xfrm>
              <a:off x="3987" y="2709"/>
              <a:ext cx="32" cy="1"/>
            </a:xfrm>
            <a:custGeom>
              <a:avLst/>
              <a:gdLst>
                <a:gd name="T0" fmla="*/ 0 w 32"/>
                <a:gd name="T1" fmla="*/ 0 h 1"/>
                <a:gd name="T2" fmla="*/ 32 w 32"/>
                <a:gd name="T3" fmla="*/ 0 h 1"/>
                <a:gd name="T4" fmla="*/ 0 60000 65536"/>
                <a:gd name="T5" fmla="*/ 0 60000 65536"/>
                <a:gd name="T6" fmla="*/ 0 w 32"/>
                <a:gd name="T7" fmla="*/ 0 h 1"/>
                <a:gd name="T8" fmla="*/ 32 w 32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2" h="1">
                  <a:moveTo>
                    <a:pt x="0" y="0"/>
                  </a:moveTo>
                  <a:lnTo>
                    <a:pt x="32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73" name="Freeform 50"/>
            <p:cNvSpPr>
              <a:spLocks/>
            </p:cNvSpPr>
            <p:nvPr/>
          </p:nvSpPr>
          <p:spPr bwMode="auto">
            <a:xfrm>
              <a:off x="3984" y="2762"/>
              <a:ext cx="33" cy="1"/>
            </a:xfrm>
            <a:custGeom>
              <a:avLst/>
              <a:gdLst>
                <a:gd name="T0" fmla="*/ 0 w 33"/>
                <a:gd name="T1" fmla="*/ 1 h 1"/>
                <a:gd name="T2" fmla="*/ 33 w 33"/>
                <a:gd name="T3" fmla="*/ 0 h 1"/>
                <a:gd name="T4" fmla="*/ 0 60000 65536"/>
                <a:gd name="T5" fmla="*/ 0 60000 65536"/>
                <a:gd name="T6" fmla="*/ 0 w 33"/>
                <a:gd name="T7" fmla="*/ 0 h 1"/>
                <a:gd name="T8" fmla="*/ 33 w 33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3" h="1">
                  <a:moveTo>
                    <a:pt x="0" y="1"/>
                  </a:moveTo>
                  <a:lnTo>
                    <a:pt x="33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574" name="Conector recto 573"/>
          <p:cNvCxnSpPr/>
          <p:nvPr/>
        </p:nvCxnSpPr>
        <p:spPr>
          <a:xfrm flipV="1">
            <a:off x="1927212" y="3792640"/>
            <a:ext cx="220273" cy="1"/>
          </a:xfrm>
          <a:prstGeom prst="line">
            <a:avLst/>
          </a:prstGeom>
          <a:ln w="28575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5" name="Conector recto 574"/>
          <p:cNvCxnSpPr/>
          <p:nvPr/>
        </p:nvCxnSpPr>
        <p:spPr>
          <a:xfrm>
            <a:off x="2153911" y="3103820"/>
            <a:ext cx="13479" cy="1283861"/>
          </a:xfrm>
          <a:prstGeom prst="line">
            <a:avLst/>
          </a:prstGeom>
          <a:ln w="28575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6" name="Conector recto 575"/>
          <p:cNvCxnSpPr>
            <a:endCxn id="557" idx="2"/>
          </p:cNvCxnSpPr>
          <p:nvPr/>
        </p:nvCxnSpPr>
        <p:spPr>
          <a:xfrm>
            <a:off x="1904069" y="3110629"/>
            <a:ext cx="23848" cy="1111197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77" name="16 Grupo"/>
          <p:cNvGrpSpPr>
            <a:grpSpLocks/>
          </p:cNvGrpSpPr>
          <p:nvPr/>
        </p:nvGrpSpPr>
        <p:grpSpPr bwMode="auto">
          <a:xfrm rot="262428">
            <a:off x="1836930" y="3283298"/>
            <a:ext cx="141550" cy="159068"/>
            <a:chOff x="1835696" y="1268760"/>
            <a:chExt cx="540000" cy="540000"/>
          </a:xfrm>
        </p:grpSpPr>
        <p:sp>
          <p:nvSpPr>
            <p:cNvPr id="578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579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grpSp>
        <p:nvGrpSpPr>
          <p:cNvPr id="580" name="Group 173"/>
          <p:cNvGrpSpPr>
            <a:grpSpLocks/>
          </p:cNvGrpSpPr>
          <p:nvPr/>
        </p:nvGrpSpPr>
        <p:grpSpPr bwMode="auto">
          <a:xfrm>
            <a:off x="1786898" y="3711832"/>
            <a:ext cx="231914" cy="167341"/>
            <a:chOff x="3888" y="2640"/>
            <a:chExt cx="240" cy="192"/>
          </a:xfrm>
        </p:grpSpPr>
        <p:sp>
          <p:nvSpPr>
            <p:cNvPr id="581" name="AutoShape 42"/>
            <p:cNvSpPr>
              <a:spLocks noChangeArrowheads="1"/>
            </p:cNvSpPr>
            <p:nvPr/>
          </p:nvSpPr>
          <p:spPr bwMode="auto">
            <a:xfrm>
              <a:off x="3984" y="2736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582" name="AutoShape 43"/>
            <p:cNvSpPr>
              <a:spLocks noChangeArrowheads="1"/>
            </p:cNvSpPr>
            <p:nvPr/>
          </p:nvSpPr>
          <p:spPr bwMode="auto">
            <a:xfrm flipV="1">
              <a:off x="3984" y="2640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583" name="AutoShape 44"/>
            <p:cNvSpPr>
              <a:spLocks noChangeArrowheads="1"/>
            </p:cNvSpPr>
            <p:nvPr/>
          </p:nvSpPr>
          <p:spPr bwMode="auto">
            <a:xfrm rot="5400000" flipV="1">
              <a:off x="4032" y="2688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584" name="Rectangle 45"/>
            <p:cNvSpPr>
              <a:spLocks noChangeArrowheads="1"/>
            </p:cNvSpPr>
            <p:nvPr/>
          </p:nvSpPr>
          <p:spPr bwMode="auto">
            <a:xfrm>
              <a:off x="3888" y="2688"/>
              <a:ext cx="96" cy="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585" name="Line 47"/>
            <p:cNvSpPr>
              <a:spLocks noChangeShapeType="1"/>
            </p:cNvSpPr>
            <p:nvPr/>
          </p:nvSpPr>
          <p:spPr bwMode="auto">
            <a:xfrm flipH="1"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86" name="Line 48"/>
            <p:cNvSpPr>
              <a:spLocks noChangeShapeType="1"/>
            </p:cNvSpPr>
            <p:nvPr/>
          </p:nvSpPr>
          <p:spPr bwMode="auto">
            <a:xfrm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87" name="Freeform 49"/>
            <p:cNvSpPr>
              <a:spLocks/>
            </p:cNvSpPr>
            <p:nvPr/>
          </p:nvSpPr>
          <p:spPr bwMode="auto">
            <a:xfrm>
              <a:off x="3987" y="2709"/>
              <a:ext cx="32" cy="1"/>
            </a:xfrm>
            <a:custGeom>
              <a:avLst/>
              <a:gdLst>
                <a:gd name="T0" fmla="*/ 0 w 32"/>
                <a:gd name="T1" fmla="*/ 0 h 1"/>
                <a:gd name="T2" fmla="*/ 32 w 32"/>
                <a:gd name="T3" fmla="*/ 0 h 1"/>
                <a:gd name="T4" fmla="*/ 0 60000 65536"/>
                <a:gd name="T5" fmla="*/ 0 60000 65536"/>
                <a:gd name="T6" fmla="*/ 0 w 32"/>
                <a:gd name="T7" fmla="*/ 0 h 1"/>
                <a:gd name="T8" fmla="*/ 32 w 32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2" h="1">
                  <a:moveTo>
                    <a:pt x="0" y="0"/>
                  </a:moveTo>
                  <a:lnTo>
                    <a:pt x="32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88" name="Freeform 50"/>
            <p:cNvSpPr>
              <a:spLocks/>
            </p:cNvSpPr>
            <p:nvPr/>
          </p:nvSpPr>
          <p:spPr bwMode="auto">
            <a:xfrm>
              <a:off x="3984" y="2762"/>
              <a:ext cx="33" cy="1"/>
            </a:xfrm>
            <a:custGeom>
              <a:avLst/>
              <a:gdLst>
                <a:gd name="T0" fmla="*/ 0 w 33"/>
                <a:gd name="T1" fmla="*/ 1 h 1"/>
                <a:gd name="T2" fmla="*/ 33 w 33"/>
                <a:gd name="T3" fmla="*/ 0 h 1"/>
                <a:gd name="T4" fmla="*/ 0 60000 65536"/>
                <a:gd name="T5" fmla="*/ 0 60000 65536"/>
                <a:gd name="T6" fmla="*/ 0 w 33"/>
                <a:gd name="T7" fmla="*/ 0 h 1"/>
                <a:gd name="T8" fmla="*/ 33 w 33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3" h="1">
                  <a:moveTo>
                    <a:pt x="0" y="1"/>
                  </a:moveTo>
                  <a:lnTo>
                    <a:pt x="33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589" name="Conector recto 588"/>
          <p:cNvCxnSpPr/>
          <p:nvPr/>
        </p:nvCxnSpPr>
        <p:spPr>
          <a:xfrm flipV="1">
            <a:off x="2465277" y="3775702"/>
            <a:ext cx="220273" cy="1"/>
          </a:xfrm>
          <a:prstGeom prst="line">
            <a:avLst/>
          </a:prstGeom>
          <a:ln w="28575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0" name="Conector recto 589"/>
          <p:cNvCxnSpPr>
            <a:endCxn id="554" idx="4"/>
          </p:cNvCxnSpPr>
          <p:nvPr/>
        </p:nvCxnSpPr>
        <p:spPr>
          <a:xfrm>
            <a:off x="2662533" y="2882820"/>
            <a:ext cx="27056" cy="1536645"/>
          </a:xfrm>
          <a:prstGeom prst="line">
            <a:avLst/>
          </a:prstGeom>
          <a:ln w="28575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1" name="Conector recto 590"/>
          <p:cNvCxnSpPr/>
          <p:nvPr/>
        </p:nvCxnSpPr>
        <p:spPr>
          <a:xfrm>
            <a:off x="2448342" y="2809688"/>
            <a:ext cx="21518" cy="132264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2" name="16 Grupo"/>
          <p:cNvGrpSpPr>
            <a:grpSpLocks/>
          </p:cNvGrpSpPr>
          <p:nvPr/>
        </p:nvGrpSpPr>
        <p:grpSpPr bwMode="auto">
          <a:xfrm rot="262428">
            <a:off x="2374995" y="3266360"/>
            <a:ext cx="141550" cy="159068"/>
            <a:chOff x="1835696" y="1268760"/>
            <a:chExt cx="540000" cy="540000"/>
          </a:xfrm>
        </p:grpSpPr>
        <p:sp>
          <p:nvSpPr>
            <p:cNvPr id="593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594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grpSp>
        <p:nvGrpSpPr>
          <p:cNvPr id="595" name="Group 173"/>
          <p:cNvGrpSpPr>
            <a:grpSpLocks/>
          </p:cNvGrpSpPr>
          <p:nvPr/>
        </p:nvGrpSpPr>
        <p:grpSpPr bwMode="auto">
          <a:xfrm>
            <a:off x="2324963" y="3694894"/>
            <a:ext cx="231914" cy="167341"/>
            <a:chOff x="3888" y="2640"/>
            <a:chExt cx="240" cy="192"/>
          </a:xfrm>
        </p:grpSpPr>
        <p:sp>
          <p:nvSpPr>
            <p:cNvPr id="596" name="AutoShape 42"/>
            <p:cNvSpPr>
              <a:spLocks noChangeArrowheads="1"/>
            </p:cNvSpPr>
            <p:nvPr/>
          </p:nvSpPr>
          <p:spPr bwMode="auto">
            <a:xfrm>
              <a:off x="3984" y="2736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597" name="AutoShape 43"/>
            <p:cNvSpPr>
              <a:spLocks noChangeArrowheads="1"/>
            </p:cNvSpPr>
            <p:nvPr/>
          </p:nvSpPr>
          <p:spPr bwMode="auto">
            <a:xfrm flipV="1">
              <a:off x="3984" y="2640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598" name="AutoShape 44"/>
            <p:cNvSpPr>
              <a:spLocks noChangeArrowheads="1"/>
            </p:cNvSpPr>
            <p:nvPr/>
          </p:nvSpPr>
          <p:spPr bwMode="auto">
            <a:xfrm rot="5400000" flipV="1">
              <a:off x="4032" y="2688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599" name="Rectangle 45"/>
            <p:cNvSpPr>
              <a:spLocks noChangeArrowheads="1"/>
            </p:cNvSpPr>
            <p:nvPr/>
          </p:nvSpPr>
          <p:spPr bwMode="auto">
            <a:xfrm>
              <a:off x="3888" y="2688"/>
              <a:ext cx="96" cy="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600" name="Line 47"/>
            <p:cNvSpPr>
              <a:spLocks noChangeShapeType="1"/>
            </p:cNvSpPr>
            <p:nvPr/>
          </p:nvSpPr>
          <p:spPr bwMode="auto">
            <a:xfrm flipH="1"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01" name="Line 48"/>
            <p:cNvSpPr>
              <a:spLocks noChangeShapeType="1"/>
            </p:cNvSpPr>
            <p:nvPr/>
          </p:nvSpPr>
          <p:spPr bwMode="auto">
            <a:xfrm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02" name="Freeform 49"/>
            <p:cNvSpPr>
              <a:spLocks/>
            </p:cNvSpPr>
            <p:nvPr/>
          </p:nvSpPr>
          <p:spPr bwMode="auto">
            <a:xfrm>
              <a:off x="3987" y="2709"/>
              <a:ext cx="32" cy="1"/>
            </a:xfrm>
            <a:custGeom>
              <a:avLst/>
              <a:gdLst>
                <a:gd name="T0" fmla="*/ 0 w 32"/>
                <a:gd name="T1" fmla="*/ 0 h 1"/>
                <a:gd name="T2" fmla="*/ 32 w 32"/>
                <a:gd name="T3" fmla="*/ 0 h 1"/>
                <a:gd name="T4" fmla="*/ 0 60000 65536"/>
                <a:gd name="T5" fmla="*/ 0 60000 65536"/>
                <a:gd name="T6" fmla="*/ 0 w 32"/>
                <a:gd name="T7" fmla="*/ 0 h 1"/>
                <a:gd name="T8" fmla="*/ 32 w 32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2" h="1">
                  <a:moveTo>
                    <a:pt x="0" y="0"/>
                  </a:moveTo>
                  <a:lnTo>
                    <a:pt x="32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03" name="Freeform 50"/>
            <p:cNvSpPr>
              <a:spLocks/>
            </p:cNvSpPr>
            <p:nvPr/>
          </p:nvSpPr>
          <p:spPr bwMode="auto">
            <a:xfrm>
              <a:off x="3984" y="2762"/>
              <a:ext cx="33" cy="1"/>
            </a:xfrm>
            <a:custGeom>
              <a:avLst/>
              <a:gdLst>
                <a:gd name="T0" fmla="*/ 0 w 33"/>
                <a:gd name="T1" fmla="*/ 1 h 1"/>
                <a:gd name="T2" fmla="*/ 33 w 33"/>
                <a:gd name="T3" fmla="*/ 0 h 1"/>
                <a:gd name="T4" fmla="*/ 0 60000 65536"/>
                <a:gd name="T5" fmla="*/ 0 60000 65536"/>
                <a:gd name="T6" fmla="*/ 0 w 33"/>
                <a:gd name="T7" fmla="*/ 0 h 1"/>
                <a:gd name="T8" fmla="*/ 33 w 33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3" h="1">
                  <a:moveTo>
                    <a:pt x="0" y="1"/>
                  </a:moveTo>
                  <a:lnTo>
                    <a:pt x="33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604" name="Rectángulo 603"/>
          <p:cNvSpPr/>
          <p:nvPr/>
        </p:nvSpPr>
        <p:spPr>
          <a:xfrm>
            <a:off x="308414" y="2699088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605" name="Conector recto 604"/>
          <p:cNvCxnSpPr/>
          <p:nvPr/>
        </p:nvCxnSpPr>
        <p:spPr>
          <a:xfrm flipH="1">
            <a:off x="317675" y="4401535"/>
            <a:ext cx="1469223" cy="17930"/>
          </a:xfrm>
          <a:prstGeom prst="line">
            <a:avLst/>
          </a:prstGeom>
          <a:ln w="28575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6" name="Conector recto 605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 flipV="1">
            <a:off x="352892" y="4194870"/>
            <a:ext cx="1323331" cy="329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7" name="Rectángulo 606"/>
          <p:cNvSpPr/>
          <p:nvPr/>
        </p:nvSpPr>
        <p:spPr>
          <a:xfrm>
            <a:off x="1605588" y="4558384"/>
            <a:ext cx="96212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800" dirty="0" err="1" smtClean="0"/>
              <a:t>Colectorfriocalor</a:t>
            </a:r>
            <a:r>
              <a:rPr lang="es-ES" sz="800" dirty="0" smtClean="0"/>
              <a:t> </a:t>
            </a:r>
            <a:r>
              <a:rPr lang="es-ES" sz="800" dirty="0"/>
              <a:t>*</a:t>
            </a:r>
          </a:p>
        </p:txBody>
      </p:sp>
      <p:grpSp>
        <p:nvGrpSpPr>
          <p:cNvPr id="608" name="16 Grupo"/>
          <p:cNvGrpSpPr>
            <a:grpSpLocks/>
          </p:cNvGrpSpPr>
          <p:nvPr/>
        </p:nvGrpSpPr>
        <p:grpSpPr bwMode="auto">
          <a:xfrm rot="16200000">
            <a:off x="827885" y="4107592"/>
            <a:ext cx="141550" cy="159068"/>
            <a:chOff x="1835696" y="1268760"/>
            <a:chExt cx="540000" cy="540000"/>
          </a:xfrm>
        </p:grpSpPr>
        <p:sp>
          <p:nvSpPr>
            <p:cNvPr id="609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610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cxnSp>
        <p:nvCxnSpPr>
          <p:cNvPr id="611" name="Conector recto 610"/>
          <p:cNvCxnSpPr/>
          <p:nvPr/>
        </p:nvCxnSpPr>
        <p:spPr>
          <a:xfrm flipH="1" flipV="1">
            <a:off x="2653557" y="2869841"/>
            <a:ext cx="927843" cy="5369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2" name="Conector recto 611"/>
          <p:cNvCxnSpPr/>
          <p:nvPr/>
        </p:nvCxnSpPr>
        <p:spPr>
          <a:xfrm flipH="1" flipV="1">
            <a:off x="2662533" y="2882821"/>
            <a:ext cx="18273" cy="132728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3" name="Conector recto 612"/>
          <p:cNvCxnSpPr/>
          <p:nvPr/>
        </p:nvCxnSpPr>
        <p:spPr>
          <a:xfrm flipH="1">
            <a:off x="2440920" y="2794952"/>
            <a:ext cx="1117227" cy="1809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4" name="Conector recto 613"/>
          <p:cNvCxnSpPr/>
          <p:nvPr/>
        </p:nvCxnSpPr>
        <p:spPr>
          <a:xfrm flipH="1" flipV="1">
            <a:off x="2448894" y="2878214"/>
            <a:ext cx="18273" cy="132728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5" name="Conector recto 614"/>
          <p:cNvCxnSpPr/>
          <p:nvPr/>
        </p:nvCxnSpPr>
        <p:spPr>
          <a:xfrm flipH="1" flipV="1">
            <a:off x="1907628" y="3095586"/>
            <a:ext cx="14274" cy="103675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6" name="Conector recto 615"/>
          <p:cNvCxnSpPr/>
          <p:nvPr/>
        </p:nvCxnSpPr>
        <p:spPr>
          <a:xfrm flipH="1" flipV="1">
            <a:off x="1406096" y="3064102"/>
            <a:ext cx="14274" cy="103675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7" name="Conector recto 616"/>
          <p:cNvCxnSpPr/>
          <p:nvPr/>
        </p:nvCxnSpPr>
        <p:spPr>
          <a:xfrm flipH="1" flipV="1">
            <a:off x="2144192" y="3095586"/>
            <a:ext cx="18274" cy="112624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8" name="Conector recto 617"/>
          <p:cNvCxnSpPr/>
          <p:nvPr/>
        </p:nvCxnSpPr>
        <p:spPr>
          <a:xfrm flipH="1" flipV="1">
            <a:off x="1700373" y="3095586"/>
            <a:ext cx="1117" cy="1134474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3" name="Conector recto 622"/>
          <p:cNvCxnSpPr/>
          <p:nvPr/>
        </p:nvCxnSpPr>
        <p:spPr>
          <a:xfrm flipH="1">
            <a:off x="347539" y="4404504"/>
            <a:ext cx="1058557" cy="5539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4" name="Conector recto 623"/>
          <p:cNvCxnSpPr/>
          <p:nvPr/>
        </p:nvCxnSpPr>
        <p:spPr>
          <a:xfrm flipH="1">
            <a:off x="343631" y="4196996"/>
            <a:ext cx="1058557" cy="5539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5" name="Conector recto 624"/>
          <p:cNvCxnSpPr/>
          <p:nvPr/>
        </p:nvCxnSpPr>
        <p:spPr>
          <a:xfrm flipH="1">
            <a:off x="1132482" y="4154236"/>
            <a:ext cx="1501270" cy="13209"/>
          </a:xfrm>
          <a:prstGeom prst="line">
            <a:avLst/>
          </a:prstGeom>
          <a:ln w="762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9" name="Conector recto 628"/>
          <p:cNvCxnSpPr/>
          <p:nvPr/>
        </p:nvCxnSpPr>
        <p:spPr>
          <a:xfrm flipH="1" flipV="1">
            <a:off x="1460206" y="4348476"/>
            <a:ext cx="1267661" cy="3978"/>
          </a:xfrm>
          <a:prstGeom prst="line">
            <a:avLst/>
          </a:prstGeom>
          <a:ln w="762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96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20" name="Conector recto 519"/>
          <p:cNvCxnSpPr/>
          <p:nvPr/>
        </p:nvCxnSpPr>
        <p:spPr>
          <a:xfrm>
            <a:off x="8198049" y="956457"/>
            <a:ext cx="15229" cy="96568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8" name="Conector recto 537"/>
          <p:cNvCxnSpPr/>
          <p:nvPr/>
        </p:nvCxnSpPr>
        <p:spPr>
          <a:xfrm>
            <a:off x="8736114" y="939519"/>
            <a:ext cx="15229" cy="96568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6" name="Conector recto 585"/>
          <p:cNvCxnSpPr/>
          <p:nvPr/>
        </p:nvCxnSpPr>
        <p:spPr>
          <a:xfrm flipH="1" flipV="1">
            <a:off x="8194673" y="978763"/>
            <a:ext cx="23620" cy="881546"/>
          </a:xfrm>
          <a:prstGeom prst="line">
            <a:avLst/>
          </a:prstGeom>
          <a:ln w="28575"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7" name="Conector recto 586"/>
          <p:cNvCxnSpPr/>
          <p:nvPr/>
        </p:nvCxnSpPr>
        <p:spPr>
          <a:xfrm flipH="1" flipV="1">
            <a:off x="8730774" y="972718"/>
            <a:ext cx="23620" cy="881546"/>
          </a:xfrm>
          <a:prstGeom prst="line">
            <a:avLst/>
          </a:prstGeom>
          <a:ln w="28575"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8" name="Freeform 29"/>
          <p:cNvSpPr>
            <a:spLocks/>
          </p:cNvSpPr>
          <p:nvPr/>
        </p:nvSpPr>
        <p:spPr bwMode="auto">
          <a:xfrm rot="5400000">
            <a:off x="7301998" y="1629077"/>
            <a:ext cx="263617" cy="302625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cxnSp>
        <p:nvCxnSpPr>
          <p:cNvPr id="588" name="Conector recto 587"/>
          <p:cNvCxnSpPr/>
          <p:nvPr/>
        </p:nvCxnSpPr>
        <p:spPr>
          <a:xfrm flipH="1" flipV="1">
            <a:off x="7275353" y="1493674"/>
            <a:ext cx="15568" cy="431533"/>
          </a:xfrm>
          <a:prstGeom prst="line">
            <a:avLst/>
          </a:prstGeom>
          <a:ln w="28575"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3" name="Conector recto 502"/>
          <p:cNvCxnSpPr/>
          <p:nvPr/>
        </p:nvCxnSpPr>
        <p:spPr>
          <a:xfrm>
            <a:off x="7702183" y="930238"/>
            <a:ext cx="15229" cy="96568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5" name="Conector recto 584"/>
          <p:cNvCxnSpPr/>
          <p:nvPr/>
        </p:nvCxnSpPr>
        <p:spPr>
          <a:xfrm flipH="1" flipV="1">
            <a:off x="7698642" y="953900"/>
            <a:ext cx="23620" cy="881546"/>
          </a:xfrm>
          <a:prstGeom prst="line">
            <a:avLst/>
          </a:prstGeom>
          <a:ln w="28575"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4" name="Conector recto 583"/>
          <p:cNvCxnSpPr/>
          <p:nvPr/>
        </p:nvCxnSpPr>
        <p:spPr>
          <a:xfrm flipH="1" flipV="1">
            <a:off x="7286665" y="1914006"/>
            <a:ext cx="425603" cy="1748"/>
          </a:xfrm>
          <a:prstGeom prst="line">
            <a:avLst/>
          </a:prstGeom>
          <a:ln w="28575"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3" name="Freeform 29"/>
          <p:cNvSpPr>
            <a:spLocks/>
          </p:cNvSpPr>
          <p:nvPr/>
        </p:nvSpPr>
        <p:spPr bwMode="auto">
          <a:xfrm rot="5400000">
            <a:off x="7532456" y="3547500"/>
            <a:ext cx="241820" cy="372994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cxnSp>
        <p:nvCxnSpPr>
          <p:cNvPr id="578" name="Conector recto 577"/>
          <p:cNvCxnSpPr/>
          <p:nvPr/>
        </p:nvCxnSpPr>
        <p:spPr>
          <a:xfrm flipV="1">
            <a:off x="7474292" y="3615350"/>
            <a:ext cx="6408" cy="246985"/>
          </a:xfrm>
          <a:prstGeom prst="line">
            <a:avLst/>
          </a:prstGeom>
          <a:ln w="28575"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upo 4"/>
          <p:cNvGrpSpPr/>
          <p:nvPr/>
        </p:nvGrpSpPr>
        <p:grpSpPr>
          <a:xfrm>
            <a:off x="2269196" y="1417996"/>
            <a:ext cx="1826620" cy="462231"/>
            <a:chOff x="7283824" y="3235007"/>
            <a:chExt cx="2656513" cy="614395"/>
          </a:xfrm>
        </p:grpSpPr>
        <p:sp>
          <p:nvSpPr>
            <p:cNvPr id="281" name="Rectangle 79">
              <a:extLst>
                <a:ext uri="{FF2B5EF4-FFF2-40B4-BE49-F238E27FC236}">
                  <a16:creationId xmlns:a16="http://schemas.microsoft.com/office/drawing/2014/main" id="{773E9CD3-5825-4B3E-8747-C2DFA73760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31906" y="3235007"/>
              <a:ext cx="308431" cy="60801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grpSp>
          <p:nvGrpSpPr>
            <p:cNvPr id="282" name="Grupo 281">
              <a:extLst>
                <a:ext uri="{FF2B5EF4-FFF2-40B4-BE49-F238E27FC236}">
                  <a16:creationId xmlns:a16="http://schemas.microsoft.com/office/drawing/2014/main" id="{0962E40A-2819-44DB-8176-E3C7FA582325}"/>
                </a:ext>
              </a:extLst>
            </p:cNvPr>
            <p:cNvGrpSpPr/>
            <p:nvPr/>
          </p:nvGrpSpPr>
          <p:grpSpPr>
            <a:xfrm>
              <a:off x="9697353" y="3262259"/>
              <a:ext cx="185059" cy="551490"/>
              <a:chOff x="6282965" y="3679428"/>
              <a:chExt cx="228600" cy="842452"/>
            </a:xfrm>
          </p:grpSpPr>
          <p:sp>
            <p:nvSpPr>
              <p:cNvPr id="283" name="Rectangle 80">
                <a:extLst>
                  <a:ext uri="{FF2B5EF4-FFF2-40B4-BE49-F238E27FC236}">
                    <a16:creationId xmlns:a16="http://schemas.microsoft.com/office/drawing/2014/main" id="{06E32DA7-36A0-4E72-BEED-EC41A550D9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82965" y="3679428"/>
                <a:ext cx="228600" cy="835920"/>
              </a:xfrm>
              <a:prstGeom prst="rect">
                <a:avLst/>
              </a:prstGeom>
              <a:solidFill>
                <a:srgbClr val="007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s-ES" altLang="es-ES"/>
              </a:p>
            </p:txBody>
          </p:sp>
          <p:sp>
            <p:nvSpPr>
              <p:cNvPr id="284" name="AutoShape 81">
                <a:extLst>
                  <a:ext uri="{FF2B5EF4-FFF2-40B4-BE49-F238E27FC236}">
                    <a16:creationId xmlns:a16="http://schemas.microsoft.com/office/drawing/2014/main" id="{FE9193F7-6F22-485D-97BB-84774314CF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82965" y="3693880"/>
                <a:ext cx="228600" cy="828000"/>
              </a:xfrm>
              <a:prstGeom prst="rtTriangl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s-ES" altLang="es-ES"/>
              </a:p>
            </p:txBody>
          </p:sp>
        </p:grpSp>
        <p:grpSp>
          <p:nvGrpSpPr>
            <p:cNvPr id="260" name="Grupo 259">
              <a:extLst>
                <a:ext uri="{FF2B5EF4-FFF2-40B4-BE49-F238E27FC236}">
                  <a16:creationId xmlns:a16="http://schemas.microsoft.com/office/drawing/2014/main" id="{50FC7F96-EA5F-4CE1-B81F-E2CBB3DBEA9B}"/>
                </a:ext>
              </a:extLst>
            </p:cNvPr>
            <p:cNvGrpSpPr/>
            <p:nvPr/>
          </p:nvGrpSpPr>
          <p:grpSpPr>
            <a:xfrm>
              <a:off x="8860337" y="3236170"/>
              <a:ext cx="246745" cy="605658"/>
              <a:chOff x="4658400" y="3646800"/>
              <a:chExt cx="304800" cy="925200"/>
            </a:xfrm>
          </p:grpSpPr>
          <p:sp>
            <p:nvSpPr>
              <p:cNvPr id="270" name="Rectangle 54">
                <a:extLst>
                  <a:ext uri="{FF2B5EF4-FFF2-40B4-BE49-F238E27FC236}">
                    <a16:creationId xmlns:a16="http://schemas.microsoft.com/office/drawing/2014/main" id="{097D2A35-42DB-464A-94AC-8B5902D95A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8400" y="3646800"/>
                <a:ext cx="304800" cy="9252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s-ES" altLang="es-ES"/>
              </a:p>
            </p:txBody>
          </p:sp>
          <p:grpSp>
            <p:nvGrpSpPr>
              <p:cNvPr id="271" name="Grupo 270">
                <a:extLst>
                  <a:ext uri="{FF2B5EF4-FFF2-40B4-BE49-F238E27FC236}">
                    <a16:creationId xmlns:a16="http://schemas.microsoft.com/office/drawing/2014/main" id="{749B20FC-CCFF-46F9-895D-23517EBA03EB}"/>
                  </a:ext>
                </a:extLst>
              </p:cNvPr>
              <p:cNvGrpSpPr/>
              <p:nvPr/>
            </p:nvGrpSpPr>
            <p:grpSpPr>
              <a:xfrm>
                <a:off x="4734000" y="3686654"/>
                <a:ext cx="161925" cy="832679"/>
                <a:chOff x="4724104" y="3691284"/>
                <a:chExt cx="161925" cy="832679"/>
              </a:xfrm>
            </p:grpSpPr>
            <p:sp>
              <p:nvSpPr>
                <p:cNvPr id="272" name="Rectangle 55" descr="Papel bouquet">
                  <a:extLst>
                    <a:ext uri="{FF2B5EF4-FFF2-40B4-BE49-F238E27FC236}">
                      <a16:creationId xmlns:a16="http://schemas.microsoft.com/office/drawing/2014/main" id="{447CB746-6336-47A2-AD9D-F84B6CE4D5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27279" y="3691284"/>
                  <a:ext cx="152400" cy="832679"/>
                </a:xfrm>
                <a:prstGeom prst="rect">
                  <a:avLst/>
                </a:prstGeom>
                <a:blipFill dpi="0" rotWithShape="0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tile tx="0" ty="0" sx="100000" sy="100000" flip="none" algn="tl"/>
                </a:blip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s-ES" altLang="es-ES"/>
                </a:p>
              </p:txBody>
            </p:sp>
            <p:sp>
              <p:nvSpPr>
                <p:cNvPr id="273" name="Freeform 56">
                  <a:extLst>
                    <a:ext uri="{FF2B5EF4-FFF2-40B4-BE49-F238E27FC236}">
                      <a16:creationId xmlns:a16="http://schemas.microsoft.com/office/drawing/2014/main" id="{216CA19C-8A50-487A-9231-CF5FE28F5B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27279" y="3691284"/>
                  <a:ext cx="152400" cy="107940"/>
                </a:xfrm>
                <a:custGeom>
                  <a:avLst/>
                  <a:gdLst>
                    <a:gd name="T0" fmla="*/ 0 w 96"/>
                    <a:gd name="T1" fmla="*/ 0 h 112"/>
                    <a:gd name="T2" fmla="*/ 96 w 96"/>
                    <a:gd name="T3" fmla="*/ 112 h 112"/>
                    <a:gd name="T4" fmla="*/ 0 60000 65536"/>
                    <a:gd name="T5" fmla="*/ 0 60000 65536"/>
                    <a:gd name="T6" fmla="*/ 0 w 96"/>
                    <a:gd name="T7" fmla="*/ 0 h 112"/>
                    <a:gd name="T8" fmla="*/ 96 w 96"/>
                    <a:gd name="T9" fmla="*/ 112 h 11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96" h="112">
                      <a:moveTo>
                        <a:pt x="0" y="0"/>
                      </a:moveTo>
                      <a:lnTo>
                        <a:pt x="96" y="112"/>
                      </a:ln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274" name="Freeform 57">
                  <a:extLst>
                    <a:ext uri="{FF2B5EF4-FFF2-40B4-BE49-F238E27FC236}">
                      <a16:creationId xmlns:a16="http://schemas.microsoft.com/office/drawing/2014/main" id="{07839032-51D7-489B-ABFF-95FFCA7181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24104" y="3803079"/>
                  <a:ext cx="161925" cy="88665"/>
                </a:xfrm>
                <a:custGeom>
                  <a:avLst/>
                  <a:gdLst>
                    <a:gd name="T0" fmla="*/ 102 w 102"/>
                    <a:gd name="T1" fmla="*/ 0 h 92"/>
                    <a:gd name="T2" fmla="*/ 0 w 102"/>
                    <a:gd name="T3" fmla="*/ 92 h 92"/>
                    <a:gd name="T4" fmla="*/ 0 w 102"/>
                    <a:gd name="T5" fmla="*/ 90 h 92"/>
                    <a:gd name="T6" fmla="*/ 0 60000 65536"/>
                    <a:gd name="T7" fmla="*/ 0 60000 65536"/>
                    <a:gd name="T8" fmla="*/ 0 60000 65536"/>
                    <a:gd name="T9" fmla="*/ 0 w 102"/>
                    <a:gd name="T10" fmla="*/ 0 h 92"/>
                    <a:gd name="T11" fmla="*/ 102 w 102"/>
                    <a:gd name="T12" fmla="*/ 92 h 9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02" h="92">
                      <a:moveTo>
                        <a:pt x="102" y="0"/>
                      </a:moveTo>
                      <a:lnTo>
                        <a:pt x="0" y="92"/>
                      </a:lnTo>
                      <a:lnTo>
                        <a:pt x="0" y="9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275" name="Freeform 58">
                  <a:extLst>
                    <a:ext uri="{FF2B5EF4-FFF2-40B4-BE49-F238E27FC236}">
                      <a16:creationId xmlns:a16="http://schemas.microsoft.com/office/drawing/2014/main" id="{6FC64015-524E-458C-9119-02F767F62A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30454" y="3901382"/>
                  <a:ext cx="152400" cy="96375"/>
                </a:xfrm>
                <a:custGeom>
                  <a:avLst/>
                  <a:gdLst>
                    <a:gd name="T0" fmla="*/ 0 w 96"/>
                    <a:gd name="T1" fmla="*/ 0 h 100"/>
                    <a:gd name="T2" fmla="*/ 96 w 96"/>
                    <a:gd name="T3" fmla="*/ 100 h 100"/>
                    <a:gd name="T4" fmla="*/ 0 60000 65536"/>
                    <a:gd name="T5" fmla="*/ 0 60000 65536"/>
                    <a:gd name="T6" fmla="*/ 0 w 96"/>
                    <a:gd name="T7" fmla="*/ 0 h 100"/>
                    <a:gd name="T8" fmla="*/ 96 w 96"/>
                    <a:gd name="T9" fmla="*/ 100 h 100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96" h="100">
                      <a:moveTo>
                        <a:pt x="0" y="0"/>
                      </a:moveTo>
                      <a:lnTo>
                        <a:pt x="96" y="10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276" name="Freeform 59">
                  <a:extLst>
                    <a:ext uri="{FF2B5EF4-FFF2-40B4-BE49-F238E27FC236}">
                      <a16:creationId xmlns:a16="http://schemas.microsoft.com/office/drawing/2014/main" id="{DF6795F9-1A14-41CD-89EF-EE68013ADE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27279" y="3997757"/>
                  <a:ext cx="149225" cy="107940"/>
                </a:xfrm>
                <a:custGeom>
                  <a:avLst/>
                  <a:gdLst>
                    <a:gd name="T0" fmla="*/ 94 w 94"/>
                    <a:gd name="T1" fmla="*/ 0 h 112"/>
                    <a:gd name="T2" fmla="*/ 0 w 94"/>
                    <a:gd name="T3" fmla="*/ 112 h 112"/>
                    <a:gd name="T4" fmla="*/ 0 60000 65536"/>
                    <a:gd name="T5" fmla="*/ 0 60000 65536"/>
                    <a:gd name="T6" fmla="*/ 0 w 94"/>
                    <a:gd name="T7" fmla="*/ 0 h 112"/>
                    <a:gd name="T8" fmla="*/ 94 w 94"/>
                    <a:gd name="T9" fmla="*/ 112 h 11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94" h="112">
                      <a:moveTo>
                        <a:pt x="94" y="0"/>
                      </a:moveTo>
                      <a:lnTo>
                        <a:pt x="0" y="11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277" name="Line 60">
                  <a:extLst>
                    <a:ext uri="{FF2B5EF4-FFF2-40B4-BE49-F238E27FC236}">
                      <a16:creationId xmlns:a16="http://schemas.microsoft.com/office/drawing/2014/main" id="{697381AE-4069-468A-B930-7A5D29947A3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727279" y="4107624"/>
                  <a:ext cx="152400" cy="9252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 dirty="0"/>
                </a:p>
              </p:txBody>
            </p:sp>
            <p:sp>
              <p:nvSpPr>
                <p:cNvPr id="278" name="Freeform 61">
                  <a:extLst>
                    <a:ext uri="{FF2B5EF4-FFF2-40B4-BE49-F238E27FC236}">
                      <a16:creationId xmlns:a16="http://schemas.microsoft.com/office/drawing/2014/main" id="{CF82178B-4AC1-46C6-B0B7-F36F924B1C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30454" y="4200144"/>
                  <a:ext cx="146050" cy="113723"/>
                </a:xfrm>
                <a:custGeom>
                  <a:avLst/>
                  <a:gdLst>
                    <a:gd name="T0" fmla="*/ 92 w 92"/>
                    <a:gd name="T1" fmla="*/ 0 h 118"/>
                    <a:gd name="T2" fmla="*/ 0 w 92"/>
                    <a:gd name="T3" fmla="*/ 118 h 118"/>
                    <a:gd name="T4" fmla="*/ 0 60000 65536"/>
                    <a:gd name="T5" fmla="*/ 0 60000 65536"/>
                    <a:gd name="T6" fmla="*/ 0 w 92"/>
                    <a:gd name="T7" fmla="*/ 0 h 118"/>
                    <a:gd name="T8" fmla="*/ 92 w 92"/>
                    <a:gd name="T9" fmla="*/ 118 h 11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92" h="118">
                      <a:moveTo>
                        <a:pt x="92" y="0"/>
                      </a:moveTo>
                      <a:lnTo>
                        <a:pt x="0" y="118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279" name="Freeform 62">
                  <a:extLst>
                    <a:ext uri="{FF2B5EF4-FFF2-40B4-BE49-F238E27FC236}">
                      <a16:creationId xmlns:a16="http://schemas.microsoft.com/office/drawing/2014/main" id="{A4765E28-B84B-48A8-A726-32A07CE1EC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27279" y="4315794"/>
                  <a:ext cx="149225" cy="98303"/>
                </a:xfrm>
                <a:custGeom>
                  <a:avLst/>
                  <a:gdLst>
                    <a:gd name="T0" fmla="*/ 0 w 94"/>
                    <a:gd name="T1" fmla="*/ 0 h 102"/>
                    <a:gd name="T2" fmla="*/ 94 w 94"/>
                    <a:gd name="T3" fmla="*/ 102 h 102"/>
                    <a:gd name="T4" fmla="*/ 0 60000 65536"/>
                    <a:gd name="T5" fmla="*/ 0 60000 65536"/>
                    <a:gd name="T6" fmla="*/ 0 w 94"/>
                    <a:gd name="T7" fmla="*/ 0 h 102"/>
                    <a:gd name="T8" fmla="*/ 94 w 94"/>
                    <a:gd name="T9" fmla="*/ 102 h 10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94" h="102">
                      <a:moveTo>
                        <a:pt x="0" y="0"/>
                      </a:moveTo>
                      <a:lnTo>
                        <a:pt x="94" y="10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280" name="Freeform 63">
                  <a:extLst>
                    <a:ext uri="{FF2B5EF4-FFF2-40B4-BE49-F238E27FC236}">
                      <a16:creationId xmlns:a16="http://schemas.microsoft.com/office/drawing/2014/main" id="{C12275A3-9CBF-42E2-BB3A-EA7B5AD2D6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27279" y="4419879"/>
                  <a:ext cx="149225" cy="102158"/>
                </a:xfrm>
                <a:custGeom>
                  <a:avLst/>
                  <a:gdLst>
                    <a:gd name="T0" fmla="*/ 94 w 94"/>
                    <a:gd name="T1" fmla="*/ 0 h 106"/>
                    <a:gd name="T2" fmla="*/ 0 w 94"/>
                    <a:gd name="T3" fmla="*/ 106 h 106"/>
                    <a:gd name="T4" fmla="*/ 0 60000 65536"/>
                    <a:gd name="T5" fmla="*/ 0 60000 65536"/>
                    <a:gd name="T6" fmla="*/ 0 w 94"/>
                    <a:gd name="T7" fmla="*/ 0 h 106"/>
                    <a:gd name="T8" fmla="*/ 94 w 94"/>
                    <a:gd name="T9" fmla="*/ 106 h 10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94" h="106">
                      <a:moveTo>
                        <a:pt x="94" y="0"/>
                      </a:moveTo>
                      <a:lnTo>
                        <a:pt x="0" y="106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</p:grpSp>
        </p:grpSp>
        <p:grpSp>
          <p:nvGrpSpPr>
            <p:cNvPr id="261" name="Grupo 260">
              <a:extLst>
                <a:ext uri="{FF2B5EF4-FFF2-40B4-BE49-F238E27FC236}">
                  <a16:creationId xmlns:a16="http://schemas.microsoft.com/office/drawing/2014/main" id="{B2508C8F-E2C8-4853-8AFF-F5D90F954AFB}"/>
                </a:ext>
              </a:extLst>
            </p:cNvPr>
            <p:cNvGrpSpPr/>
            <p:nvPr/>
          </p:nvGrpSpPr>
          <p:grpSpPr>
            <a:xfrm>
              <a:off x="9107416" y="3235007"/>
              <a:ext cx="524576" cy="605994"/>
              <a:chOff x="4963612" y="3645024"/>
              <a:chExt cx="648000" cy="925713"/>
            </a:xfrm>
          </p:grpSpPr>
          <p:grpSp>
            <p:nvGrpSpPr>
              <p:cNvPr id="262" name="Group 199">
                <a:extLst>
                  <a:ext uri="{FF2B5EF4-FFF2-40B4-BE49-F238E27FC236}">
                    <a16:creationId xmlns:a16="http://schemas.microsoft.com/office/drawing/2014/main" id="{05F18AF4-6305-461F-B7EE-61032341CF31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4963612" y="3645024"/>
                <a:ext cx="648000" cy="925713"/>
                <a:chOff x="3168" y="1008"/>
                <a:chExt cx="672" cy="960"/>
              </a:xfrm>
            </p:grpSpPr>
            <p:sp>
              <p:nvSpPr>
                <p:cNvPr id="266" name="Rectangle 200">
                  <a:extLst>
                    <a:ext uri="{FF2B5EF4-FFF2-40B4-BE49-F238E27FC236}">
                      <a16:creationId xmlns:a16="http://schemas.microsoft.com/office/drawing/2014/main" id="{41622D31-20D0-4787-B691-4A3E199810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68" y="1008"/>
                  <a:ext cx="672" cy="960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s-ES" altLang="es-ES" dirty="0"/>
                </a:p>
              </p:txBody>
            </p:sp>
            <p:grpSp>
              <p:nvGrpSpPr>
                <p:cNvPr id="267" name="Group 201">
                  <a:extLst>
                    <a:ext uri="{FF2B5EF4-FFF2-40B4-BE49-F238E27FC236}">
                      <a16:creationId xmlns:a16="http://schemas.microsoft.com/office/drawing/2014/main" id="{35D0D8EB-1C24-4585-A4E8-AFE987D5725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216" y="1344"/>
                  <a:ext cx="480" cy="336"/>
                  <a:chOff x="672" y="768"/>
                  <a:chExt cx="864" cy="624"/>
                </a:xfrm>
              </p:grpSpPr>
              <p:sp>
                <p:nvSpPr>
                  <p:cNvPr id="268" name="Oval 202">
                    <a:extLst>
                      <a:ext uri="{FF2B5EF4-FFF2-40B4-BE49-F238E27FC236}">
                        <a16:creationId xmlns:a16="http://schemas.microsoft.com/office/drawing/2014/main" id="{ADA36EB3-67C2-40E4-98F8-A6B01860037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72" y="768"/>
                    <a:ext cx="518" cy="624"/>
                  </a:xfrm>
                  <a:prstGeom prst="ellipse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s-ES" altLang="es-ES" dirty="0"/>
                  </a:p>
                </p:txBody>
              </p:sp>
              <p:sp>
                <p:nvSpPr>
                  <p:cNvPr id="269" name="Rectangle 203">
                    <a:extLst>
                      <a:ext uri="{FF2B5EF4-FFF2-40B4-BE49-F238E27FC236}">
                        <a16:creationId xmlns:a16="http://schemas.microsoft.com/office/drawing/2014/main" id="{8B09AF6D-DFFE-478F-A53B-C9533710FD5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931" y="768"/>
                    <a:ext cx="605" cy="312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s-ES" altLang="es-ES"/>
                  </a:p>
                </p:txBody>
              </p:sp>
            </p:grpSp>
          </p:grpSp>
          <p:cxnSp>
            <p:nvCxnSpPr>
              <p:cNvPr id="263" name="Conector recto 262">
                <a:extLst>
                  <a:ext uri="{FF2B5EF4-FFF2-40B4-BE49-F238E27FC236}">
                    <a16:creationId xmlns:a16="http://schemas.microsoft.com/office/drawing/2014/main" id="{3A879FD9-25C1-4D77-A43A-C14A24BA73B5}"/>
                  </a:ext>
                </a:extLst>
              </p:cNvPr>
              <p:cNvCxnSpPr>
                <a:cxnSpLocks/>
                <a:stCxn id="268" idx="0"/>
              </p:cNvCxnSpPr>
              <p:nvPr/>
            </p:nvCxnSpPr>
            <p:spPr>
              <a:xfrm>
                <a:off x="5148648" y="3969024"/>
                <a:ext cx="324107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4" name="Conector recto 263">
                <a:extLst>
                  <a:ext uri="{FF2B5EF4-FFF2-40B4-BE49-F238E27FC236}">
                    <a16:creationId xmlns:a16="http://schemas.microsoft.com/office/drawing/2014/main" id="{16E5E239-58AE-49BA-B9B4-E786A33C2BC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92000" y="4121424"/>
                <a:ext cx="180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5" name="Conector recto 264">
                <a:extLst>
                  <a:ext uri="{FF2B5EF4-FFF2-40B4-BE49-F238E27FC236}">
                    <a16:creationId xmlns:a16="http://schemas.microsoft.com/office/drawing/2014/main" id="{544FB076-04E0-4995-8689-722895D7B70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472000" y="3969024"/>
                <a:ext cx="0" cy="15719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8" name="Rectángulo 257">
              <a:extLst>
                <a:ext uri="{FF2B5EF4-FFF2-40B4-BE49-F238E27FC236}">
                  <a16:creationId xmlns:a16="http://schemas.microsoft.com/office/drawing/2014/main" id="{94CD4103-8798-4D85-B7BA-EFE55529E08F}"/>
                </a:ext>
              </a:extLst>
            </p:cNvPr>
            <p:cNvSpPr/>
            <p:nvPr/>
          </p:nvSpPr>
          <p:spPr>
            <a:xfrm>
              <a:off x="8860337" y="3235007"/>
              <a:ext cx="1080000" cy="612000"/>
            </a:xfrm>
            <a:prstGeom prst="rect">
              <a:avLst/>
            </a:prstGeom>
            <a:noFill/>
            <a:ln w="349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254" name="Conector recto 253">
              <a:extLst>
                <a:ext uri="{FF2B5EF4-FFF2-40B4-BE49-F238E27FC236}">
                  <a16:creationId xmlns:a16="http://schemas.microsoft.com/office/drawing/2014/main" id="{53C6AF4E-23C0-42C9-A631-576D16D7D4A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283824" y="3772652"/>
              <a:ext cx="2482665" cy="0"/>
            </a:xfrm>
            <a:prstGeom prst="line">
              <a:avLst/>
            </a:prstGeom>
            <a:ln w="38100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ector recto 254">
              <a:extLst>
                <a:ext uri="{FF2B5EF4-FFF2-40B4-BE49-F238E27FC236}">
                  <a16:creationId xmlns:a16="http://schemas.microsoft.com/office/drawing/2014/main" id="{149F1846-71F8-46E4-9387-DAFA6C4C0957}"/>
                </a:ext>
              </a:extLst>
            </p:cNvPr>
            <p:cNvCxnSpPr>
              <a:cxnSpLocks/>
            </p:cNvCxnSpPr>
            <p:nvPr/>
          </p:nvCxnSpPr>
          <p:spPr>
            <a:xfrm>
              <a:off x="9550489" y="3705402"/>
              <a:ext cx="0" cy="144000"/>
            </a:xfrm>
            <a:prstGeom prst="line">
              <a:avLst/>
            </a:prstGeom>
            <a:ln w="28575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6" name="Triángulo isósceles 255">
              <a:extLst>
                <a:ext uri="{FF2B5EF4-FFF2-40B4-BE49-F238E27FC236}">
                  <a16:creationId xmlns:a16="http://schemas.microsoft.com/office/drawing/2014/main" id="{AA38878B-7C4D-4A68-A95F-F81BC3CE861E}"/>
                </a:ext>
              </a:extLst>
            </p:cNvPr>
            <p:cNvSpPr/>
            <p:nvPr/>
          </p:nvSpPr>
          <p:spPr>
            <a:xfrm rot="5400000">
              <a:off x="9451502" y="3729112"/>
              <a:ext cx="83166" cy="102821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2" name="Marcador de número de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D635D7-023E-4791-9F6F-D2F527FDA406}" type="slidenum">
              <a:rPr lang="es-ES" altLang="es-ES" smtClean="0"/>
              <a:pPr>
                <a:defRPr/>
              </a:pPr>
              <a:t>14</a:t>
            </a:fld>
            <a:endParaRPr lang="es-ES" altLang="es-ES"/>
          </a:p>
        </p:txBody>
      </p:sp>
      <p:sp>
        <p:nvSpPr>
          <p:cNvPr id="117" name="Rectángulo 116"/>
          <p:cNvSpPr/>
          <p:nvPr/>
        </p:nvSpPr>
        <p:spPr>
          <a:xfrm>
            <a:off x="1103493" y="514350"/>
            <a:ext cx="3312368" cy="15817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sp>
        <p:nvSpPr>
          <p:cNvPr id="32" name="CuadroTexto 31"/>
          <p:cNvSpPr txBox="1"/>
          <p:nvPr/>
        </p:nvSpPr>
        <p:spPr>
          <a:xfrm>
            <a:off x="298987" y="65820"/>
            <a:ext cx="2609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Calefacción+Refrigeración</a:t>
            </a:r>
            <a:endParaRPr lang="es-ES" dirty="0"/>
          </a:p>
        </p:txBody>
      </p:sp>
      <p:sp>
        <p:nvSpPr>
          <p:cNvPr id="943" name="CuadroTexto 942"/>
          <p:cNvSpPr txBox="1"/>
          <p:nvPr/>
        </p:nvSpPr>
        <p:spPr>
          <a:xfrm>
            <a:off x="4621206" y="1397489"/>
            <a:ext cx="10823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100" dirty="0" err="1" smtClean="0"/>
              <a:t>Unizona_Exp_D</a:t>
            </a:r>
            <a:endParaRPr lang="es-ES" sz="1100" dirty="0" smtClean="0"/>
          </a:p>
        </p:txBody>
      </p:sp>
      <p:sp>
        <p:nvSpPr>
          <p:cNvPr id="190" name="CuadroTexto 189"/>
          <p:cNvSpPr txBox="1"/>
          <p:nvPr/>
        </p:nvSpPr>
        <p:spPr>
          <a:xfrm>
            <a:off x="4747846" y="699692"/>
            <a:ext cx="9474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Unizona</a:t>
            </a:r>
            <a:endParaRPr lang="es-ES" dirty="0"/>
          </a:p>
        </p:txBody>
      </p:sp>
      <p:grpSp>
        <p:nvGrpSpPr>
          <p:cNvPr id="205" name="Grupo 204">
            <a:extLst>
              <a:ext uri="{FF2B5EF4-FFF2-40B4-BE49-F238E27FC236}">
                <a16:creationId xmlns:a16="http://schemas.microsoft.com/office/drawing/2014/main" id="{D6D3D858-DBCB-45A1-8E6C-AE6FEA05CD2F}"/>
              </a:ext>
            </a:extLst>
          </p:cNvPr>
          <p:cNvGrpSpPr>
            <a:grpSpLocks noChangeAspect="1"/>
          </p:cNvGrpSpPr>
          <p:nvPr/>
        </p:nvGrpSpPr>
        <p:grpSpPr>
          <a:xfrm>
            <a:off x="1198572" y="1424832"/>
            <a:ext cx="535312" cy="448560"/>
            <a:chOff x="5076000" y="3438818"/>
            <a:chExt cx="1656000" cy="1387626"/>
          </a:xfrm>
        </p:grpSpPr>
        <p:sp>
          <p:nvSpPr>
            <p:cNvPr id="206" name="Rectángulo 205">
              <a:extLst>
                <a:ext uri="{FF2B5EF4-FFF2-40B4-BE49-F238E27FC236}">
                  <a16:creationId xmlns:a16="http://schemas.microsoft.com/office/drawing/2014/main" id="{CD948BF4-9D5A-48A9-884B-95F45C4BE600}"/>
                </a:ext>
              </a:extLst>
            </p:cNvPr>
            <p:cNvSpPr/>
            <p:nvPr/>
          </p:nvSpPr>
          <p:spPr>
            <a:xfrm>
              <a:off x="5076000" y="3438818"/>
              <a:ext cx="1656000" cy="138762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207" name="Grupo 206">
              <a:extLst>
                <a:ext uri="{FF2B5EF4-FFF2-40B4-BE49-F238E27FC236}">
                  <a16:creationId xmlns:a16="http://schemas.microsoft.com/office/drawing/2014/main" id="{1E819934-74F8-49E2-83A6-98CF62ADE5A1}"/>
                </a:ext>
              </a:extLst>
            </p:cNvPr>
            <p:cNvGrpSpPr/>
            <p:nvPr/>
          </p:nvGrpSpPr>
          <p:grpSpPr>
            <a:xfrm>
              <a:off x="5149507" y="3448631"/>
              <a:ext cx="1368152" cy="1368000"/>
              <a:chOff x="5149507" y="3448631"/>
              <a:chExt cx="1368152" cy="1368000"/>
            </a:xfrm>
          </p:grpSpPr>
          <p:sp>
            <p:nvSpPr>
              <p:cNvPr id="208" name="Elipse 207">
                <a:extLst>
                  <a:ext uri="{FF2B5EF4-FFF2-40B4-BE49-F238E27FC236}">
                    <a16:creationId xmlns:a16="http://schemas.microsoft.com/office/drawing/2014/main" id="{68857DEE-A2B7-4AD6-8CE7-9FA9989B9FD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149507" y="3448631"/>
                <a:ext cx="1368152" cy="1368000"/>
              </a:xfrm>
              <a:prstGeom prst="ellipse">
                <a:avLst/>
              </a:prstGeom>
              <a:pattFill prst="pct30">
                <a:fgClr>
                  <a:schemeClr val="accent1"/>
                </a:fgClr>
                <a:bgClr>
                  <a:schemeClr val="bg1"/>
                </a:bgClr>
              </a:patt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grpSp>
            <p:nvGrpSpPr>
              <p:cNvPr id="209" name="Grupo 208">
                <a:extLst>
                  <a:ext uri="{FF2B5EF4-FFF2-40B4-BE49-F238E27FC236}">
                    <a16:creationId xmlns:a16="http://schemas.microsoft.com/office/drawing/2014/main" id="{CBC521ED-5D40-4C20-9A19-2FBBFF7CD360}"/>
                  </a:ext>
                </a:extLst>
              </p:cNvPr>
              <p:cNvGrpSpPr/>
              <p:nvPr/>
            </p:nvGrpSpPr>
            <p:grpSpPr>
              <a:xfrm>
                <a:off x="5194243" y="3864960"/>
                <a:ext cx="1254572" cy="918389"/>
                <a:chOff x="5194243" y="3864960"/>
                <a:chExt cx="1254572" cy="918389"/>
              </a:xfrm>
            </p:grpSpPr>
            <p:sp>
              <p:nvSpPr>
                <p:cNvPr id="210" name="Elipse 209">
                  <a:extLst>
                    <a:ext uri="{FF2B5EF4-FFF2-40B4-BE49-F238E27FC236}">
                      <a16:creationId xmlns:a16="http://schemas.microsoft.com/office/drawing/2014/main" id="{DE1030EA-6BD7-4A86-A77C-43C54E08C1A9}"/>
                    </a:ext>
                  </a:extLst>
                </p:cNvPr>
                <p:cNvSpPr/>
                <p:nvPr/>
              </p:nvSpPr>
              <p:spPr>
                <a:xfrm rot="1506832">
                  <a:off x="5194243" y="3891798"/>
                  <a:ext cx="720000" cy="144000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211" name="Elipse 210">
                  <a:extLst>
                    <a:ext uri="{FF2B5EF4-FFF2-40B4-BE49-F238E27FC236}">
                      <a16:creationId xmlns:a16="http://schemas.microsoft.com/office/drawing/2014/main" id="{3EC1670A-B1E1-4DC5-99B8-D9FAAC9A2E6C}"/>
                    </a:ext>
                  </a:extLst>
                </p:cNvPr>
                <p:cNvSpPr/>
                <p:nvPr/>
              </p:nvSpPr>
              <p:spPr>
                <a:xfrm rot="8606152">
                  <a:off x="5728815" y="3864960"/>
                  <a:ext cx="720000" cy="144000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212" name="Elipse 211">
                  <a:extLst>
                    <a:ext uri="{FF2B5EF4-FFF2-40B4-BE49-F238E27FC236}">
                      <a16:creationId xmlns:a16="http://schemas.microsoft.com/office/drawing/2014/main" id="{2EE1C082-B8DE-4DD1-A07F-C845B9E2ED23}"/>
                    </a:ext>
                  </a:extLst>
                </p:cNvPr>
                <p:cNvSpPr/>
                <p:nvPr/>
              </p:nvSpPr>
              <p:spPr>
                <a:xfrm rot="16200000">
                  <a:off x="5478474" y="4351349"/>
                  <a:ext cx="720000" cy="144000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</p:grpSp>
        </p:grpSp>
      </p:grpSp>
      <p:grpSp>
        <p:nvGrpSpPr>
          <p:cNvPr id="213" name="Grupo 212">
            <a:extLst>
              <a:ext uri="{FF2B5EF4-FFF2-40B4-BE49-F238E27FC236}">
                <a16:creationId xmlns:a16="http://schemas.microsoft.com/office/drawing/2014/main" id="{5A05E5BD-B407-48AA-9372-826A8A8222BA}"/>
              </a:ext>
            </a:extLst>
          </p:cNvPr>
          <p:cNvGrpSpPr>
            <a:grpSpLocks noChangeAspect="1"/>
          </p:cNvGrpSpPr>
          <p:nvPr/>
        </p:nvGrpSpPr>
        <p:grpSpPr>
          <a:xfrm>
            <a:off x="1735277" y="1424832"/>
            <a:ext cx="701267" cy="448560"/>
            <a:chOff x="2177887" y="4728404"/>
            <a:chExt cx="1395531" cy="892641"/>
          </a:xfrm>
        </p:grpSpPr>
        <p:sp>
          <p:nvSpPr>
            <p:cNvPr id="214" name="Rectángulo 213">
              <a:extLst>
                <a:ext uri="{FF2B5EF4-FFF2-40B4-BE49-F238E27FC236}">
                  <a16:creationId xmlns:a16="http://schemas.microsoft.com/office/drawing/2014/main" id="{238749D0-B86C-4F97-9C83-7C30F7BF9733}"/>
                </a:ext>
              </a:extLst>
            </p:cNvPr>
            <p:cNvSpPr/>
            <p:nvPr/>
          </p:nvSpPr>
          <p:spPr>
            <a:xfrm>
              <a:off x="2180781" y="4728404"/>
              <a:ext cx="1392516" cy="89264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215" name="Rectangle 86" descr="Horizontal oscura">
              <a:extLst>
                <a:ext uri="{FF2B5EF4-FFF2-40B4-BE49-F238E27FC236}">
                  <a16:creationId xmlns:a16="http://schemas.microsoft.com/office/drawing/2014/main" id="{D976FBB3-184C-4B61-887F-B019076920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0781" y="5309125"/>
              <a:ext cx="1392637" cy="292770"/>
            </a:xfrm>
            <a:prstGeom prst="rect">
              <a:avLst/>
            </a:prstGeom>
            <a:pattFill prst="dkHorz">
              <a:fgClr>
                <a:srgbClr val="000066"/>
              </a:fgClr>
              <a:bgClr>
                <a:schemeClr val="accent5">
                  <a:lumMod val="20000"/>
                  <a:lumOff val="80000"/>
                </a:schemeClr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216" name="Rectangle 86" descr="Horizontal oscura">
              <a:extLst>
                <a:ext uri="{FF2B5EF4-FFF2-40B4-BE49-F238E27FC236}">
                  <a16:creationId xmlns:a16="http://schemas.microsoft.com/office/drawing/2014/main" id="{29DD3AE7-029C-4D9D-B134-C90E3F6862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7887" y="4728404"/>
              <a:ext cx="1392637" cy="285645"/>
            </a:xfrm>
            <a:prstGeom prst="rect">
              <a:avLst/>
            </a:prstGeom>
            <a:pattFill prst="dkHorz">
              <a:fgClr>
                <a:srgbClr val="FF0000"/>
              </a:fgClr>
              <a:bgClr>
                <a:schemeClr val="accent6">
                  <a:lumMod val="20000"/>
                  <a:lumOff val="80000"/>
                </a:schemeClr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217" name="Oval 88">
              <a:extLst>
                <a:ext uri="{FF2B5EF4-FFF2-40B4-BE49-F238E27FC236}">
                  <a16:creationId xmlns:a16="http://schemas.microsoft.com/office/drawing/2014/main" id="{2EA416B6-BC95-4282-94A1-AE8FA98305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88562" y="4860176"/>
              <a:ext cx="571289" cy="571290"/>
            </a:xfrm>
            <a:prstGeom prst="ellipse">
              <a:avLst/>
            </a:prstGeom>
            <a:solidFill>
              <a:srgbClr val="FFC000"/>
            </a:solidFill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218" name="AutoShape 89" descr="Horizontal oscura">
              <a:extLst>
                <a:ext uri="{FF2B5EF4-FFF2-40B4-BE49-F238E27FC236}">
                  <a16:creationId xmlns:a16="http://schemas.microsoft.com/office/drawing/2014/main" id="{90AD9DC2-B107-4472-A0DA-6CC787B50FB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677998" y="4989228"/>
              <a:ext cx="458516" cy="31318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97 w 21600"/>
                <a:gd name="T13" fmla="*/ 4472 h 21600"/>
                <a:gd name="T14" fmla="*/ 17103 w 21600"/>
                <a:gd name="T15" fmla="*/ 1712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dirty="0"/>
            </a:p>
          </p:txBody>
        </p:sp>
      </p:grpSp>
      <p:grpSp>
        <p:nvGrpSpPr>
          <p:cNvPr id="288" name="Grupo 287"/>
          <p:cNvGrpSpPr/>
          <p:nvPr/>
        </p:nvGrpSpPr>
        <p:grpSpPr>
          <a:xfrm>
            <a:off x="1696249" y="3086932"/>
            <a:ext cx="1826620" cy="462231"/>
            <a:chOff x="7283824" y="3235007"/>
            <a:chExt cx="2656513" cy="614395"/>
          </a:xfrm>
        </p:grpSpPr>
        <p:sp>
          <p:nvSpPr>
            <p:cNvPr id="289" name="Rectangle 79">
              <a:extLst>
                <a:ext uri="{FF2B5EF4-FFF2-40B4-BE49-F238E27FC236}">
                  <a16:creationId xmlns:a16="http://schemas.microsoft.com/office/drawing/2014/main" id="{773E9CD3-5825-4B3E-8747-C2DFA73760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31906" y="3235007"/>
              <a:ext cx="308431" cy="60801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grpSp>
          <p:nvGrpSpPr>
            <p:cNvPr id="290" name="Grupo 289">
              <a:extLst>
                <a:ext uri="{FF2B5EF4-FFF2-40B4-BE49-F238E27FC236}">
                  <a16:creationId xmlns:a16="http://schemas.microsoft.com/office/drawing/2014/main" id="{0962E40A-2819-44DB-8176-E3C7FA582325}"/>
                </a:ext>
              </a:extLst>
            </p:cNvPr>
            <p:cNvGrpSpPr/>
            <p:nvPr/>
          </p:nvGrpSpPr>
          <p:grpSpPr>
            <a:xfrm>
              <a:off x="9697353" y="3262259"/>
              <a:ext cx="185059" cy="551490"/>
              <a:chOff x="6282965" y="3679428"/>
              <a:chExt cx="228600" cy="842452"/>
            </a:xfrm>
          </p:grpSpPr>
          <p:sp>
            <p:nvSpPr>
              <p:cNvPr id="316" name="Rectangle 80">
                <a:extLst>
                  <a:ext uri="{FF2B5EF4-FFF2-40B4-BE49-F238E27FC236}">
                    <a16:creationId xmlns:a16="http://schemas.microsoft.com/office/drawing/2014/main" id="{06E32DA7-36A0-4E72-BEED-EC41A550D9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82965" y="3679428"/>
                <a:ext cx="228600" cy="835920"/>
              </a:xfrm>
              <a:prstGeom prst="rect">
                <a:avLst/>
              </a:prstGeom>
              <a:solidFill>
                <a:srgbClr val="007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s-ES" altLang="es-ES"/>
              </a:p>
            </p:txBody>
          </p:sp>
          <p:sp>
            <p:nvSpPr>
              <p:cNvPr id="317" name="AutoShape 81">
                <a:extLst>
                  <a:ext uri="{FF2B5EF4-FFF2-40B4-BE49-F238E27FC236}">
                    <a16:creationId xmlns:a16="http://schemas.microsoft.com/office/drawing/2014/main" id="{FE9193F7-6F22-485D-97BB-84774314CF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82965" y="3693880"/>
                <a:ext cx="228600" cy="828000"/>
              </a:xfrm>
              <a:prstGeom prst="rtTriangl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s-ES" altLang="es-ES"/>
              </a:p>
            </p:txBody>
          </p:sp>
        </p:grpSp>
        <p:grpSp>
          <p:nvGrpSpPr>
            <p:cNvPr id="291" name="Grupo 290">
              <a:extLst>
                <a:ext uri="{FF2B5EF4-FFF2-40B4-BE49-F238E27FC236}">
                  <a16:creationId xmlns:a16="http://schemas.microsoft.com/office/drawing/2014/main" id="{50FC7F96-EA5F-4CE1-B81F-E2CBB3DBEA9B}"/>
                </a:ext>
              </a:extLst>
            </p:cNvPr>
            <p:cNvGrpSpPr/>
            <p:nvPr/>
          </p:nvGrpSpPr>
          <p:grpSpPr>
            <a:xfrm>
              <a:off x="8860337" y="3236170"/>
              <a:ext cx="246745" cy="605658"/>
              <a:chOff x="4658400" y="3646800"/>
              <a:chExt cx="304800" cy="925200"/>
            </a:xfrm>
          </p:grpSpPr>
          <p:sp>
            <p:nvSpPr>
              <p:cNvPr id="305" name="Rectangle 54">
                <a:extLst>
                  <a:ext uri="{FF2B5EF4-FFF2-40B4-BE49-F238E27FC236}">
                    <a16:creationId xmlns:a16="http://schemas.microsoft.com/office/drawing/2014/main" id="{097D2A35-42DB-464A-94AC-8B5902D95A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8400" y="3646800"/>
                <a:ext cx="304800" cy="9252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s-ES" altLang="es-ES"/>
              </a:p>
            </p:txBody>
          </p:sp>
          <p:grpSp>
            <p:nvGrpSpPr>
              <p:cNvPr id="306" name="Grupo 305">
                <a:extLst>
                  <a:ext uri="{FF2B5EF4-FFF2-40B4-BE49-F238E27FC236}">
                    <a16:creationId xmlns:a16="http://schemas.microsoft.com/office/drawing/2014/main" id="{749B20FC-CCFF-46F9-895D-23517EBA03EB}"/>
                  </a:ext>
                </a:extLst>
              </p:cNvPr>
              <p:cNvGrpSpPr/>
              <p:nvPr/>
            </p:nvGrpSpPr>
            <p:grpSpPr>
              <a:xfrm>
                <a:off x="4734000" y="3686654"/>
                <a:ext cx="161925" cy="832679"/>
                <a:chOff x="4724104" y="3691284"/>
                <a:chExt cx="161925" cy="832679"/>
              </a:xfrm>
            </p:grpSpPr>
            <p:sp>
              <p:nvSpPr>
                <p:cNvPr id="307" name="Rectangle 55" descr="Papel bouquet">
                  <a:extLst>
                    <a:ext uri="{FF2B5EF4-FFF2-40B4-BE49-F238E27FC236}">
                      <a16:creationId xmlns:a16="http://schemas.microsoft.com/office/drawing/2014/main" id="{447CB746-6336-47A2-AD9D-F84B6CE4D5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27279" y="3691284"/>
                  <a:ext cx="152400" cy="832679"/>
                </a:xfrm>
                <a:prstGeom prst="rect">
                  <a:avLst/>
                </a:prstGeom>
                <a:blipFill dpi="0" rotWithShape="0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tile tx="0" ty="0" sx="100000" sy="100000" flip="none" algn="tl"/>
                </a:blip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s-ES" altLang="es-ES"/>
                </a:p>
              </p:txBody>
            </p:sp>
            <p:sp>
              <p:nvSpPr>
                <p:cNvPr id="308" name="Freeform 56">
                  <a:extLst>
                    <a:ext uri="{FF2B5EF4-FFF2-40B4-BE49-F238E27FC236}">
                      <a16:creationId xmlns:a16="http://schemas.microsoft.com/office/drawing/2014/main" id="{216CA19C-8A50-487A-9231-CF5FE28F5B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27279" y="3691284"/>
                  <a:ext cx="152400" cy="107940"/>
                </a:xfrm>
                <a:custGeom>
                  <a:avLst/>
                  <a:gdLst>
                    <a:gd name="T0" fmla="*/ 0 w 96"/>
                    <a:gd name="T1" fmla="*/ 0 h 112"/>
                    <a:gd name="T2" fmla="*/ 96 w 96"/>
                    <a:gd name="T3" fmla="*/ 112 h 112"/>
                    <a:gd name="T4" fmla="*/ 0 60000 65536"/>
                    <a:gd name="T5" fmla="*/ 0 60000 65536"/>
                    <a:gd name="T6" fmla="*/ 0 w 96"/>
                    <a:gd name="T7" fmla="*/ 0 h 112"/>
                    <a:gd name="T8" fmla="*/ 96 w 96"/>
                    <a:gd name="T9" fmla="*/ 112 h 11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96" h="112">
                      <a:moveTo>
                        <a:pt x="0" y="0"/>
                      </a:moveTo>
                      <a:lnTo>
                        <a:pt x="96" y="112"/>
                      </a:ln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309" name="Freeform 57">
                  <a:extLst>
                    <a:ext uri="{FF2B5EF4-FFF2-40B4-BE49-F238E27FC236}">
                      <a16:creationId xmlns:a16="http://schemas.microsoft.com/office/drawing/2014/main" id="{07839032-51D7-489B-ABFF-95FFCA7181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24104" y="3803079"/>
                  <a:ext cx="161925" cy="88665"/>
                </a:xfrm>
                <a:custGeom>
                  <a:avLst/>
                  <a:gdLst>
                    <a:gd name="T0" fmla="*/ 102 w 102"/>
                    <a:gd name="T1" fmla="*/ 0 h 92"/>
                    <a:gd name="T2" fmla="*/ 0 w 102"/>
                    <a:gd name="T3" fmla="*/ 92 h 92"/>
                    <a:gd name="T4" fmla="*/ 0 w 102"/>
                    <a:gd name="T5" fmla="*/ 90 h 92"/>
                    <a:gd name="T6" fmla="*/ 0 60000 65536"/>
                    <a:gd name="T7" fmla="*/ 0 60000 65536"/>
                    <a:gd name="T8" fmla="*/ 0 60000 65536"/>
                    <a:gd name="T9" fmla="*/ 0 w 102"/>
                    <a:gd name="T10" fmla="*/ 0 h 92"/>
                    <a:gd name="T11" fmla="*/ 102 w 102"/>
                    <a:gd name="T12" fmla="*/ 92 h 9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02" h="92">
                      <a:moveTo>
                        <a:pt x="102" y="0"/>
                      </a:moveTo>
                      <a:lnTo>
                        <a:pt x="0" y="92"/>
                      </a:lnTo>
                      <a:lnTo>
                        <a:pt x="0" y="9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310" name="Freeform 58">
                  <a:extLst>
                    <a:ext uri="{FF2B5EF4-FFF2-40B4-BE49-F238E27FC236}">
                      <a16:creationId xmlns:a16="http://schemas.microsoft.com/office/drawing/2014/main" id="{6FC64015-524E-458C-9119-02F767F62A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30454" y="3901382"/>
                  <a:ext cx="152400" cy="96375"/>
                </a:xfrm>
                <a:custGeom>
                  <a:avLst/>
                  <a:gdLst>
                    <a:gd name="T0" fmla="*/ 0 w 96"/>
                    <a:gd name="T1" fmla="*/ 0 h 100"/>
                    <a:gd name="T2" fmla="*/ 96 w 96"/>
                    <a:gd name="T3" fmla="*/ 100 h 100"/>
                    <a:gd name="T4" fmla="*/ 0 60000 65536"/>
                    <a:gd name="T5" fmla="*/ 0 60000 65536"/>
                    <a:gd name="T6" fmla="*/ 0 w 96"/>
                    <a:gd name="T7" fmla="*/ 0 h 100"/>
                    <a:gd name="T8" fmla="*/ 96 w 96"/>
                    <a:gd name="T9" fmla="*/ 100 h 100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96" h="100">
                      <a:moveTo>
                        <a:pt x="0" y="0"/>
                      </a:moveTo>
                      <a:lnTo>
                        <a:pt x="96" y="10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311" name="Freeform 59">
                  <a:extLst>
                    <a:ext uri="{FF2B5EF4-FFF2-40B4-BE49-F238E27FC236}">
                      <a16:creationId xmlns:a16="http://schemas.microsoft.com/office/drawing/2014/main" id="{DF6795F9-1A14-41CD-89EF-EE68013ADE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27279" y="3997757"/>
                  <a:ext cx="149225" cy="107940"/>
                </a:xfrm>
                <a:custGeom>
                  <a:avLst/>
                  <a:gdLst>
                    <a:gd name="T0" fmla="*/ 94 w 94"/>
                    <a:gd name="T1" fmla="*/ 0 h 112"/>
                    <a:gd name="T2" fmla="*/ 0 w 94"/>
                    <a:gd name="T3" fmla="*/ 112 h 112"/>
                    <a:gd name="T4" fmla="*/ 0 60000 65536"/>
                    <a:gd name="T5" fmla="*/ 0 60000 65536"/>
                    <a:gd name="T6" fmla="*/ 0 w 94"/>
                    <a:gd name="T7" fmla="*/ 0 h 112"/>
                    <a:gd name="T8" fmla="*/ 94 w 94"/>
                    <a:gd name="T9" fmla="*/ 112 h 11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94" h="112">
                      <a:moveTo>
                        <a:pt x="94" y="0"/>
                      </a:moveTo>
                      <a:lnTo>
                        <a:pt x="0" y="11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312" name="Line 60">
                  <a:extLst>
                    <a:ext uri="{FF2B5EF4-FFF2-40B4-BE49-F238E27FC236}">
                      <a16:creationId xmlns:a16="http://schemas.microsoft.com/office/drawing/2014/main" id="{697381AE-4069-468A-B930-7A5D29947A3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727279" y="4107624"/>
                  <a:ext cx="152400" cy="9252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 dirty="0"/>
                </a:p>
              </p:txBody>
            </p:sp>
            <p:sp>
              <p:nvSpPr>
                <p:cNvPr id="313" name="Freeform 61">
                  <a:extLst>
                    <a:ext uri="{FF2B5EF4-FFF2-40B4-BE49-F238E27FC236}">
                      <a16:creationId xmlns:a16="http://schemas.microsoft.com/office/drawing/2014/main" id="{CF82178B-4AC1-46C6-B0B7-F36F924B1C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30454" y="4200144"/>
                  <a:ext cx="146050" cy="113723"/>
                </a:xfrm>
                <a:custGeom>
                  <a:avLst/>
                  <a:gdLst>
                    <a:gd name="T0" fmla="*/ 92 w 92"/>
                    <a:gd name="T1" fmla="*/ 0 h 118"/>
                    <a:gd name="T2" fmla="*/ 0 w 92"/>
                    <a:gd name="T3" fmla="*/ 118 h 118"/>
                    <a:gd name="T4" fmla="*/ 0 60000 65536"/>
                    <a:gd name="T5" fmla="*/ 0 60000 65536"/>
                    <a:gd name="T6" fmla="*/ 0 w 92"/>
                    <a:gd name="T7" fmla="*/ 0 h 118"/>
                    <a:gd name="T8" fmla="*/ 92 w 92"/>
                    <a:gd name="T9" fmla="*/ 118 h 11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92" h="118">
                      <a:moveTo>
                        <a:pt x="92" y="0"/>
                      </a:moveTo>
                      <a:lnTo>
                        <a:pt x="0" y="118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314" name="Freeform 62">
                  <a:extLst>
                    <a:ext uri="{FF2B5EF4-FFF2-40B4-BE49-F238E27FC236}">
                      <a16:creationId xmlns:a16="http://schemas.microsoft.com/office/drawing/2014/main" id="{A4765E28-B84B-48A8-A726-32A07CE1EC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27279" y="4315794"/>
                  <a:ext cx="149225" cy="98303"/>
                </a:xfrm>
                <a:custGeom>
                  <a:avLst/>
                  <a:gdLst>
                    <a:gd name="T0" fmla="*/ 0 w 94"/>
                    <a:gd name="T1" fmla="*/ 0 h 102"/>
                    <a:gd name="T2" fmla="*/ 94 w 94"/>
                    <a:gd name="T3" fmla="*/ 102 h 102"/>
                    <a:gd name="T4" fmla="*/ 0 60000 65536"/>
                    <a:gd name="T5" fmla="*/ 0 60000 65536"/>
                    <a:gd name="T6" fmla="*/ 0 w 94"/>
                    <a:gd name="T7" fmla="*/ 0 h 102"/>
                    <a:gd name="T8" fmla="*/ 94 w 94"/>
                    <a:gd name="T9" fmla="*/ 102 h 10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94" h="102">
                      <a:moveTo>
                        <a:pt x="0" y="0"/>
                      </a:moveTo>
                      <a:lnTo>
                        <a:pt x="94" y="10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315" name="Freeform 63">
                  <a:extLst>
                    <a:ext uri="{FF2B5EF4-FFF2-40B4-BE49-F238E27FC236}">
                      <a16:creationId xmlns:a16="http://schemas.microsoft.com/office/drawing/2014/main" id="{C12275A3-9CBF-42E2-BB3A-EA7B5AD2D6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27279" y="4419879"/>
                  <a:ext cx="149225" cy="102158"/>
                </a:xfrm>
                <a:custGeom>
                  <a:avLst/>
                  <a:gdLst>
                    <a:gd name="T0" fmla="*/ 94 w 94"/>
                    <a:gd name="T1" fmla="*/ 0 h 106"/>
                    <a:gd name="T2" fmla="*/ 0 w 94"/>
                    <a:gd name="T3" fmla="*/ 106 h 106"/>
                    <a:gd name="T4" fmla="*/ 0 60000 65536"/>
                    <a:gd name="T5" fmla="*/ 0 60000 65536"/>
                    <a:gd name="T6" fmla="*/ 0 w 94"/>
                    <a:gd name="T7" fmla="*/ 0 h 106"/>
                    <a:gd name="T8" fmla="*/ 94 w 94"/>
                    <a:gd name="T9" fmla="*/ 106 h 10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94" h="106">
                      <a:moveTo>
                        <a:pt x="94" y="0"/>
                      </a:moveTo>
                      <a:lnTo>
                        <a:pt x="0" y="106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</p:grpSp>
        </p:grpSp>
        <p:grpSp>
          <p:nvGrpSpPr>
            <p:cNvPr id="292" name="Grupo 291">
              <a:extLst>
                <a:ext uri="{FF2B5EF4-FFF2-40B4-BE49-F238E27FC236}">
                  <a16:creationId xmlns:a16="http://schemas.microsoft.com/office/drawing/2014/main" id="{B2508C8F-E2C8-4853-8AFF-F5D90F954AFB}"/>
                </a:ext>
              </a:extLst>
            </p:cNvPr>
            <p:cNvGrpSpPr/>
            <p:nvPr/>
          </p:nvGrpSpPr>
          <p:grpSpPr>
            <a:xfrm>
              <a:off x="9107416" y="3235007"/>
              <a:ext cx="524576" cy="605994"/>
              <a:chOff x="4963612" y="3645024"/>
              <a:chExt cx="648000" cy="925713"/>
            </a:xfrm>
          </p:grpSpPr>
          <p:grpSp>
            <p:nvGrpSpPr>
              <p:cNvPr id="297" name="Group 199">
                <a:extLst>
                  <a:ext uri="{FF2B5EF4-FFF2-40B4-BE49-F238E27FC236}">
                    <a16:creationId xmlns:a16="http://schemas.microsoft.com/office/drawing/2014/main" id="{05F18AF4-6305-461F-B7EE-61032341CF31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4963612" y="3645024"/>
                <a:ext cx="648000" cy="925713"/>
                <a:chOff x="3168" y="1008"/>
                <a:chExt cx="672" cy="960"/>
              </a:xfrm>
            </p:grpSpPr>
            <p:sp>
              <p:nvSpPr>
                <p:cNvPr id="301" name="Rectangle 200">
                  <a:extLst>
                    <a:ext uri="{FF2B5EF4-FFF2-40B4-BE49-F238E27FC236}">
                      <a16:creationId xmlns:a16="http://schemas.microsoft.com/office/drawing/2014/main" id="{41622D31-20D0-4787-B691-4A3E199810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68" y="1008"/>
                  <a:ext cx="672" cy="960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s-ES" altLang="es-ES" dirty="0"/>
                </a:p>
              </p:txBody>
            </p:sp>
            <p:grpSp>
              <p:nvGrpSpPr>
                <p:cNvPr id="302" name="Group 201">
                  <a:extLst>
                    <a:ext uri="{FF2B5EF4-FFF2-40B4-BE49-F238E27FC236}">
                      <a16:creationId xmlns:a16="http://schemas.microsoft.com/office/drawing/2014/main" id="{35D0D8EB-1C24-4585-A4E8-AFE987D5725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216" y="1344"/>
                  <a:ext cx="480" cy="336"/>
                  <a:chOff x="672" y="768"/>
                  <a:chExt cx="864" cy="624"/>
                </a:xfrm>
              </p:grpSpPr>
              <p:sp>
                <p:nvSpPr>
                  <p:cNvPr id="303" name="Oval 202">
                    <a:extLst>
                      <a:ext uri="{FF2B5EF4-FFF2-40B4-BE49-F238E27FC236}">
                        <a16:creationId xmlns:a16="http://schemas.microsoft.com/office/drawing/2014/main" id="{ADA36EB3-67C2-40E4-98F8-A6B01860037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72" y="768"/>
                    <a:ext cx="518" cy="624"/>
                  </a:xfrm>
                  <a:prstGeom prst="ellipse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s-ES" altLang="es-ES" dirty="0"/>
                  </a:p>
                </p:txBody>
              </p:sp>
              <p:sp>
                <p:nvSpPr>
                  <p:cNvPr id="304" name="Rectangle 203">
                    <a:extLst>
                      <a:ext uri="{FF2B5EF4-FFF2-40B4-BE49-F238E27FC236}">
                        <a16:creationId xmlns:a16="http://schemas.microsoft.com/office/drawing/2014/main" id="{8B09AF6D-DFFE-478F-A53B-C9533710FD5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931" y="768"/>
                    <a:ext cx="605" cy="312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s-ES" altLang="es-ES"/>
                  </a:p>
                </p:txBody>
              </p:sp>
            </p:grpSp>
          </p:grpSp>
          <p:cxnSp>
            <p:nvCxnSpPr>
              <p:cNvPr id="298" name="Conector recto 297">
                <a:extLst>
                  <a:ext uri="{FF2B5EF4-FFF2-40B4-BE49-F238E27FC236}">
                    <a16:creationId xmlns:a16="http://schemas.microsoft.com/office/drawing/2014/main" id="{3A879FD9-25C1-4D77-A43A-C14A24BA73B5}"/>
                  </a:ext>
                </a:extLst>
              </p:cNvPr>
              <p:cNvCxnSpPr>
                <a:cxnSpLocks/>
                <a:stCxn id="303" idx="0"/>
              </p:cNvCxnSpPr>
              <p:nvPr/>
            </p:nvCxnSpPr>
            <p:spPr>
              <a:xfrm>
                <a:off x="5148648" y="3969024"/>
                <a:ext cx="324107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9" name="Conector recto 298">
                <a:extLst>
                  <a:ext uri="{FF2B5EF4-FFF2-40B4-BE49-F238E27FC236}">
                    <a16:creationId xmlns:a16="http://schemas.microsoft.com/office/drawing/2014/main" id="{16E5E239-58AE-49BA-B9B4-E786A33C2BC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92000" y="4121424"/>
                <a:ext cx="180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0" name="Conector recto 299">
                <a:extLst>
                  <a:ext uri="{FF2B5EF4-FFF2-40B4-BE49-F238E27FC236}">
                    <a16:creationId xmlns:a16="http://schemas.microsoft.com/office/drawing/2014/main" id="{544FB076-04E0-4995-8689-722895D7B70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472000" y="3969024"/>
                <a:ext cx="0" cy="15719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93" name="Rectángulo 292">
              <a:extLst>
                <a:ext uri="{FF2B5EF4-FFF2-40B4-BE49-F238E27FC236}">
                  <a16:creationId xmlns:a16="http://schemas.microsoft.com/office/drawing/2014/main" id="{94CD4103-8798-4D85-B7BA-EFE55529E08F}"/>
                </a:ext>
              </a:extLst>
            </p:cNvPr>
            <p:cNvSpPr/>
            <p:nvPr/>
          </p:nvSpPr>
          <p:spPr>
            <a:xfrm>
              <a:off x="8860337" y="3235007"/>
              <a:ext cx="1080000" cy="612000"/>
            </a:xfrm>
            <a:prstGeom prst="rect">
              <a:avLst/>
            </a:prstGeom>
            <a:noFill/>
            <a:ln w="349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294" name="Conector recto 293">
              <a:extLst>
                <a:ext uri="{FF2B5EF4-FFF2-40B4-BE49-F238E27FC236}">
                  <a16:creationId xmlns:a16="http://schemas.microsoft.com/office/drawing/2014/main" id="{53C6AF4E-23C0-42C9-A631-576D16D7D4A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283824" y="3772652"/>
              <a:ext cx="2482665" cy="0"/>
            </a:xfrm>
            <a:prstGeom prst="line">
              <a:avLst/>
            </a:prstGeom>
            <a:ln w="38100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Conector recto 294">
              <a:extLst>
                <a:ext uri="{FF2B5EF4-FFF2-40B4-BE49-F238E27FC236}">
                  <a16:creationId xmlns:a16="http://schemas.microsoft.com/office/drawing/2014/main" id="{149F1846-71F8-46E4-9387-DAFA6C4C0957}"/>
                </a:ext>
              </a:extLst>
            </p:cNvPr>
            <p:cNvCxnSpPr>
              <a:cxnSpLocks/>
            </p:cNvCxnSpPr>
            <p:nvPr/>
          </p:nvCxnSpPr>
          <p:spPr>
            <a:xfrm>
              <a:off x="9550489" y="3705402"/>
              <a:ext cx="0" cy="144000"/>
            </a:xfrm>
            <a:prstGeom prst="line">
              <a:avLst/>
            </a:prstGeom>
            <a:ln w="28575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6" name="Triángulo isósceles 295">
              <a:extLst>
                <a:ext uri="{FF2B5EF4-FFF2-40B4-BE49-F238E27FC236}">
                  <a16:creationId xmlns:a16="http://schemas.microsoft.com/office/drawing/2014/main" id="{AA38878B-7C4D-4A68-A95F-F81BC3CE861E}"/>
                </a:ext>
              </a:extLst>
            </p:cNvPr>
            <p:cNvSpPr/>
            <p:nvPr/>
          </p:nvSpPr>
          <p:spPr>
            <a:xfrm rot="5400000">
              <a:off x="9451502" y="3729112"/>
              <a:ext cx="83166" cy="102821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318" name="Rectángulo 317"/>
          <p:cNvSpPr/>
          <p:nvPr/>
        </p:nvSpPr>
        <p:spPr>
          <a:xfrm>
            <a:off x="1103493" y="2507517"/>
            <a:ext cx="3312368" cy="15817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grpSp>
        <p:nvGrpSpPr>
          <p:cNvPr id="319" name="Grupo 318">
            <a:extLst>
              <a:ext uri="{FF2B5EF4-FFF2-40B4-BE49-F238E27FC236}">
                <a16:creationId xmlns:a16="http://schemas.microsoft.com/office/drawing/2014/main" id="{D6D3D858-DBCB-45A1-8E6C-AE6FEA05CD2F}"/>
              </a:ext>
            </a:extLst>
          </p:cNvPr>
          <p:cNvGrpSpPr>
            <a:grpSpLocks noChangeAspect="1"/>
          </p:cNvGrpSpPr>
          <p:nvPr/>
        </p:nvGrpSpPr>
        <p:grpSpPr>
          <a:xfrm>
            <a:off x="1205181" y="3110083"/>
            <a:ext cx="535312" cy="448560"/>
            <a:chOff x="5076000" y="3438818"/>
            <a:chExt cx="1656000" cy="1387626"/>
          </a:xfrm>
        </p:grpSpPr>
        <p:sp>
          <p:nvSpPr>
            <p:cNvPr id="320" name="Rectángulo 319">
              <a:extLst>
                <a:ext uri="{FF2B5EF4-FFF2-40B4-BE49-F238E27FC236}">
                  <a16:creationId xmlns:a16="http://schemas.microsoft.com/office/drawing/2014/main" id="{CD948BF4-9D5A-48A9-884B-95F45C4BE600}"/>
                </a:ext>
              </a:extLst>
            </p:cNvPr>
            <p:cNvSpPr/>
            <p:nvPr/>
          </p:nvSpPr>
          <p:spPr>
            <a:xfrm>
              <a:off x="5076000" y="3438818"/>
              <a:ext cx="1656000" cy="138762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321" name="Grupo 320">
              <a:extLst>
                <a:ext uri="{FF2B5EF4-FFF2-40B4-BE49-F238E27FC236}">
                  <a16:creationId xmlns:a16="http://schemas.microsoft.com/office/drawing/2014/main" id="{1E819934-74F8-49E2-83A6-98CF62ADE5A1}"/>
                </a:ext>
              </a:extLst>
            </p:cNvPr>
            <p:cNvGrpSpPr/>
            <p:nvPr/>
          </p:nvGrpSpPr>
          <p:grpSpPr>
            <a:xfrm>
              <a:off x="5149507" y="3448631"/>
              <a:ext cx="1368152" cy="1368000"/>
              <a:chOff x="5149507" y="3448631"/>
              <a:chExt cx="1368152" cy="1368000"/>
            </a:xfrm>
          </p:grpSpPr>
          <p:sp>
            <p:nvSpPr>
              <p:cNvPr id="322" name="Elipse 321">
                <a:extLst>
                  <a:ext uri="{FF2B5EF4-FFF2-40B4-BE49-F238E27FC236}">
                    <a16:creationId xmlns:a16="http://schemas.microsoft.com/office/drawing/2014/main" id="{68857DEE-A2B7-4AD6-8CE7-9FA9989B9FD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149507" y="3448631"/>
                <a:ext cx="1368152" cy="1368000"/>
              </a:xfrm>
              <a:prstGeom prst="ellipse">
                <a:avLst/>
              </a:prstGeom>
              <a:pattFill prst="pct30">
                <a:fgClr>
                  <a:schemeClr val="accent1"/>
                </a:fgClr>
                <a:bgClr>
                  <a:schemeClr val="bg1"/>
                </a:bgClr>
              </a:patt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grpSp>
            <p:nvGrpSpPr>
              <p:cNvPr id="323" name="Grupo 322">
                <a:extLst>
                  <a:ext uri="{FF2B5EF4-FFF2-40B4-BE49-F238E27FC236}">
                    <a16:creationId xmlns:a16="http://schemas.microsoft.com/office/drawing/2014/main" id="{CBC521ED-5D40-4C20-9A19-2FBBFF7CD360}"/>
                  </a:ext>
                </a:extLst>
              </p:cNvPr>
              <p:cNvGrpSpPr/>
              <p:nvPr/>
            </p:nvGrpSpPr>
            <p:grpSpPr>
              <a:xfrm>
                <a:off x="5194243" y="3864960"/>
                <a:ext cx="1254572" cy="918389"/>
                <a:chOff x="5194243" y="3864960"/>
                <a:chExt cx="1254572" cy="918389"/>
              </a:xfrm>
            </p:grpSpPr>
            <p:sp>
              <p:nvSpPr>
                <p:cNvPr id="324" name="Elipse 323">
                  <a:extLst>
                    <a:ext uri="{FF2B5EF4-FFF2-40B4-BE49-F238E27FC236}">
                      <a16:creationId xmlns:a16="http://schemas.microsoft.com/office/drawing/2014/main" id="{DE1030EA-6BD7-4A86-A77C-43C54E08C1A9}"/>
                    </a:ext>
                  </a:extLst>
                </p:cNvPr>
                <p:cNvSpPr/>
                <p:nvPr/>
              </p:nvSpPr>
              <p:spPr>
                <a:xfrm rot="1506832">
                  <a:off x="5194243" y="3891798"/>
                  <a:ext cx="720000" cy="144000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325" name="Elipse 324">
                  <a:extLst>
                    <a:ext uri="{FF2B5EF4-FFF2-40B4-BE49-F238E27FC236}">
                      <a16:creationId xmlns:a16="http://schemas.microsoft.com/office/drawing/2014/main" id="{3EC1670A-B1E1-4DC5-99B8-D9FAAC9A2E6C}"/>
                    </a:ext>
                  </a:extLst>
                </p:cNvPr>
                <p:cNvSpPr/>
                <p:nvPr/>
              </p:nvSpPr>
              <p:spPr>
                <a:xfrm rot="8606152">
                  <a:off x="5728815" y="3864960"/>
                  <a:ext cx="720000" cy="144000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326" name="Elipse 325">
                  <a:extLst>
                    <a:ext uri="{FF2B5EF4-FFF2-40B4-BE49-F238E27FC236}">
                      <a16:creationId xmlns:a16="http://schemas.microsoft.com/office/drawing/2014/main" id="{2EE1C082-B8DE-4DD1-A07F-C845B9E2ED23}"/>
                    </a:ext>
                  </a:extLst>
                </p:cNvPr>
                <p:cNvSpPr/>
                <p:nvPr/>
              </p:nvSpPr>
              <p:spPr>
                <a:xfrm rot="16200000">
                  <a:off x="5478474" y="4351349"/>
                  <a:ext cx="720000" cy="144000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</p:grpSp>
        </p:grpSp>
      </p:grpSp>
      <p:grpSp>
        <p:nvGrpSpPr>
          <p:cNvPr id="327" name="Grupo 326">
            <a:extLst>
              <a:ext uri="{FF2B5EF4-FFF2-40B4-BE49-F238E27FC236}">
                <a16:creationId xmlns:a16="http://schemas.microsoft.com/office/drawing/2014/main" id="{5A05E5BD-B407-48AA-9372-826A8A8222BA}"/>
              </a:ext>
            </a:extLst>
          </p:cNvPr>
          <p:cNvGrpSpPr>
            <a:grpSpLocks noChangeAspect="1"/>
          </p:cNvGrpSpPr>
          <p:nvPr/>
        </p:nvGrpSpPr>
        <p:grpSpPr>
          <a:xfrm>
            <a:off x="1741886" y="3110083"/>
            <a:ext cx="701267" cy="448560"/>
            <a:chOff x="2177887" y="4728404"/>
            <a:chExt cx="1395531" cy="892641"/>
          </a:xfrm>
        </p:grpSpPr>
        <p:sp>
          <p:nvSpPr>
            <p:cNvPr id="328" name="Rectángulo 327">
              <a:extLst>
                <a:ext uri="{FF2B5EF4-FFF2-40B4-BE49-F238E27FC236}">
                  <a16:creationId xmlns:a16="http://schemas.microsoft.com/office/drawing/2014/main" id="{238749D0-B86C-4F97-9C83-7C30F7BF9733}"/>
                </a:ext>
              </a:extLst>
            </p:cNvPr>
            <p:cNvSpPr/>
            <p:nvPr/>
          </p:nvSpPr>
          <p:spPr>
            <a:xfrm>
              <a:off x="2180781" y="4728404"/>
              <a:ext cx="1392516" cy="89264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329" name="Rectangle 86" descr="Horizontal oscura">
              <a:extLst>
                <a:ext uri="{FF2B5EF4-FFF2-40B4-BE49-F238E27FC236}">
                  <a16:creationId xmlns:a16="http://schemas.microsoft.com/office/drawing/2014/main" id="{D976FBB3-184C-4B61-887F-B019076920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0781" y="5309125"/>
              <a:ext cx="1392637" cy="292770"/>
            </a:xfrm>
            <a:prstGeom prst="rect">
              <a:avLst/>
            </a:prstGeom>
            <a:pattFill prst="dkHorz">
              <a:fgClr>
                <a:srgbClr val="000066"/>
              </a:fgClr>
              <a:bgClr>
                <a:schemeClr val="accent5">
                  <a:lumMod val="20000"/>
                  <a:lumOff val="80000"/>
                </a:schemeClr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330" name="Rectangle 86" descr="Horizontal oscura">
              <a:extLst>
                <a:ext uri="{FF2B5EF4-FFF2-40B4-BE49-F238E27FC236}">
                  <a16:creationId xmlns:a16="http://schemas.microsoft.com/office/drawing/2014/main" id="{29DD3AE7-029C-4D9D-B134-C90E3F6862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7887" y="4728404"/>
              <a:ext cx="1392637" cy="285645"/>
            </a:xfrm>
            <a:prstGeom prst="rect">
              <a:avLst/>
            </a:prstGeom>
            <a:pattFill prst="dkHorz">
              <a:fgClr>
                <a:srgbClr val="FF0000"/>
              </a:fgClr>
              <a:bgClr>
                <a:schemeClr val="accent6">
                  <a:lumMod val="20000"/>
                  <a:lumOff val="80000"/>
                </a:schemeClr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331" name="Oval 88">
              <a:extLst>
                <a:ext uri="{FF2B5EF4-FFF2-40B4-BE49-F238E27FC236}">
                  <a16:creationId xmlns:a16="http://schemas.microsoft.com/office/drawing/2014/main" id="{2EA416B6-BC95-4282-94A1-AE8FA98305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88562" y="4860176"/>
              <a:ext cx="571289" cy="571290"/>
            </a:xfrm>
            <a:prstGeom prst="ellipse">
              <a:avLst/>
            </a:prstGeom>
            <a:solidFill>
              <a:srgbClr val="FFC000"/>
            </a:solidFill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332" name="AutoShape 89" descr="Horizontal oscura">
              <a:extLst>
                <a:ext uri="{FF2B5EF4-FFF2-40B4-BE49-F238E27FC236}">
                  <a16:creationId xmlns:a16="http://schemas.microsoft.com/office/drawing/2014/main" id="{90AD9DC2-B107-4472-A0DA-6CC787B50FB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677998" y="4989228"/>
              <a:ext cx="458516" cy="31318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97 w 21600"/>
                <a:gd name="T13" fmla="*/ 4472 h 21600"/>
                <a:gd name="T14" fmla="*/ 17103 w 21600"/>
                <a:gd name="T15" fmla="*/ 1712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dirty="0"/>
            </a:p>
          </p:txBody>
        </p:sp>
      </p:grpSp>
      <p:sp>
        <p:nvSpPr>
          <p:cNvPr id="6" name="Rectángulo 5"/>
          <p:cNvSpPr/>
          <p:nvPr/>
        </p:nvSpPr>
        <p:spPr>
          <a:xfrm>
            <a:off x="3532626" y="3196369"/>
            <a:ext cx="441560" cy="27909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4" name="Rectángulo 333"/>
          <p:cNvSpPr/>
          <p:nvPr/>
        </p:nvSpPr>
        <p:spPr>
          <a:xfrm>
            <a:off x="3723107" y="2672354"/>
            <a:ext cx="274311" cy="10402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5" name="Rectángulo 334"/>
          <p:cNvSpPr/>
          <p:nvPr/>
        </p:nvSpPr>
        <p:spPr>
          <a:xfrm>
            <a:off x="2332340" y="2635755"/>
            <a:ext cx="1988187" cy="15177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6" name="Rectángulo 335"/>
          <p:cNvSpPr/>
          <p:nvPr/>
        </p:nvSpPr>
        <p:spPr>
          <a:xfrm>
            <a:off x="3723107" y="3587538"/>
            <a:ext cx="590342" cy="12503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7" name="Rectángulo 336"/>
          <p:cNvSpPr/>
          <p:nvPr/>
        </p:nvSpPr>
        <p:spPr>
          <a:xfrm>
            <a:off x="2362780" y="3820371"/>
            <a:ext cx="1988187" cy="13286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8" name="Rectángulo 337"/>
          <p:cNvSpPr/>
          <p:nvPr/>
        </p:nvSpPr>
        <p:spPr>
          <a:xfrm>
            <a:off x="3716300" y="2791422"/>
            <a:ext cx="180480" cy="10402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9" name="CuadroTexto 338"/>
          <p:cNvSpPr txBox="1"/>
          <p:nvPr/>
        </p:nvSpPr>
        <p:spPr>
          <a:xfrm>
            <a:off x="4583998" y="3286393"/>
            <a:ext cx="7889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100" dirty="0" smtClean="0"/>
              <a:t>Conductos</a:t>
            </a:r>
          </a:p>
        </p:txBody>
      </p:sp>
      <p:grpSp>
        <p:nvGrpSpPr>
          <p:cNvPr id="340" name="Grupo 339"/>
          <p:cNvGrpSpPr/>
          <p:nvPr/>
        </p:nvGrpSpPr>
        <p:grpSpPr>
          <a:xfrm>
            <a:off x="2158602" y="5085015"/>
            <a:ext cx="1826620" cy="462231"/>
            <a:chOff x="7283824" y="3235007"/>
            <a:chExt cx="2656513" cy="614395"/>
          </a:xfrm>
        </p:grpSpPr>
        <p:sp>
          <p:nvSpPr>
            <p:cNvPr id="341" name="Rectangle 79">
              <a:extLst>
                <a:ext uri="{FF2B5EF4-FFF2-40B4-BE49-F238E27FC236}">
                  <a16:creationId xmlns:a16="http://schemas.microsoft.com/office/drawing/2014/main" id="{773E9CD3-5825-4B3E-8747-C2DFA73760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31906" y="3235007"/>
              <a:ext cx="308431" cy="60801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grpSp>
          <p:nvGrpSpPr>
            <p:cNvPr id="342" name="Grupo 341">
              <a:extLst>
                <a:ext uri="{FF2B5EF4-FFF2-40B4-BE49-F238E27FC236}">
                  <a16:creationId xmlns:a16="http://schemas.microsoft.com/office/drawing/2014/main" id="{0962E40A-2819-44DB-8176-E3C7FA582325}"/>
                </a:ext>
              </a:extLst>
            </p:cNvPr>
            <p:cNvGrpSpPr/>
            <p:nvPr/>
          </p:nvGrpSpPr>
          <p:grpSpPr>
            <a:xfrm>
              <a:off x="9697353" y="3262259"/>
              <a:ext cx="185059" cy="551490"/>
              <a:chOff x="6282965" y="3679428"/>
              <a:chExt cx="228600" cy="842452"/>
            </a:xfrm>
          </p:grpSpPr>
          <p:sp>
            <p:nvSpPr>
              <p:cNvPr id="368" name="Rectangle 80">
                <a:extLst>
                  <a:ext uri="{FF2B5EF4-FFF2-40B4-BE49-F238E27FC236}">
                    <a16:creationId xmlns:a16="http://schemas.microsoft.com/office/drawing/2014/main" id="{06E32DA7-36A0-4E72-BEED-EC41A550D9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82965" y="3679428"/>
                <a:ext cx="228600" cy="835920"/>
              </a:xfrm>
              <a:prstGeom prst="rect">
                <a:avLst/>
              </a:prstGeom>
              <a:solidFill>
                <a:srgbClr val="007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s-ES" altLang="es-ES"/>
              </a:p>
            </p:txBody>
          </p:sp>
          <p:sp>
            <p:nvSpPr>
              <p:cNvPr id="369" name="AutoShape 81">
                <a:extLst>
                  <a:ext uri="{FF2B5EF4-FFF2-40B4-BE49-F238E27FC236}">
                    <a16:creationId xmlns:a16="http://schemas.microsoft.com/office/drawing/2014/main" id="{FE9193F7-6F22-485D-97BB-84774314CF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82965" y="3693880"/>
                <a:ext cx="228600" cy="828000"/>
              </a:xfrm>
              <a:prstGeom prst="rtTriangl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s-ES" altLang="es-ES"/>
              </a:p>
            </p:txBody>
          </p:sp>
        </p:grpSp>
        <p:grpSp>
          <p:nvGrpSpPr>
            <p:cNvPr id="343" name="Grupo 342">
              <a:extLst>
                <a:ext uri="{FF2B5EF4-FFF2-40B4-BE49-F238E27FC236}">
                  <a16:creationId xmlns:a16="http://schemas.microsoft.com/office/drawing/2014/main" id="{50FC7F96-EA5F-4CE1-B81F-E2CBB3DBEA9B}"/>
                </a:ext>
              </a:extLst>
            </p:cNvPr>
            <p:cNvGrpSpPr/>
            <p:nvPr/>
          </p:nvGrpSpPr>
          <p:grpSpPr>
            <a:xfrm>
              <a:off x="8860337" y="3236170"/>
              <a:ext cx="246745" cy="605658"/>
              <a:chOff x="4658400" y="3646800"/>
              <a:chExt cx="304800" cy="925200"/>
            </a:xfrm>
          </p:grpSpPr>
          <p:sp>
            <p:nvSpPr>
              <p:cNvPr id="357" name="Rectangle 54">
                <a:extLst>
                  <a:ext uri="{FF2B5EF4-FFF2-40B4-BE49-F238E27FC236}">
                    <a16:creationId xmlns:a16="http://schemas.microsoft.com/office/drawing/2014/main" id="{097D2A35-42DB-464A-94AC-8B5902D95A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8400" y="3646800"/>
                <a:ext cx="304800" cy="9252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s-ES" altLang="es-ES"/>
              </a:p>
            </p:txBody>
          </p:sp>
          <p:grpSp>
            <p:nvGrpSpPr>
              <p:cNvPr id="358" name="Grupo 357">
                <a:extLst>
                  <a:ext uri="{FF2B5EF4-FFF2-40B4-BE49-F238E27FC236}">
                    <a16:creationId xmlns:a16="http://schemas.microsoft.com/office/drawing/2014/main" id="{749B20FC-CCFF-46F9-895D-23517EBA03EB}"/>
                  </a:ext>
                </a:extLst>
              </p:cNvPr>
              <p:cNvGrpSpPr/>
              <p:nvPr/>
            </p:nvGrpSpPr>
            <p:grpSpPr>
              <a:xfrm>
                <a:off x="4734000" y="3686654"/>
                <a:ext cx="161925" cy="832679"/>
                <a:chOff x="4724104" y="3691284"/>
                <a:chExt cx="161925" cy="832679"/>
              </a:xfrm>
            </p:grpSpPr>
            <p:sp>
              <p:nvSpPr>
                <p:cNvPr id="359" name="Rectangle 55" descr="Papel bouquet">
                  <a:extLst>
                    <a:ext uri="{FF2B5EF4-FFF2-40B4-BE49-F238E27FC236}">
                      <a16:creationId xmlns:a16="http://schemas.microsoft.com/office/drawing/2014/main" id="{447CB746-6336-47A2-AD9D-F84B6CE4D5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27279" y="3691284"/>
                  <a:ext cx="152400" cy="832679"/>
                </a:xfrm>
                <a:prstGeom prst="rect">
                  <a:avLst/>
                </a:prstGeom>
                <a:blipFill dpi="0" rotWithShape="0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tile tx="0" ty="0" sx="100000" sy="100000" flip="none" algn="tl"/>
                </a:blip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s-ES" altLang="es-ES"/>
                </a:p>
              </p:txBody>
            </p:sp>
            <p:sp>
              <p:nvSpPr>
                <p:cNvPr id="360" name="Freeform 56">
                  <a:extLst>
                    <a:ext uri="{FF2B5EF4-FFF2-40B4-BE49-F238E27FC236}">
                      <a16:creationId xmlns:a16="http://schemas.microsoft.com/office/drawing/2014/main" id="{216CA19C-8A50-487A-9231-CF5FE28F5B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27279" y="3691284"/>
                  <a:ext cx="152400" cy="107940"/>
                </a:xfrm>
                <a:custGeom>
                  <a:avLst/>
                  <a:gdLst>
                    <a:gd name="T0" fmla="*/ 0 w 96"/>
                    <a:gd name="T1" fmla="*/ 0 h 112"/>
                    <a:gd name="T2" fmla="*/ 96 w 96"/>
                    <a:gd name="T3" fmla="*/ 112 h 112"/>
                    <a:gd name="T4" fmla="*/ 0 60000 65536"/>
                    <a:gd name="T5" fmla="*/ 0 60000 65536"/>
                    <a:gd name="T6" fmla="*/ 0 w 96"/>
                    <a:gd name="T7" fmla="*/ 0 h 112"/>
                    <a:gd name="T8" fmla="*/ 96 w 96"/>
                    <a:gd name="T9" fmla="*/ 112 h 11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96" h="112">
                      <a:moveTo>
                        <a:pt x="0" y="0"/>
                      </a:moveTo>
                      <a:lnTo>
                        <a:pt x="96" y="112"/>
                      </a:ln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361" name="Freeform 57">
                  <a:extLst>
                    <a:ext uri="{FF2B5EF4-FFF2-40B4-BE49-F238E27FC236}">
                      <a16:creationId xmlns:a16="http://schemas.microsoft.com/office/drawing/2014/main" id="{07839032-51D7-489B-ABFF-95FFCA7181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24104" y="3803079"/>
                  <a:ext cx="161925" cy="88665"/>
                </a:xfrm>
                <a:custGeom>
                  <a:avLst/>
                  <a:gdLst>
                    <a:gd name="T0" fmla="*/ 102 w 102"/>
                    <a:gd name="T1" fmla="*/ 0 h 92"/>
                    <a:gd name="T2" fmla="*/ 0 w 102"/>
                    <a:gd name="T3" fmla="*/ 92 h 92"/>
                    <a:gd name="T4" fmla="*/ 0 w 102"/>
                    <a:gd name="T5" fmla="*/ 90 h 92"/>
                    <a:gd name="T6" fmla="*/ 0 60000 65536"/>
                    <a:gd name="T7" fmla="*/ 0 60000 65536"/>
                    <a:gd name="T8" fmla="*/ 0 60000 65536"/>
                    <a:gd name="T9" fmla="*/ 0 w 102"/>
                    <a:gd name="T10" fmla="*/ 0 h 92"/>
                    <a:gd name="T11" fmla="*/ 102 w 102"/>
                    <a:gd name="T12" fmla="*/ 92 h 9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02" h="92">
                      <a:moveTo>
                        <a:pt x="102" y="0"/>
                      </a:moveTo>
                      <a:lnTo>
                        <a:pt x="0" y="92"/>
                      </a:lnTo>
                      <a:lnTo>
                        <a:pt x="0" y="9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362" name="Freeform 58">
                  <a:extLst>
                    <a:ext uri="{FF2B5EF4-FFF2-40B4-BE49-F238E27FC236}">
                      <a16:creationId xmlns:a16="http://schemas.microsoft.com/office/drawing/2014/main" id="{6FC64015-524E-458C-9119-02F767F62A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30454" y="3901382"/>
                  <a:ext cx="152400" cy="96375"/>
                </a:xfrm>
                <a:custGeom>
                  <a:avLst/>
                  <a:gdLst>
                    <a:gd name="T0" fmla="*/ 0 w 96"/>
                    <a:gd name="T1" fmla="*/ 0 h 100"/>
                    <a:gd name="T2" fmla="*/ 96 w 96"/>
                    <a:gd name="T3" fmla="*/ 100 h 100"/>
                    <a:gd name="T4" fmla="*/ 0 60000 65536"/>
                    <a:gd name="T5" fmla="*/ 0 60000 65536"/>
                    <a:gd name="T6" fmla="*/ 0 w 96"/>
                    <a:gd name="T7" fmla="*/ 0 h 100"/>
                    <a:gd name="T8" fmla="*/ 96 w 96"/>
                    <a:gd name="T9" fmla="*/ 100 h 100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96" h="100">
                      <a:moveTo>
                        <a:pt x="0" y="0"/>
                      </a:moveTo>
                      <a:lnTo>
                        <a:pt x="96" y="10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363" name="Freeform 59">
                  <a:extLst>
                    <a:ext uri="{FF2B5EF4-FFF2-40B4-BE49-F238E27FC236}">
                      <a16:creationId xmlns:a16="http://schemas.microsoft.com/office/drawing/2014/main" id="{DF6795F9-1A14-41CD-89EF-EE68013ADE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27279" y="3997757"/>
                  <a:ext cx="149225" cy="107940"/>
                </a:xfrm>
                <a:custGeom>
                  <a:avLst/>
                  <a:gdLst>
                    <a:gd name="T0" fmla="*/ 94 w 94"/>
                    <a:gd name="T1" fmla="*/ 0 h 112"/>
                    <a:gd name="T2" fmla="*/ 0 w 94"/>
                    <a:gd name="T3" fmla="*/ 112 h 112"/>
                    <a:gd name="T4" fmla="*/ 0 60000 65536"/>
                    <a:gd name="T5" fmla="*/ 0 60000 65536"/>
                    <a:gd name="T6" fmla="*/ 0 w 94"/>
                    <a:gd name="T7" fmla="*/ 0 h 112"/>
                    <a:gd name="T8" fmla="*/ 94 w 94"/>
                    <a:gd name="T9" fmla="*/ 112 h 11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94" h="112">
                      <a:moveTo>
                        <a:pt x="94" y="0"/>
                      </a:moveTo>
                      <a:lnTo>
                        <a:pt x="0" y="11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364" name="Line 60">
                  <a:extLst>
                    <a:ext uri="{FF2B5EF4-FFF2-40B4-BE49-F238E27FC236}">
                      <a16:creationId xmlns:a16="http://schemas.microsoft.com/office/drawing/2014/main" id="{697381AE-4069-468A-B930-7A5D29947A3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727279" y="4107624"/>
                  <a:ext cx="152400" cy="9252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 dirty="0"/>
                </a:p>
              </p:txBody>
            </p:sp>
            <p:sp>
              <p:nvSpPr>
                <p:cNvPr id="365" name="Freeform 61">
                  <a:extLst>
                    <a:ext uri="{FF2B5EF4-FFF2-40B4-BE49-F238E27FC236}">
                      <a16:creationId xmlns:a16="http://schemas.microsoft.com/office/drawing/2014/main" id="{CF82178B-4AC1-46C6-B0B7-F36F924B1C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30454" y="4200144"/>
                  <a:ext cx="146050" cy="113723"/>
                </a:xfrm>
                <a:custGeom>
                  <a:avLst/>
                  <a:gdLst>
                    <a:gd name="T0" fmla="*/ 92 w 92"/>
                    <a:gd name="T1" fmla="*/ 0 h 118"/>
                    <a:gd name="T2" fmla="*/ 0 w 92"/>
                    <a:gd name="T3" fmla="*/ 118 h 118"/>
                    <a:gd name="T4" fmla="*/ 0 60000 65536"/>
                    <a:gd name="T5" fmla="*/ 0 60000 65536"/>
                    <a:gd name="T6" fmla="*/ 0 w 92"/>
                    <a:gd name="T7" fmla="*/ 0 h 118"/>
                    <a:gd name="T8" fmla="*/ 92 w 92"/>
                    <a:gd name="T9" fmla="*/ 118 h 11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92" h="118">
                      <a:moveTo>
                        <a:pt x="92" y="0"/>
                      </a:moveTo>
                      <a:lnTo>
                        <a:pt x="0" y="118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366" name="Freeform 62">
                  <a:extLst>
                    <a:ext uri="{FF2B5EF4-FFF2-40B4-BE49-F238E27FC236}">
                      <a16:creationId xmlns:a16="http://schemas.microsoft.com/office/drawing/2014/main" id="{A4765E28-B84B-48A8-A726-32A07CE1EC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27279" y="4315794"/>
                  <a:ext cx="149225" cy="98303"/>
                </a:xfrm>
                <a:custGeom>
                  <a:avLst/>
                  <a:gdLst>
                    <a:gd name="T0" fmla="*/ 0 w 94"/>
                    <a:gd name="T1" fmla="*/ 0 h 102"/>
                    <a:gd name="T2" fmla="*/ 94 w 94"/>
                    <a:gd name="T3" fmla="*/ 102 h 102"/>
                    <a:gd name="T4" fmla="*/ 0 60000 65536"/>
                    <a:gd name="T5" fmla="*/ 0 60000 65536"/>
                    <a:gd name="T6" fmla="*/ 0 w 94"/>
                    <a:gd name="T7" fmla="*/ 0 h 102"/>
                    <a:gd name="T8" fmla="*/ 94 w 94"/>
                    <a:gd name="T9" fmla="*/ 102 h 10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94" h="102">
                      <a:moveTo>
                        <a:pt x="0" y="0"/>
                      </a:moveTo>
                      <a:lnTo>
                        <a:pt x="94" y="10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367" name="Freeform 63">
                  <a:extLst>
                    <a:ext uri="{FF2B5EF4-FFF2-40B4-BE49-F238E27FC236}">
                      <a16:creationId xmlns:a16="http://schemas.microsoft.com/office/drawing/2014/main" id="{C12275A3-9CBF-42E2-BB3A-EA7B5AD2D6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27279" y="4419879"/>
                  <a:ext cx="149225" cy="102158"/>
                </a:xfrm>
                <a:custGeom>
                  <a:avLst/>
                  <a:gdLst>
                    <a:gd name="T0" fmla="*/ 94 w 94"/>
                    <a:gd name="T1" fmla="*/ 0 h 106"/>
                    <a:gd name="T2" fmla="*/ 0 w 94"/>
                    <a:gd name="T3" fmla="*/ 106 h 106"/>
                    <a:gd name="T4" fmla="*/ 0 60000 65536"/>
                    <a:gd name="T5" fmla="*/ 0 60000 65536"/>
                    <a:gd name="T6" fmla="*/ 0 w 94"/>
                    <a:gd name="T7" fmla="*/ 0 h 106"/>
                    <a:gd name="T8" fmla="*/ 94 w 94"/>
                    <a:gd name="T9" fmla="*/ 106 h 10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94" h="106">
                      <a:moveTo>
                        <a:pt x="94" y="0"/>
                      </a:moveTo>
                      <a:lnTo>
                        <a:pt x="0" y="106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</p:grpSp>
        </p:grpSp>
        <p:grpSp>
          <p:nvGrpSpPr>
            <p:cNvPr id="344" name="Grupo 343">
              <a:extLst>
                <a:ext uri="{FF2B5EF4-FFF2-40B4-BE49-F238E27FC236}">
                  <a16:creationId xmlns:a16="http://schemas.microsoft.com/office/drawing/2014/main" id="{B2508C8F-E2C8-4853-8AFF-F5D90F954AFB}"/>
                </a:ext>
              </a:extLst>
            </p:cNvPr>
            <p:cNvGrpSpPr/>
            <p:nvPr/>
          </p:nvGrpSpPr>
          <p:grpSpPr>
            <a:xfrm>
              <a:off x="9107416" y="3235007"/>
              <a:ext cx="524576" cy="605994"/>
              <a:chOff x="4963612" y="3645024"/>
              <a:chExt cx="648000" cy="925713"/>
            </a:xfrm>
          </p:grpSpPr>
          <p:grpSp>
            <p:nvGrpSpPr>
              <p:cNvPr id="349" name="Group 199">
                <a:extLst>
                  <a:ext uri="{FF2B5EF4-FFF2-40B4-BE49-F238E27FC236}">
                    <a16:creationId xmlns:a16="http://schemas.microsoft.com/office/drawing/2014/main" id="{05F18AF4-6305-461F-B7EE-61032341CF31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4963612" y="3645024"/>
                <a:ext cx="648000" cy="925713"/>
                <a:chOff x="3168" y="1008"/>
                <a:chExt cx="672" cy="960"/>
              </a:xfrm>
            </p:grpSpPr>
            <p:sp>
              <p:nvSpPr>
                <p:cNvPr id="353" name="Rectangle 200">
                  <a:extLst>
                    <a:ext uri="{FF2B5EF4-FFF2-40B4-BE49-F238E27FC236}">
                      <a16:creationId xmlns:a16="http://schemas.microsoft.com/office/drawing/2014/main" id="{41622D31-20D0-4787-B691-4A3E199810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68" y="1008"/>
                  <a:ext cx="672" cy="960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s-ES" altLang="es-ES" dirty="0"/>
                </a:p>
              </p:txBody>
            </p:sp>
            <p:grpSp>
              <p:nvGrpSpPr>
                <p:cNvPr id="354" name="Group 201">
                  <a:extLst>
                    <a:ext uri="{FF2B5EF4-FFF2-40B4-BE49-F238E27FC236}">
                      <a16:creationId xmlns:a16="http://schemas.microsoft.com/office/drawing/2014/main" id="{35D0D8EB-1C24-4585-A4E8-AFE987D5725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216" y="1344"/>
                  <a:ext cx="480" cy="336"/>
                  <a:chOff x="672" y="768"/>
                  <a:chExt cx="864" cy="624"/>
                </a:xfrm>
              </p:grpSpPr>
              <p:sp>
                <p:nvSpPr>
                  <p:cNvPr id="355" name="Oval 202">
                    <a:extLst>
                      <a:ext uri="{FF2B5EF4-FFF2-40B4-BE49-F238E27FC236}">
                        <a16:creationId xmlns:a16="http://schemas.microsoft.com/office/drawing/2014/main" id="{ADA36EB3-67C2-40E4-98F8-A6B01860037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72" y="768"/>
                    <a:ext cx="518" cy="624"/>
                  </a:xfrm>
                  <a:prstGeom prst="ellipse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s-ES" altLang="es-ES" dirty="0"/>
                  </a:p>
                </p:txBody>
              </p:sp>
              <p:sp>
                <p:nvSpPr>
                  <p:cNvPr id="356" name="Rectangle 203">
                    <a:extLst>
                      <a:ext uri="{FF2B5EF4-FFF2-40B4-BE49-F238E27FC236}">
                        <a16:creationId xmlns:a16="http://schemas.microsoft.com/office/drawing/2014/main" id="{8B09AF6D-DFFE-478F-A53B-C9533710FD5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931" y="768"/>
                    <a:ext cx="605" cy="312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s-ES" altLang="es-ES"/>
                  </a:p>
                </p:txBody>
              </p:sp>
            </p:grpSp>
          </p:grpSp>
          <p:cxnSp>
            <p:nvCxnSpPr>
              <p:cNvPr id="350" name="Conector recto 349">
                <a:extLst>
                  <a:ext uri="{FF2B5EF4-FFF2-40B4-BE49-F238E27FC236}">
                    <a16:creationId xmlns:a16="http://schemas.microsoft.com/office/drawing/2014/main" id="{3A879FD9-25C1-4D77-A43A-C14A24BA73B5}"/>
                  </a:ext>
                </a:extLst>
              </p:cNvPr>
              <p:cNvCxnSpPr>
                <a:cxnSpLocks/>
                <a:stCxn id="355" idx="0"/>
              </p:cNvCxnSpPr>
              <p:nvPr/>
            </p:nvCxnSpPr>
            <p:spPr>
              <a:xfrm>
                <a:off x="5148648" y="3969024"/>
                <a:ext cx="324107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1" name="Conector recto 350">
                <a:extLst>
                  <a:ext uri="{FF2B5EF4-FFF2-40B4-BE49-F238E27FC236}">
                    <a16:creationId xmlns:a16="http://schemas.microsoft.com/office/drawing/2014/main" id="{16E5E239-58AE-49BA-B9B4-E786A33C2BC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92000" y="4121424"/>
                <a:ext cx="180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2" name="Conector recto 351">
                <a:extLst>
                  <a:ext uri="{FF2B5EF4-FFF2-40B4-BE49-F238E27FC236}">
                    <a16:creationId xmlns:a16="http://schemas.microsoft.com/office/drawing/2014/main" id="{544FB076-04E0-4995-8689-722895D7B70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472000" y="3969024"/>
                <a:ext cx="0" cy="15719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45" name="Rectángulo 344">
              <a:extLst>
                <a:ext uri="{FF2B5EF4-FFF2-40B4-BE49-F238E27FC236}">
                  <a16:creationId xmlns:a16="http://schemas.microsoft.com/office/drawing/2014/main" id="{94CD4103-8798-4D85-B7BA-EFE55529E08F}"/>
                </a:ext>
              </a:extLst>
            </p:cNvPr>
            <p:cNvSpPr/>
            <p:nvPr/>
          </p:nvSpPr>
          <p:spPr>
            <a:xfrm>
              <a:off x="8860337" y="3235007"/>
              <a:ext cx="1080000" cy="612000"/>
            </a:xfrm>
            <a:prstGeom prst="rect">
              <a:avLst/>
            </a:prstGeom>
            <a:noFill/>
            <a:ln w="349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346" name="Conector recto 345">
              <a:extLst>
                <a:ext uri="{FF2B5EF4-FFF2-40B4-BE49-F238E27FC236}">
                  <a16:creationId xmlns:a16="http://schemas.microsoft.com/office/drawing/2014/main" id="{53C6AF4E-23C0-42C9-A631-576D16D7D4A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283824" y="3772652"/>
              <a:ext cx="2482665" cy="0"/>
            </a:xfrm>
            <a:prstGeom prst="line">
              <a:avLst/>
            </a:prstGeom>
            <a:ln w="38100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7" name="Conector recto 346">
              <a:extLst>
                <a:ext uri="{FF2B5EF4-FFF2-40B4-BE49-F238E27FC236}">
                  <a16:creationId xmlns:a16="http://schemas.microsoft.com/office/drawing/2014/main" id="{149F1846-71F8-46E4-9387-DAFA6C4C0957}"/>
                </a:ext>
              </a:extLst>
            </p:cNvPr>
            <p:cNvCxnSpPr>
              <a:cxnSpLocks/>
            </p:cNvCxnSpPr>
            <p:nvPr/>
          </p:nvCxnSpPr>
          <p:spPr>
            <a:xfrm>
              <a:off x="9550489" y="3705402"/>
              <a:ext cx="0" cy="144000"/>
            </a:xfrm>
            <a:prstGeom prst="line">
              <a:avLst/>
            </a:prstGeom>
            <a:ln w="28575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8" name="Triángulo isósceles 347">
              <a:extLst>
                <a:ext uri="{FF2B5EF4-FFF2-40B4-BE49-F238E27FC236}">
                  <a16:creationId xmlns:a16="http://schemas.microsoft.com/office/drawing/2014/main" id="{AA38878B-7C4D-4A68-A95F-F81BC3CE861E}"/>
                </a:ext>
              </a:extLst>
            </p:cNvPr>
            <p:cNvSpPr/>
            <p:nvPr/>
          </p:nvSpPr>
          <p:spPr>
            <a:xfrm rot="5400000">
              <a:off x="9451502" y="3729112"/>
              <a:ext cx="83166" cy="102821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370" name="Rectángulo 369"/>
          <p:cNvSpPr/>
          <p:nvPr/>
        </p:nvSpPr>
        <p:spPr>
          <a:xfrm>
            <a:off x="1103030" y="4522085"/>
            <a:ext cx="3312368" cy="15817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grpSp>
        <p:nvGrpSpPr>
          <p:cNvPr id="371" name="Grupo 370">
            <a:extLst>
              <a:ext uri="{FF2B5EF4-FFF2-40B4-BE49-F238E27FC236}">
                <a16:creationId xmlns:a16="http://schemas.microsoft.com/office/drawing/2014/main" id="{D6D3D858-DBCB-45A1-8E6C-AE6FEA05CD2F}"/>
              </a:ext>
            </a:extLst>
          </p:cNvPr>
          <p:cNvGrpSpPr>
            <a:grpSpLocks noChangeAspect="1"/>
          </p:cNvGrpSpPr>
          <p:nvPr/>
        </p:nvGrpSpPr>
        <p:grpSpPr>
          <a:xfrm>
            <a:off x="1204718" y="5124651"/>
            <a:ext cx="535312" cy="448560"/>
            <a:chOff x="5076000" y="3438818"/>
            <a:chExt cx="1656000" cy="1387626"/>
          </a:xfrm>
        </p:grpSpPr>
        <p:sp>
          <p:nvSpPr>
            <p:cNvPr id="372" name="Rectángulo 371">
              <a:extLst>
                <a:ext uri="{FF2B5EF4-FFF2-40B4-BE49-F238E27FC236}">
                  <a16:creationId xmlns:a16="http://schemas.microsoft.com/office/drawing/2014/main" id="{CD948BF4-9D5A-48A9-884B-95F45C4BE600}"/>
                </a:ext>
              </a:extLst>
            </p:cNvPr>
            <p:cNvSpPr/>
            <p:nvPr/>
          </p:nvSpPr>
          <p:spPr>
            <a:xfrm>
              <a:off x="5076000" y="3438818"/>
              <a:ext cx="1656000" cy="138762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373" name="Grupo 372">
              <a:extLst>
                <a:ext uri="{FF2B5EF4-FFF2-40B4-BE49-F238E27FC236}">
                  <a16:creationId xmlns:a16="http://schemas.microsoft.com/office/drawing/2014/main" id="{1E819934-74F8-49E2-83A6-98CF62ADE5A1}"/>
                </a:ext>
              </a:extLst>
            </p:cNvPr>
            <p:cNvGrpSpPr/>
            <p:nvPr/>
          </p:nvGrpSpPr>
          <p:grpSpPr>
            <a:xfrm>
              <a:off x="5149507" y="3448631"/>
              <a:ext cx="1368152" cy="1368000"/>
              <a:chOff x="5149507" y="3448631"/>
              <a:chExt cx="1368152" cy="1368000"/>
            </a:xfrm>
          </p:grpSpPr>
          <p:sp>
            <p:nvSpPr>
              <p:cNvPr id="374" name="Elipse 373">
                <a:extLst>
                  <a:ext uri="{FF2B5EF4-FFF2-40B4-BE49-F238E27FC236}">
                    <a16:creationId xmlns:a16="http://schemas.microsoft.com/office/drawing/2014/main" id="{68857DEE-A2B7-4AD6-8CE7-9FA9989B9FD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149507" y="3448631"/>
                <a:ext cx="1368152" cy="1368000"/>
              </a:xfrm>
              <a:prstGeom prst="ellipse">
                <a:avLst/>
              </a:prstGeom>
              <a:pattFill prst="pct30">
                <a:fgClr>
                  <a:schemeClr val="accent1"/>
                </a:fgClr>
                <a:bgClr>
                  <a:schemeClr val="bg1"/>
                </a:bgClr>
              </a:patt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grpSp>
            <p:nvGrpSpPr>
              <p:cNvPr id="375" name="Grupo 374">
                <a:extLst>
                  <a:ext uri="{FF2B5EF4-FFF2-40B4-BE49-F238E27FC236}">
                    <a16:creationId xmlns:a16="http://schemas.microsoft.com/office/drawing/2014/main" id="{CBC521ED-5D40-4C20-9A19-2FBBFF7CD360}"/>
                  </a:ext>
                </a:extLst>
              </p:cNvPr>
              <p:cNvGrpSpPr/>
              <p:nvPr/>
            </p:nvGrpSpPr>
            <p:grpSpPr>
              <a:xfrm>
                <a:off x="5194243" y="3864960"/>
                <a:ext cx="1254572" cy="918389"/>
                <a:chOff x="5194243" y="3864960"/>
                <a:chExt cx="1254572" cy="918389"/>
              </a:xfrm>
            </p:grpSpPr>
            <p:sp>
              <p:nvSpPr>
                <p:cNvPr id="376" name="Elipse 375">
                  <a:extLst>
                    <a:ext uri="{FF2B5EF4-FFF2-40B4-BE49-F238E27FC236}">
                      <a16:creationId xmlns:a16="http://schemas.microsoft.com/office/drawing/2014/main" id="{DE1030EA-6BD7-4A86-A77C-43C54E08C1A9}"/>
                    </a:ext>
                  </a:extLst>
                </p:cNvPr>
                <p:cNvSpPr/>
                <p:nvPr/>
              </p:nvSpPr>
              <p:spPr>
                <a:xfrm rot="1506832">
                  <a:off x="5194243" y="3891798"/>
                  <a:ext cx="720000" cy="144000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377" name="Elipse 376">
                  <a:extLst>
                    <a:ext uri="{FF2B5EF4-FFF2-40B4-BE49-F238E27FC236}">
                      <a16:creationId xmlns:a16="http://schemas.microsoft.com/office/drawing/2014/main" id="{3EC1670A-B1E1-4DC5-99B8-D9FAAC9A2E6C}"/>
                    </a:ext>
                  </a:extLst>
                </p:cNvPr>
                <p:cNvSpPr/>
                <p:nvPr/>
              </p:nvSpPr>
              <p:spPr>
                <a:xfrm rot="8606152">
                  <a:off x="5728815" y="3864960"/>
                  <a:ext cx="720000" cy="144000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378" name="Elipse 377">
                  <a:extLst>
                    <a:ext uri="{FF2B5EF4-FFF2-40B4-BE49-F238E27FC236}">
                      <a16:creationId xmlns:a16="http://schemas.microsoft.com/office/drawing/2014/main" id="{2EE1C082-B8DE-4DD1-A07F-C845B9E2ED23}"/>
                    </a:ext>
                  </a:extLst>
                </p:cNvPr>
                <p:cNvSpPr/>
                <p:nvPr/>
              </p:nvSpPr>
              <p:spPr>
                <a:xfrm rot="16200000">
                  <a:off x="5478474" y="4351349"/>
                  <a:ext cx="720000" cy="144000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</p:grpSp>
        </p:grpSp>
      </p:grpSp>
      <p:grpSp>
        <p:nvGrpSpPr>
          <p:cNvPr id="379" name="Grupo 378">
            <a:extLst>
              <a:ext uri="{FF2B5EF4-FFF2-40B4-BE49-F238E27FC236}">
                <a16:creationId xmlns:a16="http://schemas.microsoft.com/office/drawing/2014/main" id="{5A05E5BD-B407-48AA-9372-826A8A8222BA}"/>
              </a:ext>
            </a:extLst>
          </p:cNvPr>
          <p:cNvGrpSpPr>
            <a:grpSpLocks noChangeAspect="1"/>
          </p:cNvGrpSpPr>
          <p:nvPr/>
        </p:nvGrpSpPr>
        <p:grpSpPr>
          <a:xfrm>
            <a:off x="1741423" y="5124651"/>
            <a:ext cx="701267" cy="448560"/>
            <a:chOff x="2177887" y="4728404"/>
            <a:chExt cx="1395531" cy="892641"/>
          </a:xfrm>
        </p:grpSpPr>
        <p:sp>
          <p:nvSpPr>
            <p:cNvPr id="380" name="Rectángulo 379">
              <a:extLst>
                <a:ext uri="{FF2B5EF4-FFF2-40B4-BE49-F238E27FC236}">
                  <a16:creationId xmlns:a16="http://schemas.microsoft.com/office/drawing/2014/main" id="{238749D0-B86C-4F97-9C83-7C30F7BF9733}"/>
                </a:ext>
              </a:extLst>
            </p:cNvPr>
            <p:cNvSpPr/>
            <p:nvPr/>
          </p:nvSpPr>
          <p:spPr>
            <a:xfrm>
              <a:off x="2180781" y="4728404"/>
              <a:ext cx="1392516" cy="89264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381" name="Rectangle 86" descr="Horizontal oscura">
              <a:extLst>
                <a:ext uri="{FF2B5EF4-FFF2-40B4-BE49-F238E27FC236}">
                  <a16:creationId xmlns:a16="http://schemas.microsoft.com/office/drawing/2014/main" id="{D976FBB3-184C-4B61-887F-B019076920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0781" y="5309125"/>
              <a:ext cx="1392637" cy="292770"/>
            </a:xfrm>
            <a:prstGeom prst="rect">
              <a:avLst/>
            </a:prstGeom>
            <a:pattFill prst="dkHorz">
              <a:fgClr>
                <a:srgbClr val="000066"/>
              </a:fgClr>
              <a:bgClr>
                <a:schemeClr val="accent5">
                  <a:lumMod val="20000"/>
                  <a:lumOff val="80000"/>
                </a:schemeClr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382" name="Rectangle 86" descr="Horizontal oscura">
              <a:extLst>
                <a:ext uri="{FF2B5EF4-FFF2-40B4-BE49-F238E27FC236}">
                  <a16:creationId xmlns:a16="http://schemas.microsoft.com/office/drawing/2014/main" id="{29DD3AE7-029C-4D9D-B134-C90E3F6862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7887" y="4728404"/>
              <a:ext cx="1392637" cy="285645"/>
            </a:xfrm>
            <a:prstGeom prst="rect">
              <a:avLst/>
            </a:prstGeom>
            <a:pattFill prst="dkHorz">
              <a:fgClr>
                <a:srgbClr val="FF0000"/>
              </a:fgClr>
              <a:bgClr>
                <a:schemeClr val="accent6">
                  <a:lumMod val="20000"/>
                  <a:lumOff val="80000"/>
                </a:schemeClr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383" name="Oval 88">
              <a:extLst>
                <a:ext uri="{FF2B5EF4-FFF2-40B4-BE49-F238E27FC236}">
                  <a16:creationId xmlns:a16="http://schemas.microsoft.com/office/drawing/2014/main" id="{2EA416B6-BC95-4282-94A1-AE8FA98305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88562" y="4860176"/>
              <a:ext cx="571289" cy="571290"/>
            </a:xfrm>
            <a:prstGeom prst="ellipse">
              <a:avLst/>
            </a:prstGeom>
            <a:solidFill>
              <a:srgbClr val="FFC000"/>
            </a:solidFill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384" name="AutoShape 89" descr="Horizontal oscura">
              <a:extLst>
                <a:ext uri="{FF2B5EF4-FFF2-40B4-BE49-F238E27FC236}">
                  <a16:creationId xmlns:a16="http://schemas.microsoft.com/office/drawing/2014/main" id="{90AD9DC2-B107-4472-A0DA-6CC787B50FB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677998" y="4989228"/>
              <a:ext cx="458516" cy="31318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97 w 21600"/>
                <a:gd name="T13" fmla="*/ 4472 h 21600"/>
                <a:gd name="T14" fmla="*/ 17103 w 21600"/>
                <a:gd name="T15" fmla="*/ 1712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dirty="0"/>
            </a:p>
          </p:txBody>
        </p:sp>
      </p:grpSp>
      <p:sp>
        <p:nvSpPr>
          <p:cNvPr id="392" name="Rectangle 79">
            <a:extLst>
              <a:ext uri="{FF2B5EF4-FFF2-40B4-BE49-F238E27FC236}">
                <a16:creationId xmlns:a16="http://schemas.microsoft.com/office/drawing/2014/main" id="{773E9CD3-5825-4B3E-8747-C2DFA73760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62970" y="4565285"/>
            <a:ext cx="212077" cy="457431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ES" altLang="es-ES"/>
          </a:p>
        </p:txBody>
      </p:sp>
      <p:grpSp>
        <p:nvGrpSpPr>
          <p:cNvPr id="393" name="Grupo 392">
            <a:extLst>
              <a:ext uri="{FF2B5EF4-FFF2-40B4-BE49-F238E27FC236}">
                <a16:creationId xmlns:a16="http://schemas.microsoft.com/office/drawing/2014/main" id="{0962E40A-2819-44DB-8176-E3C7FA582325}"/>
              </a:ext>
            </a:extLst>
          </p:cNvPr>
          <p:cNvGrpSpPr/>
          <p:nvPr/>
        </p:nvGrpSpPr>
        <p:grpSpPr>
          <a:xfrm>
            <a:off x="3807971" y="4585788"/>
            <a:ext cx="127247" cy="414905"/>
            <a:chOff x="6282965" y="3679428"/>
            <a:chExt cx="228600" cy="842452"/>
          </a:xfrm>
        </p:grpSpPr>
        <p:sp>
          <p:nvSpPr>
            <p:cNvPr id="419" name="Rectangle 80">
              <a:extLst>
                <a:ext uri="{FF2B5EF4-FFF2-40B4-BE49-F238E27FC236}">
                  <a16:creationId xmlns:a16="http://schemas.microsoft.com/office/drawing/2014/main" id="{06E32DA7-36A0-4E72-BEED-EC41A550D9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82965" y="3679428"/>
              <a:ext cx="228600" cy="835920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420" name="AutoShape 81">
              <a:extLst>
                <a:ext uri="{FF2B5EF4-FFF2-40B4-BE49-F238E27FC236}">
                  <a16:creationId xmlns:a16="http://schemas.microsoft.com/office/drawing/2014/main" id="{FE9193F7-6F22-485D-97BB-84774314CF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82965" y="3693880"/>
              <a:ext cx="228600" cy="828000"/>
            </a:xfrm>
            <a:prstGeom prst="rtTriangl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</p:grpSp>
      <p:grpSp>
        <p:nvGrpSpPr>
          <p:cNvPr id="394" name="Grupo 393">
            <a:extLst>
              <a:ext uri="{FF2B5EF4-FFF2-40B4-BE49-F238E27FC236}">
                <a16:creationId xmlns:a16="http://schemas.microsoft.com/office/drawing/2014/main" id="{50FC7F96-EA5F-4CE1-B81F-E2CBB3DBEA9B}"/>
              </a:ext>
            </a:extLst>
          </p:cNvPr>
          <p:cNvGrpSpPr/>
          <p:nvPr/>
        </p:nvGrpSpPr>
        <p:grpSpPr>
          <a:xfrm>
            <a:off x="3232438" y="4566160"/>
            <a:ext cx="169662" cy="455658"/>
            <a:chOff x="4658400" y="3646800"/>
            <a:chExt cx="304800" cy="925200"/>
          </a:xfrm>
        </p:grpSpPr>
        <p:sp>
          <p:nvSpPr>
            <p:cNvPr id="408" name="Rectangle 54">
              <a:extLst>
                <a:ext uri="{FF2B5EF4-FFF2-40B4-BE49-F238E27FC236}">
                  <a16:creationId xmlns:a16="http://schemas.microsoft.com/office/drawing/2014/main" id="{097D2A35-42DB-464A-94AC-8B5902D95A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8400" y="3646800"/>
              <a:ext cx="304800" cy="9252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grpSp>
          <p:nvGrpSpPr>
            <p:cNvPr id="409" name="Grupo 408">
              <a:extLst>
                <a:ext uri="{FF2B5EF4-FFF2-40B4-BE49-F238E27FC236}">
                  <a16:creationId xmlns:a16="http://schemas.microsoft.com/office/drawing/2014/main" id="{749B20FC-CCFF-46F9-895D-23517EBA03EB}"/>
                </a:ext>
              </a:extLst>
            </p:cNvPr>
            <p:cNvGrpSpPr/>
            <p:nvPr/>
          </p:nvGrpSpPr>
          <p:grpSpPr>
            <a:xfrm>
              <a:off x="4734000" y="3686654"/>
              <a:ext cx="161925" cy="832679"/>
              <a:chOff x="4724104" y="3691284"/>
              <a:chExt cx="161925" cy="832679"/>
            </a:xfrm>
          </p:grpSpPr>
          <p:sp>
            <p:nvSpPr>
              <p:cNvPr id="410" name="Rectangle 55" descr="Papel bouquet">
                <a:extLst>
                  <a:ext uri="{FF2B5EF4-FFF2-40B4-BE49-F238E27FC236}">
                    <a16:creationId xmlns:a16="http://schemas.microsoft.com/office/drawing/2014/main" id="{447CB746-6336-47A2-AD9D-F84B6CE4D5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27279" y="3691284"/>
                <a:ext cx="152400" cy="832679"/>
              </a:xfrm>
              <a:prstGeom prst="rect">
                <a:avLst/>
              </a:prstGeom>
              <a:blipFill dpi="0" rotWithShape="0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tile tx="0" ty="0" sx="100000" sy="100000" flip="none" algn="tl"/>
              </a:blip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s-ES" altLang="es-ES"/>
              </a:p>
            </p:txBody>
          </p:sp>
          <p:sp>
            <p:nvSpPr>
              <p:cNvPr id="411" name="Freeform 56">
                <a:extLst>
                  <a:ext uri="{FF2B5EF4-FFF2-40B4-BE49-F238E27FC236}">
                    <a16:creationId xmlns:a16="http://schemas.microsoft.com/office/drawing/2014/main" id="{216CA19C-8A50-487A-9231-CF5FE28F5B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7279" y="3691284"/>
                <a:ext cx="152400" cy="107940"/>
              </a:xfrm>
              <a:custGeom>
                <a:avLst/>
                <a:gdLst>
                  <a:gd name="T0" fmla="*/ 0 w 96"/>
                  <a:gd name="T1" fmla="*/ 0 h 112"/>
                  <a:gd name="T2" fmla="*/ 96 w 96"/>
                  <a:gd name="T3" fmla="*/ 112 h 112"/>
                  <a:gd name="T4" fmla="*/ 0 60000 65536"/>
                  <a:gd name="T5" fmla="*/ 0 60000 65536"/>
                  <a:gd name="T6" fmla="*/ 0 w 96"/>
                  <a:gd name="T7" fmla="*/ 0 h 112"/>
                  <a:gd name="T8" fmla="*/ 96 w 96"/>
                  <a:gd name="T9" fmla="*/ 112 h 11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96" h="112">
                    <a:moveTo>
                      <a:pt x="0" y="0"/>
                    </a:moveTo>
                    <a:lnTo>
                      <a:pt x="96" y="112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2" name="Freeform 57">
                <a:extLst>
                  <a:ext uri="{FF2B5EF4-FFF2-40B4-BE49-F238E27FC236}">
                    <a16:creationId xmlns:a16="http://schemas.microsoft.com/office/drawing/2014/main" id="{07839032-51D7-489B-ABFF-95FFCA7181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4104" y="3803079"/>
                <a:ext cx="161925" cy="88665"/>
              </a:xfrm>
              <a:custGeom>
                <a:avLst/>
                <a:gdLst>
                  <a:gd name="T0" fmla="*/ 102 w 102"/>
                  <a:gd name="T1" fmla="*/ 0 h 92"/>
                  <a:gd name="T2" fmla="*/ 0 w 102"/>
                  <a:gd name="T3" fmla="*/ 92 h 92"/>
                  <a:gd name="T4" fmla="*/ 0 w 102"/>
                  <a:gd name="T5" fmla="*/ 90 h 92"/>
                  <a:gd name="T6" fmla="*/ 0 60000 65536"/>
                  <a:gd name="T7" fmla="*/ 0 60000 65536"/>
                  <a:gd name="T8" fmla="*/ 0 60000 65536"/>
                  <a:gd name="T9" fmla="*/ 0 w 102"/>
                  <a:gd name="T10" fmla="*/ 0 h 92"/>
                  <a:gd name="T11" fmla="*/ 102 w 102"/>
                  <a:gd name="T12" fmla="*/ 92 h 9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2" h="92">
                    <a:moveTo>
                      <a:pt x="102" y="0"/>
                    </a:moveTo>
                    <a:lnTo>
                      <a:pt x="0" y="92"/>
                    </a:lnTo>
                    <a:lnTo>
                      <a:pt x="0" y="9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3" name="Freeform 58">
                <a:extLst>
                  <a:ext uri="{FF2B5EF4-FFF2-40B4-BE49-F238E27FC236}">
                    <a16:creationId xmlns:a16="http://schemas.microsoft.com/office/drawing/2014/main" id="{6FC64015-524E-458C-9119-02F767F62A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0454" y="3901382"/>
                <a:ext cx="152400" cy="96375"/>
              </a:xfrm>
              <a:custGeom>
                <a:avLst/>
                <a:gdLst>
                  <a:gd name="T0" fmla="*/ 0 w 96"/>
                  <a:gd name="T1" fmla="*/ 0 h 100"/>
                  <a:gd name="T2" fmla="*/ 96 w 96"/>
                  <a:gd name="T3" fmla="*/ 100 h 100"/>
                  <a:gd name="T4" fmla="*/ 0 60000 65536"/>
                  <a:gd name="T5" fmla="*/ 0 60000 65536"/>
                  <a:gd name="T6" fmla="*/ 0 w 96"/>
                  <a:gd name="T7" fmla="*/ 0 h 100"/>
                  <a:gd name="T8" fmla="*/ 96 w 96"/>
                  <a:gd name="T9" fmla="*/ 100 h 10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96" h="100">
                    <a:moveTo>
                      <a:pt x="0" y="0"/>
                    </a:moveTo>
                    <a:lnTo>
                      <a:pt x="96" y="10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4" name="Freeform 59">
                <a:extLst>
                  <a:ext uri="{FF2B5EF4-FFF2-40B4-BE49-F238E27FC236}">
                    <a16:creationId xmlns:a16="http://schemas.microsoft.com/office/drawing/2014/main" id="{DF6795F9-1A14-41CD-89EF-EE68013ADE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7279" y="3997757"/>
                <a:ext cx="149225" cy="107940"/>
              </a:xfrm>
              <a:custGeom>
                <a:avLst/>
                <a:gdLst>
                  <a:gd name="T0" fmla="*/ 94 w 94"/>
                  <a:gd name="T1" fmla="*/ 0 h 112"/>
                  <a:gd name="T2" fmla="*/ 0 w 94"/>
                  <a:gd name="T3" fmla="*/ 112 h 112"/>
                  <a:gd name="T4" fmla="*/ 0 60000 65536"/>
                  <a:gd name="T5" fmla="*/ 0 60000 65536"/>
                  <a:gd name="T6" fmla="*/ 0 w 94"/>
                  <a:gd name="T7" fmla="*/ 0 h 112"/>
                  <a:gd name="T8" fmla="*/ 94 w 94"/>
                  <a:gd name="T9" fmla="*/ 112 h 11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94" h="112">
                    <a:moveTo>
                      <a:pt x="94" y="0"/>
                    </a:moveTo>
                    <a:lnTo>
                      <a:pt x="0" y="112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5" name="Line 60">
                <a:extLst>
                  <a:ext uri="{FF2B5EF4-FFF2-40B4-BE49-F238E27FC236}">
                    <a16:creationId xmlns:a16="http://schemas.microsoft.com/office/drawing/2014/main" id="{697381AE-4069-468A-B930-7A5D29947A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27279" y="4107624"/>
                <a:ext cx="152400" cy="925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ES" dirty="0"/>
              </a:p>
            </p:txBody>
          </p:sp>
          <p:sp>
            <p:nvSpPr>
              <p:cNvPr id="416" name="Freeform 61">
                <a:extLst>
                  <a:ext uri="{FF2B5EF4-FFF2-40B4-BE49-F238E27FC236}">
                    <a16:creationId xmlns:a16="http://schemas.microsoft.com/office/drawing/2014/main" id="{CF82178B-4AC1-46C6-B0B7-F36F924B1C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0454" y="4200144"/>
                <a:ext cx="146050" cy="113723"/>
              </a:xfrm>
              <a:custGeom>
                <a:avLst/>
                <a:gdLst>
                  <a:gd name="T0" fmla="*/ 92 w 92"/>
                  <a:gd name="T1" fmla="*/ 0 h 118"/>
                  <a:gd name="T2" fmla="*/ 0 w 92"/>
                  <a:gd name="T3" fmla="*/ 118 h 118"/>
                  <a:gd name="T4" fmla="*/ 0 60000 65536"/>
                  <a:gd name="T5" fmla="*/ 0 60000 65536"/>
                  <a:gd name="T6" fmla="*/ 0 w 92"/>
                  <a:gd name="T7" fmla="*/ 0 h 118"/>
                  <a:gd name="T8" fmla="*/ 92 w 92"/>
                  <a:gd name="T9" fmla="*/ 118 h 11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92" h="118">
                    <a:moveTo>
                      <a:pt x="92" y="0"/>
                    </a:moveTo>
                    <a:lnTo>
                      <a:pt x="0" y="118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7" name="Freeform 62">
                <a:extLst>
                  <a:ext uri="{FF2B5EF4-FFF2-40B4-BE49-F238E27FC236}">
                    <a16:creationId xmlns:a16="http://schemas.microsoft.com/office/drawing/2014/main" id="{A4765E28-B84B-48A8-A726-32A07CE1EC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7279" y="4315794"/>
                <a:ext cx="149225" cy="98303"/>
              </a:xfrm>
              <a:custGeom>
                <a:avLst/>
                <a:gdLst>
                  <a:gd name="T0" fmla="*/ 0 w 94"/>
                  <a:gd name="T1" fmla="*/ 0 h 102"/>
                  <a:gd name="T2" fmla="*/ 94 w 94"/>
                  <a:gd name="T3" fmla="*/ 102 h 102"/>
                  <a:gd name="T4" fmla="*/ 0 60000 65536"/>
                  <a:gd name="T5" fmla="*/ 0 60000 65536"/>
                  <a:gd name="T6" fmla="*/ 0 w 94"/>
                  <a:gd name="T7" fmla="*/ 0 h 102"/>
                  <a:gd name="T8" fmla="*/ 94 w 94"/>
                  <a:gd name="T9" fmla="*/ 102 h 10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94" h="102">
                    <a:moveTo>
                      <a:pt x="0" y="0"/>
                    </a:moveTo>
                    <a:lnTo>
                      <a:pt x="94" y="102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8" name="Freeform 63">
                <a:extLst>
                  <a:ext uri="{FF2B5EF4-FFF2-40B4-BE49-F238E27FC236}">
                    <a16:creationId xmlns:a16="http://schemas.microsoft.com/office/drawing/2014/main" id="{C12275A3-9CBF-42E2-BB3A-EA7B5AD2D6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7279" y="4419879"/>
                <a:ext cx="149225" cy="102158"/>
              </a:xfrm>
              <a:custGeom>
                <a:avLst/>
                <a:gdLst>
                  <a:gd name="T0" fmla="*/ 94 w 94"/>
                  <a:gd name="T1" fmla="*/ 0 h 106"/>
                  <a:gd name="T2" fmla="*/ 0 w 94"/>
                  <a:gd name="T3" fmla="*/ 106 h 106"/>
                  <a:gd name="T4" fmla="*/ 0 60000 65536"/>
                  <a:gd name="T5" fmla="*/ 0 60000 65536"/>
                  <a:gd name="T6" fmla="*/ 0 w 94"/>
                  <a:gd name="T7" fmla="*/ 0 h 106"/>
                  <a:gd name="T8" fmla="*/ 94 w 94"/>
                  <a:gd name="T9" fmla="*/ 106 h 10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94" h="106">
                    <a:moveTo>
                      <a:pt x="94" y="0"/>
                    </a:moveTo>
                    <a:lnTo>
                      <a:pt x="0" y="106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</p:grpSp>
      </p:grpSp>
      <p:grpSp>
        <p:nvGrpSpPr>
          <p:cNvPr id="395" name="Grupo 394">
            <a:extLst>
              <a:ext uri="{FF2B5EF4-FFF2-40B4-BE49-F238E27FC236}">
                <a16:creationId xmlns:a16="http://schemas.microsoft.com/office/drawing/2014/main" id="{B2508C8F-E2C8-4853-8AFF-F5D90F954AFB}"/>
              </a:ext>
            </a:extLst>
          </p:cNvPr>
          <p:cNvGrpSpPr/>
          <p:nvPr/>
        </p:nvGrpSpPr>
        <p:grpSpPr>
          <a:xfrm>
            <a:off x="3402330" y="4565285"/>
            <a:ext cx="360699" cy="455911"/>
            <a:chOff x="4963612" y="3645024"/>
            <a:chExt cx="648000" cy="925713"/>
          </a:xfrm>
        </p:grpSpPr>
        <p:grpSp>
          <p:nvGrpSpPr>
            <p:cNvPr id="400" name="Group 199">
              <a:extLst>
                <a:ext uri="{FF2B5EF4-FFF2-40B4-BE49-F238E27FC236}">
                  <a16:creationId xmlns:a16="http://schemas.microsoft.com/office/drawing/2014/main" id="{05F18AF4-6305-461F-B7EE-61032341CF31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4963612" y="3645024"/>
              <a:ext cx="648000" cy="925713"/>
              <a:chOff x="3168" y="1008"/>
              <a:chExt cx="672" cy="960"/>
            </a:xfrm>
          </p:grpSpPr>
          <p:sp>
            <p:nvSpPr>
              <p:cNvPr id="404" name="Rectangle 200">
                <a:extLst>
                  <a:ext uri="{FF2B5EF4-FFF2-40B4-BE49-F238E27FC236}">
                    <a16:creationId xmlns:a16="http://schemas.microsoft.com/office/drawing/2014/main" id="{41622D31-20D0-4787-B691-4A3E199810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8" y="1008"/>
                <a:ext cx="672" cy="96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s-ES" altLang="es-ES" dirty="0"/>
              </a:p>
            </p:txBody>
          </p:sp>
          <p:grpSp>
            <p:nvGrpSpPr>
              <p:cNvPr id="405" name="Group 201">
                <a:extLst>
                  <a:ext uri="{FF2B5EF4-FFF2-40B4-BE49-F238E27FC236}">
                    <a16:creationId xmlns:a16="http://schemas.microsoft.com/office/drawing/2014/main" id="{35D0D8EB-1C24-4585-A4E8-AFE987D5725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216" y="1344"/>
                <a:ext cx="480" cy="336"/>
                <a:chOff x="672" y="768"/>
                <a:chExt cx="864" cy="624"/>
              </a:xfrm>
            </p:grpSpPr>
            <p:sp>
              <p:nvSpPr>
                <p:cNvPr id="406" name="Oval 202">
                  <a:extLst>
                    <a:ext uri="{FF2B5EF4-FFF2-40B4-BE49-F238E27FC236}">
                      <a16:creationId xmlns:a16="http://schemas.microsoft.com/office/drawing/2014/main" id="{ADA36EB3-67C2-40E4-98F8-A6B01860037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2" y="768"/>
                  <a:ext cx="518" cy="624"/>
                </a:xfrm>
                <a:prstGeom prst="ellips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s-ES" altLang="es-ES" dirty="0"/>
                </a:p>
              </p:txBody>
            </p:sp>
            <p:sp>
              <p:nvSpPr>
                <p:cNvPr id="407" name="Rectangle 203">
                  <a:extLst>
                    <a:ext uri="{FF2B5EF4-FFF2-40B4-BE49-F238E27FC236}">
                      <a16:creationId xmlns:a16="http://schemas.microsoft.com/office/drawing/2014/main" id="{8B09AF6D-DFFE-478F-A53B-C9533710FD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31" y="768"/>
                  <a:ext cx="605" cy="312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s-ES" altLang="es-ES"/>
                </a:p>
              </p:txBody>
            </p:sp>
          </p:grpSp>
        </p:grpSp>
        <p:cxnSp>
          <p:nvCxnSpPr>
            <p:cNvPr id="401" name="Conector recto 400">
              <a:extLst>
                <a:ext uri="{FF2B5EF4-FFF2-40B4-BE49-F238E27FC236}">
                  <a16:creationId xmlns:a16="http://schemas.microsoft.com/office/drawing/2014/main" id="{3A879FD9-25C1-4D77-A43A-C14A24BA73B5}"/>
                </a:ext>
              </a:extLst>
            </p:cNvPr>
            <p:cNvCxnSpPr>
              <a:cxnSpLocks/>
              <a:stCxn id="406" idx="0"/>
            </p:cNvCxnSpPr>
            <p:nvPr/>
          </p:nvCxnSpPr>
          <p:spPr>
            <a:xfrm>
              <a:off x="5148648" y="3969024"/>
              <a:ext cx="32410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2" name="Conector recto 401">
              <a:extLst>
                <a:ext uri="{FF2B5EF4-FFF2-40B4-BE49-F238E27FC236}">
                  <a16:creationId xmlns:a16="http://schemas.microsoft.com/office/drawing/2014/main" id="{16E5E239-58AE-49BA-B9B4-E786A33C2BCD}"/>
                </a:ext>
              </a:extLst>
            </p:cNvPr>
            <p:cNvCxnSpPr>
              <a:cxnSpLocks/>
            </p:cNvCxnSpPr>
            <p:nvPr/>
          </p:nvCxnSpPr>
          <p:spPr>
            <a:xfrm>
              <a:off x="5292000" y="4121424"/>
              <a:ext cx="180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3" name="Conector recto 402">
              <a:extLst>
                <a:ext uri="{FF2B5EF4-FFF2-40B4-BE49-F238E27FC236}">
                  <a16:creationId xmlns:a16="http://schemas.microsoft.com/office/drawing/2014/main" id="{544FB076-04E0-4995-8689-722895D7B7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72000" y="3969024"/>
              <a:ext cx="0" cy="15719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6" name="Rectángulo 395">
            <a:extLst>
              <a:ext uri="{FF2B5EF4-FFF2-40B4-BE49-F238E27FC236}">
                <a16:creationId xmlns:a16="http://schemas.microsoft.com/office/drawing/2014/main" id="{94CD4103-8798-4D85-B7BA-EFE55529E08F}"/>
              </a:ext>
            </a:extLst>
          </p:cNvPr>
          <p:cNvSpPr/>
          <p:nvPr/>
        </p:nvSpPr>
        <p:spPr>
          <a:xfrm>
            <a:off x="3232438" y="4565285"/>
            <a:ext cx="742609" cy="460429"/>
          </a:xfrm>
          <a:prstGeom prst="rect">
            <a:avLst/>
          </a:prstGeom>
          <a:noFill/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397" name="Conector recto 396">
            <a:extLst>
              <a:ext uri="{FF2B5EF4-FFF2-40B4-BE49-F238E27FC236}">
                <a16:creationId xmlns:a16="http://schemas.microsoft.com/office/drawing/2014/main" id="{53C6AF4E-23C0-42C9-A631-576D16D7D4AF}"/>
              </a:ext>
            </a:extLst>
          </p:cNvPr>
          <p:cNvCxnSpPr>
            <a:cxnSpLocks/>
          </p:cNvCxnSpPr>
          <p:nvPr/>
        </p:nvCxnSpPr>
        <p:spPr>
          <a:xfrm flipH="1">
            <a:off x="2642532" y="4969774"/>
            <a:ext cx="1212977" cy="0"/>
          </a:xfrm>
          <a:prstGeom prst="line">
            <a:avLst/>
          </a:prstGeom>
          <a:ln w="38100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8" name="Conector recto 397">
            <a:extLst>
              <a:ext uri="{FF2B5EF4-FFF2-40B4-BE49-F238E27FC236}">
                <a16:creationId xmlns:a16="http://schemas.microsoft.com/office/drawing/2014/main" id="{149F1846-71F8-46E4-9387-DAFA6C4C0957}"/>
              </a:ext>
            </a:extLst>
          </p:cNvPr>
          <p:cNvCxnSpPr>
            <a:cxnSpLocks/>
          </p:cNvCxnSpPr>
          <p:nvPr/>
        </p:nvCxnSpPr>
        <p:spPr>
          <a:xfrm>
            <a:off x="3706987" y="4919180"/>
            <a:ext cx="0" cy="108336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9" name="Triángulo isósceles 398">
            <a:extLst>
              <a:ext uri="{FF2B5EF4-FFF2-40B4-BE49-F238E27FC236}">
                <a16:creationId xmlns:a16="http://schemas.microsoft.com/office/drawing/2014/main" id="{AA38878B-7C4D-4A68-A95F-F81BC3CE861E}"/>
              </a:ext>
            </a:extLst>
          </p:cNvPr>
          <p:cNvSpPr/>
          <p:nvPr/>
        </p:nvSpPr>
        <p:spPr>
          <a:xfrm rot="5400000">
            <a:off x="3636232" y="4940346"/>
            <a:ext cx="62569" cy="70700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22" name="Rectangle 79">
            <a:extLst>
              <a:ext uri="{FF2B5EF4-FFF2-40B4-BE49-F238E27FC236}">
                <a16:creationId xmlns:a16="http://schemas.microsoft.com/office/drawing/2014/main" id="{773E9CD3-5825-4B3E-8747-C2DFA73760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73145" y="5606145"/>
            <a:ext cx="212077" cy="457431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ES" altLang="es-ES"/>
          </a:p>
        </p:txBody>
      </p:sp>
      <p:grpSp>
        <p:nvGrpSpPr>
          <p:cNvPr id="423" name="Grupo 422">
            <a:extLst>
              <a:ext uri="{FF2B5EF4-FFF2-40B4-BE49-F238E27FC236}">
                <a16:creationId xmlns:a16="http://schemas.microsoft.com/office/drawing/2014/main" id="{0962E40A-2819-44DB-8176-E3C7FA582325}"/>
              </a:ext>
            </a:extLst>
          </p:cNvPr>
          <p:cNvGrpSpPr/>
          <p:nvPr/>
        </p:nvGrpSpPr>
        <p:grpSpPr>
          <a:xfrm>
            <a:off x="3818146" y="5626648"/>
            <a:ext cx="127247" cy="414905"/>
            <a:chOff x="6282965" y="3679428"/>
            <a:chExt cx="228600" cy="842452"/>
          </a:xfrm>
        </p:grpSpPr>
        <p:sp>
          <p:nvSpPr>
            <p:cNvPr id="449" name="Rectangle 80">
              <a:extLst>
                <a:ext uri="{FF2B5EF4-FFF2-40B4-BE49-F238E27FC236}">
                  <a16:creationId xmlns:a16="http://schemas.microsoft.com/office/drawing/2014/main" id="{06E32DA7-36A0-4E72-BEED-EC41A550D9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82965" y="3679428"/>
              <a:ext cx="228600" cy="835920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450" name="AutoShape 81">
              <a:extLst>
                <a:ext uri="{FF2B5EF4-FFF2-40B4-BE49-F238E27FC236}">
                  <a16:creationId xmlns:a16="http://schemas.microsoft.com/office/drawing/2014/main" id="{FE9193F7-6F22-485D-97BB-84774314CF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82965" y="3693880"/>
              <a:ext cx="228600" cy="828000"/>
            </a:xfrm>
            <a:prstGeom prst="rtTriangl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</p:grpSp>
      <p:grpSp>
        <p:nvGrpSpPr>
          <p:cNvPr id="424" name="Grupo 423">
            <a:extLst>
              <a:ext uri="{FF2B5EF4-FFF2-40B4-BE49-F238E27FC236}">
                <a16:creationId xmlns:a16="http://schemas.microsoft.com/office/drawing/2014/main" id="{50FC7F96-EA5F-4CE1-B81F-E2CBB3DBEA9B}"/>
              </a:ext>
            </a:extLst>
          </p:cNvPr>
          <p:cNvGrpSpPr/>
          <p:nvPr/>
        </p:nvGrpSpPr>
        <p:grpSpPr>
          <a:xfrm>
            <a:off x="3242613" y="5607020"/>
            <a:ext cx="169662" cy="455658"/>
            <a:chOff x="4658400" y="3646800"/>
            <a:chExt cx="304800" cy="925200"/>
          </a:xfrm>
        </p:grpSpPr>
        <p:sp>
          <p:nvSpPr>
            <p:cNvPr id="438" name="Rectangle 54">
              <a:extLst>
                <a:ext uri="{FF2B5EF4-FFF2-40B4-BE49-F238E27FC236}">
                  <a16:creationId xmlns:a16="http://schemas.microsoft.com/office/drawing/2014/main" id="{097D2A35-42DB-464A-94AC-8B5902D95A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8400" y="3646800"/>
              <a:ext cx="304800" cy="9252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grpSp>
          <p:nvGrpSpPr>
            <p:cNvPr id="439" name="Grupo 438">
              <a:extLst>
                <a:ext uri="{FF2B5EF4-FFF2-40B4-BE49-F238E27FC236}">
                  <a16:creationId xmlns:a16="http://schemas.microsoft.com/office/drawing/2014/main" id="{749B20FC-CCFF-46F9-895D-23517EBA03EB}"/>
                </a:ext>
              </a:extLst>
            </p:cNvPr>
            <p:cNvGrpSpPr/>
            <p:nvPr/>
          </p:nvGrpSpPr>
          <p:grpSpPr>
            <a:xfrm>
              <a:off x="4734000" y="3686654"/>
              <a:ext cx="161925" cy="832679"/>
              <a:chOff x="4724104" y="3691284"/>
              <a:chExt cx="161925" cy="832679"/>
            </a:xfrm>
          </p:grpSpPr>
          <p:sp>
            <p:nvSpPr>
              <p:cNvPr id="440" name="Rectangle 55" descr="Papel bouquet">
                <a:extLst>
                  <a:ext uri="{FF2B5EF4-FFF2-40B4-BE49-F238E27FC236}">
                    <a16:creationId xmlns:a16="http://schemas.microsoft.com/office/drawing/2014/main" id="{447CB746-6336-47A2-AD9D-F84B6CE4D5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27279" y="3691284"/>
                <a:ext cx="152400" cy="832679"/>
              </a:xfrm>
              <a:prstGeom prst="rect">
                <a:avLst/>
              </a:prstGeom>
              <a:blipFill dpi="0" rotWithShape="0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tile tx="0" ty="0" sx="100000" sy="100000" flip="none" algn="tl"/>
              </a:blip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s-ES" altLang="es-ES"/>
              </a:p>
            </p:txBody>
          </p:sp>
          <p:sp>
            <p:nvSpPr>
              <p:cNvPr id="441" name="Freeform 56">
                <a:extLst>
                  <a:ext uri="{FF2B5EF4-FFF2-40B4-BE49-F238E27FC236}">
                    <a16:creationId xmlns:a16="http://schemas.microsoft.com/office/drawing/2014/main" id="{216CA19C-8A50-487A-9231-CF5FE28F5B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7279" y="3691284"/>
                <a:ext cx="152400" cy="107940"/>
              </a:xfrm>
              <a:custGeom>
                <a:avLst/>
                <a:gdLst>
                  <a:gd name="T0" fmla="*/ 0 w 96"/>
                  <a:gd name="T1" fmla="*/ 0 h 112"/>
                  <a:gd name="T2" fmla="*/ 96 w 96"/>
                  <a:gd name="T3" fmla="*/ 112 h 112"/>
                  <a:gd name="T4" fmla="*/ 0 60000 65536"/>
                  <a:gd name="T5" fmla="*/ 0 60000 65536"/>
                  <a:gd name="T6" fmla="*/ 0 w 96"/>
                  <a:gd name="T7" fmla="*/ 0 h 112"/>
                  <a:gd name="T8" fmla="*/ 96 w 96"/>
                  <a:gd name="T9" fmla="*/ 112 h 11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96" h="112">
                    <a:moveTo>
                      <a:pt x="0" y="0"/>
                    </a:moveTo>
                    <a:lnTo>
                      <a:pt x="96" y="112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42" name="Freeform 57">
                <a:extLst>
                  <a:ext uri="{FF2B5EF4-FFF2-40B4-BE49-F238E27FC236}">
                    <a16:creationId xmlns:a16="http://schemas.microsoft.com/office/drawing/2014/main" id="{07839032-51D7-489B-ABFF-95FFCA7181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4104" y="3803079"/>
                <a:ext cx="161925" cy="88665"/>
              </a:xfrm>
              <a:custGeom>
                <a:avLst/>
                <a:gdLst>
                  <a:gd name="T0" fmla="*/ 102 w 102"/>
                  <a:gd name="T1" fmla="*/ 0 h 92"/>
                  <a:gd name="T2" fmla="*/ 0 w 102"/>
                  <a:gd name="T3" fmla="*/ 92 h 92"/>
                  <a:gd name="T4" fmla="*/ 0 w 102"/>
                  <a:gd name="T5" fmla="*/ 90 h 92"/>
                  <a:gd name="T6" fmla="*/ 0 60000 65536"/>
                  <a:gd name="T7" fmla="*/ 0 60000 65536"/>
                  <a:gd name="T8" fmla="*/ 0 60000 65536"/>
                  <a:gd name="T9" fmla="*/ 0 w 102"/>
                  <a:gd name="T10" fmla="*/ 0 h 92"/>
                  <a:gd name="T11" fmla="*/ 102 w 102"/>
                  <a:gd name="T12" fmla="*/ 92 h 9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2" h="92">
                    <a:moveTo>
                      <a:pt x="102" y="0"/>
                    </a:moveTo>
                    <a:lnTo>
                      <a:pt x="0" y="92"/>
                    </a:lnTo>
                    <a:lnTo>
                      <a:pt x="0" y="9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43" name="Freeform 58">
                <a:extLst>
                  <a:ext uri="{FF2B5EF4-FFF2-40B4-BE49-F238E27FC236}">
                    <a16:creationId xmlns:a16="http://schemas.microsoft.com/office/drawing/2014/main" id="{6FC64015-524E-458C-9119-02F767F62A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0454" y="3901382"/>
                <a:ext cx="152400" cy="96375"/>
              </a:xfrm>
              <a:custGeom>
                <a:avLst/>
                <a:gdLst>
                  <a:gd name="T0" fmla="*/ 0 w 96"/>
                  <a:gd name="T1" fmla="*/ 0 h 100"/>
                  <a:gd name="T2" fmla="*/ 96 w 96"/>
                  <a:gd name="T3" fmla="*/ 100 h 100"/>
                  <a:gd name="T4" fmla="*/ 0 60000 65536"/>
                  <a:gd name="T5" fmla="*/ 0 60000 65536"/>
                  <a:gd name="T6" fmla="*/ 0 w 96"/>
                  <a:gd name="T7" fmla="*/ 0 h 100"/>
                  <a:gd name="T8" fmla="*/ 96 w 96"/>
                  <a:gd name="T9" fmla="*/ 100 h 10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96" h="100">
                    <a:moveTo>
                      <a:pt x="0" y="0"/>
                    </a:moveTo>
                    <a:lnTo>
                      <a:pt x="96" y="10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44" name="Freeform 59">
                <a:extLst>
                  <a:ext uri="{FF2B5EF4-FFF2-40B4-BE49-F238E27FC236}">
                    <a16:creationId xmlns:a16="http://schemas.microsoft.com/office/drawing/2014/main" id="{DF6795F9-1A14-41CD-89EF-EE68013ADE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7279" y="3997757"/>
                <a:ext cx="149225" cy="107940"/>
              </a:xfrm>
              <a:custGeom>
                <a:avLst/>
                <a:gdLst>
                  <a:gd name="T0" fmla="*/ 94 w 94"/>
                  <a:gd name="T1" fmla="*/ 0 h 112"/>
                  <a:gd name="T2" fmla="*/ 0 w 94"/>
                  <a:gd name="T3" fmla="*/ 112 h 112"/>
                  <a:gd name="T4" fmla="*/ 0 60000 65536"/>
                  <a:gd name="T5" fmla="*/ 0 60000 65536"/>
                  <a:gd name="T6" fmla="*/ 0 w 94"/>
                  <a:gd name="T7" fmla="*/ 0 h 112"/>
                  <a:gd name="T8" fmla="*/ 94 w 94"/>
                  <a:gd name="T9" fmla="*/ 112 h 11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94" h="112">
                    <a:moveTo>
                      <a:pt x="94" y="0"/>
                    </a:moveTo>
                    <a:lnTo>
                      <a:pt x="0" y="112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45" name="Line 60">
                <a:extLst>
                  <a:ext uri="{FF2B5EF4-FFF2-40B4-BE49-F238E27FC236}">
                    <a16:creationId xmlns:a16="http://schemas.microsoft.com/office/drawing/2014/main" id="{697381AE-4069-468A-B930-7A5D29947A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27279" y="4107624"/>
                <a:ext cx="152400" cy="925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ES" dirty="0"/>
              </a:p>
            </p:txBody>
          </p:sp>
          <p:sp>
            <p:nvSpPr>
              <p:cNvPr id="446" name="Freeform 61">
                <a:extLst>
                  <a:ext uri="{FF2B5EF4-FFF2-40B4-BE49-F238E27FC236}">
                    <a16:creationId xmlns:a16="http://schemas.microsoft.com/office/drawing/2014/main" id="{CF82178B-4AC1-46C6-B0B7-F36F924B1C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0454" y="4200144"/>
                <a:ext cx="146050" cy="113723"/>
              </a:xfrm>
              <a:custGeom>
                <a:avLst/>
                <a:gdLst>
                  <a:gd name="T0" fmla="*/ 92 w 92"/>
                  <a:gd name="T1" fmla="*/ 0 h 118"/>
                  <a:gd name="T2" fmla="*/ 0 w 92"/>
                  <a:gd name="T3" fmla="*/ 118 h 118"/>
                  <a:gd name="T4" fmla="*/ 0 60000 65536"/>
                  <a:gd name="T5" fmla="*/ 0 60000 65536"/>
                  <a:gd name="T6" fmla="*/ 0 w 92"/>
                  <a:gd name="T7" fmla="*/ 0 h 118"/>
                  <a:gd name="T8" fmla="*/ 92 w 92"/>
                  <a:gd name="T9" fmla="*/ 118 h 11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92" h="118">
                    <a:moveTo>
                      <a:pt x="92" y="0"/>
                    </a:moveTo>
                    <a:lnTo>
                      <a:pt x="0" y="118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47" name="Freeform 62">
                <a:extLst>
                  <a:ext uri="{FF2B5EF4-FFF2-40B4-BE49-F238E27FC236}">
                    <a16:creationId xmlns:a16="http://schemas.microsoft.com/office/drawing/2014/main" id="{A4765E28-B84B-48A8-A726-32A07CE1EC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7279" y="4315794"/>
                <a:ext cx="149225" cy="98303"/>
              </a:xfrm>
              <a:custGeom>
                <a:avLst/>
                <a:gdLst>
                  <a:gd name="T0" fmla="*/ 0 w 94"/>
                  <a:gd name="T1" fmla="*/ 0 h 102"/>
                  <a:gd name="T2" fmla="*/ 94 w 94"/>
                  <a:gd name="T3" fmla="*/ 102 h 102"/>
                  <a:gd name="T4" fmla="*/ 0 60000 65536"/>
                  <a:gd name="T5" fmla="*/ 0 60000 65536"/>
                  <a:gd name="T6" fmla="*/ 0 w 94"/>
                  <a:gd name="T7" fmla="*/ 0 h 102"/>
                  <a:gd name="T8" fmla="*/ 94 w 94"/>
                  <a:gd name="T9" fmla="*/ 102 h 10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94" h="102">
                    <a:moveTo>
                      <a:pt x="0" y="0"/>
                    </a:moveTo>
                    <a:lnTo>
                      <a:pt x="94" y="102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48" name="Freeform 63">
                <a:extLst>
                  <a:ext uri="{FF2B5EF4-FFF2-40B4-BE49-F238E27FC236}">
                    <a16:creationId xmlns:a16="http://schemas.microsoft.com/office/drawing/2014/main" id="{C12275A3-9CBF-42E2-BB3A-EA7B5AD2D6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7279" y="4419879"/>
                <a:ext cx="149225" cy="102158"/>
              </a:xfrm>
              <a:custGeom>
                <a:avLst/>
                <a:gdLst>
                  <a:gd name="T0" fmla="*/ 94 w 94"/>
                  <a:gd name="T1" fmla="*/ 0 h 106"/>
                  <a:gd name="T2" fmla="*/ 0 w 94"/>
                  <a:gd name="T3" fmla="*/ 106 h 106"/>
                  <a:gd name="T4" fmla="*/ 0 60000 65536"/>
                  <a:gd name="T5" fmla="*/ 0 60000 65536"/>
                  <a:gd name="T6" fmla="*/ 0 w 94"/>
                  <a:gd name="T7" fmla="*/ 0 h 106"/>
                  <a:gd name="T8" fmla="*/ 94 w 94"/>
                  <a:gd name="T9" fmla="*/ 106 h 10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94" h="106">
                    <a:moveTo>
                      <a:pt x="94" y="0"/>
                    </a:moveTo>
                    <a:lnTo>
                      <a:pt x="0" y="106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</p:grpSp>
      </p:grpSp>
      <p:grpSp>
        <p:nvGrpSpPr>
          <p:cNvPr id="425" name="Grupo 424">
            <a:extLst>
              <a:ext uri="{FF2B5EF4-FFF2-40B4-BE49-F238E27FC236}">
                <a16:creationId xmlns:a16="http://schemas.microsoft.com/office/drawing/2014/main" id="{B2508C8F-E2C8-4853-8AFF-F5D90F954AFB}"/>
              </a:ext>
            </a:extLst>
          </p:cNvPr>
          <p:cNvGrpSpPr/>
          <p:nvPr/>
        </p:nvGrpSpPr>
        <p:grpSpPr>
          <a:xfrm>
            <a:off x="3412505" y="5606145"/>
            <a:ext cx="360699" cy="455911"/>
            <a:chOff x="4963612" y="3645024"/>
            <a:chExt cx="648000" cy="925713"/>
          </a:xfrm>
        </p:grpSpPr>
        <p:grpSp>
          <p:nvGrpSpPr>
            <p:cNvPr id="430" name="Group 199">
              <a:extLst>
                <a:ext uri="{FF2B5EF4-FFF2-40B4-BE49-F238E27FC236}">
                  <a16:creationId xmlns:a16="http://schemas.microsoft.com/office/drawing/2014/main" id="{05F18AF4-6305-461F-B7EE-61032341CF31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4963612" y="3645024"/>
              <a:ext cx="648000" cy="925713"/>
              <a:chOff x="3168" y="1008"/>
              <a:chExt cx="672" cy="960"/>
            </a:xfrm>
          </p:grpSpPr>
          <p:sp>
            <p:nvSpPr>
              <p:cNvPr id="434" name="Rectangle 200">
                <a:extLst>
                  <a:ext uri="{FF2B5EF4-FFF2-40B4-BE49-F238E27FC236}">
                    <a16:creationId xmlns:a16="http://schemas.microsoft.com/office/drawing/2014/main" id="{41622D31-20D0-4787-B691-4A3E199810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8" y="1008"/>
                <a:ext cx="672" cy="96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s-ES" altLang="es-ES" dirty="0"/>
              </a:p>
            </p:txBody>
          </p:sp>
          <p:grpSp>
            <p:nvGrpSpPr>
              <p:cNvPr id="435" name="Group 201">
                <a:extLst>
                  <a:ext uri="{FF2B5EF4-FFF2-40B4-BE49-F238E27FC236}">
                    <a16:creationId xmlns:a16="http://schemas.microsoft.com/office/drawing/2014/main" id="{35D0D8EB-1C24-4585-A4E8-AFE987D5725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216" y="1344"/>
                <a:ext cx="480" cy="336"/>
                <a:chOff x="672" y="768"/>
                <a:chExt cx="864" cy="624"/>
              </a:xfrm>
            </p:grpSpPr>
            <p:sp>
              <p:nvSpPr>
                <p:cNvPr id="436" name="Oval 202">
                  <a:extLst>
                    <a:ext uri="{FF2B5EF4-FFF2-40B4-BE49-F238E27FC236}">
                      <a16:creationId xmlns:a16="http://schemas.microsoft.com/office/drawing/2014/main" id="{ADA36EB3-67C2-40E4-98F8-A6B01860037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2" y="768"/>
                  <a:ext cx="518" cy="624"/>
                </a:xfrm>
                <a:prstGeom prst="ellips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s-ES" altLang="es-ES" dirty="0"/>
                </a:p>
              </p:txBody>
            </p:sp>
            <p:sp>
              <p:nvSpPr>
                <p:cNvPr id="437" name="Rectangle 203">
                  <a:extLst>
                    <a:ext uri="{FF2B5EF4-FFF2-40B4-BE49-F238E27FC236}">
                      <a16:creationId xmlns:a16="http://schemas.microsoft.com/office/drawing/2014/main" id="{8B09AF6D-DFFE-478F-A53B-C9533710FD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31" y="768"/>
                  <a:ext cx="605" cy="312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s-ES" altLang="es-ES"/>
                </a:p>
              </p:txBody>
            </p:sp>
          </p:grpSp>
        </p:grpSp>
        <p:cxnSp>
          <p:nvCxnSpPr>
            <p:cNvPr id="431" name="Conector recto 430">
              <a:extLst>
                <a:ext uri="{FF2B5EF4-FFF2-40B4-BE49-F238E27FC236}">
                  <a16:creationId xmlns:a16="http://schemas.microsoft.com/office/drawing/2014/main" id="{3A879FD9-25C1-4D77-A43A-C14A24BA73B5}"/>
                </a:ext>
              </a:extLst>
            </p:cNvPr>
            <p:cNvCxnSpPr>
              <a:cxnSpLocks/>
              <a:stCxn id="436" idx="0"/>
            </p:cNvCxnSpPr>
            <p:nvPr/>
          </p:nvCxnSpPr>
          <p:spPr>
            <a:xfrm>
              <a:off x="5148648" y="3969024"/>
              <a:ext cx="32410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2" name="Conector recto 431">
              <a:extLst>
                <a:ext uri="{FF2B5EF4-FFF2-40B4-BE49-F238E27FC236}">
                  <a16:creationId xmlns:a16="http://schemas.microsoft.com/office/drawing/2014/main" id="{16E5E239-58AE-49BA-B9B4-E786A33C2BCD}"/>
                </a:ext>
              </a:extLst>
            </p:cNvPr>
            <p:cNvCxnSpPr>
              <a:cxnSpLocks/>
            </p:cNvCxnSpPr>
            <p:nvPr/>
          </p:nvCxnSpPr>
          <p:spPr>
            <a:xfrm>
              <a:off x="5292000" y="4121424"/>
              <a:ext cx="180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3" name="Conector recto 432">
              <a:extLst>
                <a:ext uri="{FF2B5EF4-FFF2-40B4-BE49-F238E27FC236}">
                  <a16:creationId xmlns:a16="http://schemas.microsoft.com/office/drawing/2014/main" id="{544FB076-04E0-4995-8689-722895D7B7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72000" y="3969024"/>
              <a:ext cx="0" cy="15719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6" name="Rectángulo 425">
            <a:extLst>
              <a:ext uri="{FF2B5EF4-FFF2-40B4-BE49-F238E27FC236}">
                <a16:creationId xmlns:a16="http://schemas.microsoft.com/office/drawing/2014/main" id="{94CD4103-8798-4D85-B7BA-EFE55529E08F}"/>
              </a:ext>
            </a:extLst>
          </p:cNvPr>
          <p:cNvSpPr/>
          <p:nvPr/>
        </p:nvSpPr>
        <p:spPr>
          <a:xfrm>
            <a:off x="3242613" y="5606145"/>
            <a:ext cx="742609" cy="460429"/>
          </a:xfrm>
          <a:prstGeom prst="rect">
            <a:avLst/>
          </a:prstGeom>
          <a:noFill/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427" name="Conector recto 426">
            <a:extLst>
              <a:ext uri="{FF2B5EF4-FFF2-40B4-BE49-F238E27FC236}">
                <a16:creationId xmlns:a16="http://schemas.microsoft.com/office/drawing/2014/main" id="{53C6AF4E-23C0-42C9-A631-576D16D7D4AF}"/>
              </a:ext>
            </a:extLst>
          </p:cNvPr>
          <p:cNvCxnSpPr>
            <a:cxnSpLocks/>
          </p:cNvCxnSpPr>
          <p:nvPr/>
        </p:nvCxnSpPr>
        <p:spPr>
          <a:xfrm flipH="1">
            <a:off x="2642532" y="6010634"/>
            <a:ext cx="1223152" cy="0"/>
          </a:xfrm>
          <a:prstGeom prst="line">
            <a:avLst/>
          </a:prstGeom>
          <a:ln w="38100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8" name="Conector recto 427">
            <a:extLst>
              <a:ext uri="{FF2B5EF4-FFF2-40B4-BE49-F238E27FC236}">
                <a16:creationId xmlns:a16="http://schemas.microsoft.com/office/drawing/2014/main" id="{149F1846-71F8-46E4-9387-DAFA6C4C0957}"/>
              </a:ext>
            </a:extLst>
          </p:cNvPr>
          <p:cNvCxnSpPr>
            <a:cxnSpLocks/>
          </p:cNvCxnSpPr>
          <p:nvPr/>
        </p:nvCxnSpPr>
        <p:spPr>
          <a:xfrm>
            <a:off x="3717162" y="5960040"/>
            <a:ext cx="0" cy="108336"/>
          </a:xfrm>
          <a:prstGeom prst="line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9" name="Triángulo isósceles 428">
            <a:extLst>
              <a:ext uri="{FF2B5EF4-FFF2-40B4-BE49-F238E27FC236}">
                <a16:creationId xmlns:a16="http://schemas.microsoft.com/office/drawing/2014/main" id="{AA38878B-7C4D-4A68-A95F-F81BC3CE861E}"/>
              </a:ext>
            </a:extLst>
          </p:cNvPr>
          <p:cNvSpPr/>
          <p:nvPr/>
        </p:nvSpPr>
        <p:spPr>
          <a:xfrm rot="5400000">
            <a:off x="3646407" y="5981206"/>
            <a:ext cx="62569" cy="70700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453" name="Conector recto 452">
            <a:extLst>
              <a:ext uri="{FF2B5EF4-FFF2-40B4-BE49-F238E27FC236}">
                <a16:creationId xmlns:a16="http://schemas.microsoft.com/office/drawing/2014/main" id="{53C6AF4E-23C0-42C9-A631-576D16D7D4AF}"/>
              </a:ext>
            </a:extLst>
          </p:cNvPr>
          <p:cNvCxnSpPr>
            <a:cxnSpLocks/>
          </p:cNvCxnSpPr>
          <p:nvPr/>
        </p:nvCxnSpPr>
        <p:spPr>
          <a:xfrm flipV="1">
            <a:off x="2651375" y="4969774"/>
            <a:ext cx="19697" cy="1026859"/>
          </a:xfrm>
          <a:prstGeom prst="line">
            <a:avLst/>
          </a:prstGeom>
          <a:ln w="38100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6" name="CuadroTexto 455"/>
          <p:cNvSpPr txBox="1"/>
          <p:nvPr/>
        </p:nvSpPr>
        <p:spPr>
          <a:xfrm>
            <a:off x="4562672" y="5249223"/>
            <a:ext cx="4219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100" dirty="0" smtClean="0"/>
              <a:t>VRV</a:t>
            </a:r>
          </a:p>
        </p:txBody>
      </p:sp>
      <p:sp>
        <p:nvSpPr>
          <p:cNvPr id="457" name="Freeform 29"/>
          <p:cNvSpPr>
            <a:spLocks/>
          </p:cNvSpPr>
          <p:nvPr/>
        </p:nvSpPr>
        <p:spPr bwMode="auto">
          <a:xfrm rot="5400000">
            <a:off x="7221482" y="1565643"/>
            <a:ext cx="338862" cy="734426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459" name="Rectángulo 458"/>
          <p:cNvSpPr/>
          <p:nvPr/>
        </p:nvSpPr>
        <p:spPr>
          <a:xfrm>
            <a:off x="6546367" y="654749"/>
            <a:ext cx="3312368" cy="15817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grpSp>
        <p:nvGrpSpPr>
          <p:cNvPr id="470" name="Grupo 469">
            <a:extLst>
              <a:ext uri="{FF2B5EF4-FFF2-40B4-BE49-F238E27FC236}">
                <a16:creationId xmlns:a16="http://schemas.microsoft.com/office/drawing/2014/main" id="{D6D3D858-DBCB-45A1-8E6C-AE6FEA05CD2F}"/>
              </a:ext>
            </a:extLst>
          </p:cNvPr>
          <p:cNvGrpSpPr>
            <a:grpSpLocks noChangeAspect="1"/>
          </p:cNvGrpSpPr>
          <p:nvPr/>
        </p:nvGrpSpPr>
        <p:grpSpPr>
          <a:xfrm>
            <a:off x="6586486" y="1418741"/>
            <a:ext cx="415935" cy="348528"/>
            <a:chOff x="5076000" y="3438818"/>
            <a:chExt cx="1656000" cy="1387626"/>
          </a:xfrm>
        </p:grpSpPr>
        <p:sp>
          <p:nvSpPr>
            <p:cNvPr id="471" name="Rectángulo 470">
              <a:extLst>
                <a:ext uri="{FF2B5EF4-FFF2-40B4-BE49-F238E27FC236}">
                  <a16:creationId xmlns:a16="http://schemas.microsoft.com/office/drawing/2014/main" id="{CD948BF4-9D5A-48A9-884B-95F45C4BE600}"/>
                </a:ext>
              </a:extLst>
            </p:cNvPr>
            <p:cNvSpPr/>
            <p:nvPr/>
          </p:nvSpPr>
          <p:spPr>
            <a:xfrm>
              <a:off x="5076000" y="3438818"/>
              <a:ext cx="1656000" cy="138762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472" name="Grupo 471">
              <a:extLst>
                <a:ext uri="{FF2B5EF4-FFF2-40B4-BE49-F238E27FC236}">
                  <a16:creationId xmlns:a16="http://schemas.microsoft.com/office/drawing/2014/main" id="{1E819934-74F8-49E2-83A6-98CF62ADE5A1}"/>
                </a:ext>
              </a:extLst>
            </p:cNvPr>
            <p:cNvGrpSpPr/>
            <p:nvPr/>
          </p:nvGrpSpPr>
          <p:grpSpPr>
            <a:xfrm>
              <a:off x="5149507" y="3448631"/>
              <a:ext cx="1368152" cy="1368000"/>
              <a:chOff x="5149507" y="3448631"/>
              <a:chExt cx="1368152" cy="1368000"/>
            </a:xfrm>
          </p:grpSpPr>
          <p:sp>
            <p:nvSpPr>
              <p:cNvPr id="473" name="Elipse 472">
                <a:extLst>
                  <a:ext uri="{FF2B5EF4-FFF2-40B4-BE49-F238E27FC236}">
                    <a16:creationId xmlns:a16="http://schemas.microsoft.com/office/drawing/2014/main" id="{68857DEE-A2B7-4AD6-8CE7-9FA9989B9FD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149507" y="3448631"/>
                <a:ext cx="1368152" cy="1368000"/>
              </a:xfrm>
              <a:prstGeom prst="ellipse">
                <a:avLst/>
              </a:prstGeom>
              <a:pattFill prst="pct30">
                <a:fgClr>
                  <a:schemeClr val="accent1"/>
                </a:fgClr>
                <a:bgClr>
                  <a:schemeClr val="bg1"/>
                </a:bgClr>
              </a:patt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grpSp>
            <p:nvGrpSpPr>
              <p:cNvPr id="474" name="Grupo 473">
                <a:extLst>
                  <a:ext uri="{FF2B5EF4-FFF2-40B4-BE49-F238E27FC236}">
                    <a16:creationId xmlns:a16="http://schemas.microsoft.com/office/drawing/2014/main" id="{CBC521ED-5D40-4C20-9A19-2FBBFF7CD360}"/>
                  </a:ext>
                </a:extLst>
              </p:cNvPr>
              <p:cNvGrpSpPr/>
              <p:nvPr/>
            </p:nvGrpSpPr>
            <p:grpSpPr>
              <a:xfrm>
                <a:off x="5194243" y="3864960"/>
                <a:ext cx="1254572" cy="918389"/>
                <a:chOff x="5194243" y="3864960"/>
                <a:chExt cx="1254572" cy="918389"/>
              </a:xfrm>
            </p:grpSpPr>
            <p:sp>
              <p:nvSpPr>
                <p:cNvPr id="475" name="Elipse 474">
                  <a:extLst>
                    <a:ext uri="{FF2B5EF4-FFF2-40B4-BE49-F238E27FC236}">
                      <a16:creationId xmlns:a16="http://schemas.microsoft.com/office/drawing/2014/main" id="{DE1030EA-6BD7-4A86-A77C-43C54E08C1A9}"/>
                    </a:ext>
                  </a:extLst>
                </p:cNvPr>
                <p:cNvSpPr/>
                <p:nvPr/>
              </p:nvSpPr>
              <p:spPr>
                <a:xfrm rot="1506832">
                  <a:off x="5194243" y="3891798"/>
                  <a:ext cx="720000" cy="144000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476" name="Elipse 475">
                  <a:extLst>
                    <a:ext uri="{FF2B5EF4-FFF2-40B4-BE49-F238E27FC236}">
                      <a16:creationId xmlns:a16="http://schemas.microsoft.com/office/drawing/2014/main" id="{3EC1670A-B1E1-4DC5-99B8-D9FAAC9A2E6C}"/>
                    </a:ext>
                  </a:extLst>
                </p:cNvPr>
                <p:cNvSpPr/>
                <p:nvPr/>
              </p:nvSpPr>
              <p:spPr>
                <a:xfrm rot="8606152">
                  <a:off x="5728815" y="3864960"/>
                  <a:ext cx="720000" cy="144000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477" name="Elipse 476">
                  <a:extLst>
                    <a:ext uri="{FF2B5EF4-FFF2-40B4-BE49-F238E27FC236}">
                      <a16:creationId xmlns:a16="http://schemas.microsoft.com/office/drawing/2014/main" id="{2EE1C082-B8DE-4DD1-A07F-C845B9E2ED23}"/>
                    </a:ext>
                  </a:extLst>
                </p:cNvPr>
                <p:cNvSpPr/>
                <p:nvPr/>
              </p:nvSpPr>
              <p:spPr>
                <a:xfrm rot="16200000">
                  <a:off x="5478474" y="4351349"/>
                  <a:ext cx="720000" cy="144000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</p:grpSp>
        </p:grpSp>
      </p:grpSp>
      <p:grpSp>
        <p:nvGrpSpPr>
          <p:cNvPr id="478" name="Grupo 477">
            <a:extLst>
              <a:ext uri="{FF2B5EF4-FFF2-40B4-BE49-F238E27FC236}">
                <a16:creationId xmlns:a16="http://schemas.microsoft.com/office/drawing/2014/main" id="{5A05E5BD-B407-48AA-9372-826A8A8222BA}"/>
              </a:ext>
            </a:extLst>
          </p:cNvPr>
          <p:cNvGrpSpPr>
            <a:grpSpLocks noChangeAspect="1"/>
          </p:cNvGrpSpPr>
          <p:nvPr/>
        </p:nvGrpSpPr>
        <p:grpSpPr>
          <a:xfrm>
            <a:off x="6953741" y="1408301"/>
            <a:ext cx="565003" cy="361400"/>
            <a:chOff x="2177887" y="4728404"/>
            <a:chExt cx="1395531" cy="892641"/>
          </a:xfrm>
        </p:grpSpPr>
        <p:sp>
          <p:nvSpPr>
            <p:cNvPr id="479" name="Rectángulo 478">
              <a:extLst>
                <a:ext uri="{FF2B5EF4-FFF2-40B4-BE49-F238E27FC236}">
                  <a16:creationId xmlns:a16="http://schemas.microsoft.com/office/drawing/2014/main" id="{238749D0-B86C-4F97-9C83-7C30F7BF9733}"/>
                </a:ext>
              </a:extLst>
            </p:cNvPr>
            <p:cNvSpPr/>
            <p:nvPr/>
          </p:nvSpPr>
          <p:spPr>
            <a:xfrm>
              <a:off x="2180781" y="4728404"/>
              <a:ext cx="1392516" cy="89264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481" name="Rectangle 86" descr="Horizontal oscura">
              <a:extLst>
                <a:ext uri="{FF2B5EF4-FFF2-40B4-BE49-F238E27FC236}">
                  <a16:creationId xmlns:a16="http://schemas.microsoft.com/office/drawing/2014/main" id="{D976FBB3-184C-4B61-887F-B019076920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0781" y="5309125"/>
              <a:ext cx="1392637" cy="292770"/>
            </a:xfrm>
            <a:prstGeom prst="rect">
              <a:avLst/>
            </a:prstGeom>
            <a:pattFill prst="dkHorz">
              <a:fgClr>
                <a:srgbClr val="000066"/>
              </a:fgClr>
              <a:bgClr>
                <a:schemeClr val="accent5">
                  <a:lumMod val="20000"/>
                  <a:lumOff val="80000"/>
                </a:schemeClr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482" name="Rectangle 86" descr="Horizontal oscura">
              <a:extLst>
                <a:ext uri="{FF2B5EF4-FFF2-40B4-BE49-F238E27FC236}">
                  <a16:creationId xmlns:a16="http://schemas.microsoft.com/office/drawing/2014/main" id="{29DD3AE7-029C-4D9D-B134-C90E3F6862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7887" y="4728404"/>
              <a:ext cx="1392637" cy="285645"/>
            </a:xfrm>
            <a:prstGeom prst="rect">
              <a:avLst/>
            </a:prstGeom>
            <a:pattFill prst="dkHorz">
              <a:fgClr>
                <a:srgbClr val="FF0000"/>
              </a:fgClr>
              <a:bgClr>
                <a:schemeClr val="accent6">
                  <a:lumMod val="20000"/>
                  <a:lumOff val="80000"/>
                </a:schemeClr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484" name="Oval 88">
              <a:extLst>
                <a:ext uri="{FF2B5EF4-FFF2-40B4-BE49-F238E27FC236}">
                  <a16:creationId xmlns:a16="http://schemas.microsoft.com/office/drawing/2014/main" id="{2EA416B6-BC95-4282-94A1-AE8FA98305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88562" y="4860176"/>
              <a:ext cx="571289" cy="571290"/>
            </a:xfrm>
            <a:prstGeom prst="ellipse">
              <a:avLst/>
            </a:prstGeom>
            <a:solidFill>
              <a:srgbClr val="FFC000"/>
            </a:solidFill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485" name="AutoShape 89" descr="Horizontal oscura">
              <a:extLst>
                <a:ext uri="{FF2B5EF4-FFF2-40B4-BE49-F238E27FC236}">
                  <a16:creationId xmlns:a16="http://schemas.microsoft.com/office/drawing/2014/main" id="{90AD9DC2-B107-4472-A0DA-6CC787B50FB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677998" y="4989228"/>
              <a:ext cx="458516" cy="31318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97 w 21600"/>
                <a:gd name="T13" fmla="*/ 4472 h 21600"/>
                <a:gd name="T14" fmla="*/ 17103 w 21600"/>
                <a:gd name="T15" fmla="*/ 1712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dirty="0"/>
            </a:p>
          </p:txBody>
        </p:sp>
      </p:grpSp>
      <p:cxnSp>
        <p:nvCxnSpPr>
          <p:cNvPr id="486" name="Conector recto 485"/>
          <p:cNvCxnSpPr/>
          <p:nvPr/>
        </p:nvCxnSpPr>
        <p:spPr>
          <a:xfrm flipV="1">
            <a:off x="7725326" y="1612249"/>
            <a:ext cx="220273" cy="1"/>
          </a:xfrm>
          <a:prstGeom prst="line">
            <a:avLst/>
          </a:prstGeom>
          <a:ln w="28575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4" name="Group 21"/>
          <p:cNvGrpSpPr>
            <a:grpSpLocks/>
          </p:cNvGrpSpPr>
          <p:nvPr/>
        </p:nvGrpSpPr>
        <p:grpSpPr bwMode="auto">
          <a:xfrm>
            <a:off x="7710114" y="2022834"/>
            <a:ext cx="1356596" cy="132066"/>
            <a:chOff x="3024" y="960"/>
            <a:chExt cx="720" cy="96"/>
          </a:xfrm>
        </p:grpSpPr>
        <p:sp>
          <p:nvSpPr>
            <p:cNvPr id="495" name="Oval 22"/>
            <p:cNvSpPr>
              <a:spLocks noChangeArrowheads="1"/>
            </p:cNvSpPr>
            <p:nvPr/>
          </p:nvSpPr>
          <p:spPr bwMode="auto">
            <a:xfrm>
              <a:off x="3024" y="960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496" name="Rectangle 23"/>
            <p:cNvSpPr>
              <a:spLocks noChangeArrowheads="1"/>
            </p:cNvSpPr>
            <p:nvPr/>
          </p:nvSpPr>
          <p:spPr bwMode="auto">
            <a:xfrm>
              <a:off x="3072" y="960"/>
              <a:ext cx="624" cy="96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497" name="Oval 24"/>
            <p:cNvSpPr>
              <a:spLocks noChangeArrowheads="1"/>
            </p:cNvSpPr>
            <p:nvPr/>
          </p:nvSpPr>
          <p:spPr bwMode="auto">
            <a:xfrm>
              <a:off x="3648" y="960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grpSp>
        <p:nvGrpSpPr>
          <p:cNvPr id="498" name="Group 17"/>
          <p:cNvGrpSpPr>
            <a:grpSpLocks/>
          </p:cNvGrpSpPr>
          <p:nvPr/>
        </p:nvGrpSpPr>
        <p:grpSpPr bwMode="auto">
          <a:xfrm>
            <a:off x="7455059" y="1828428"/>
            <a:ext cx="1519080" cy="128833"/>
            <a:chOff x="3024" y="960"/>
            <a:chExt cx="720" cy="96"/>
          </a:xfrm>
        </p:grpSpPr>
        <p:sp>
          <p:nvSpPr>
            <p:cNvPr id="499" name="Oval 18"/>
            <p:cNvSpPr>
              <a:spLocks noChangeArrowheads="1"/>
            </p:cNvSpPr>
            <p:nvPr/>
          </p:nvSpPr>
          <p:spPr bwMode="auto">
            <a:xfrm>
              <a:off x="3024" y="960"/>
              <a:ext cx="96" cy="9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500" name="Rectangle 19"/>
            <p:cNvSpPr>
              <a:spLocks noChangeArrowheads="1"/>
            </p:cNvSpPr>
            <p:nvPr/>
          </p:nvSpPr>
          <p:spPr bwMode="auto">
            <a:xfrm>
              <a:off x="3072" y="960"/>
              <a:ext cx="624" cy="9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501" name="Oval 20"/>
            <p:cNvSpPr>
              <a:spLocks noChangeArrowheads="1"/>
            </p:cNvSpPr>
            <p:nvPr/>
          </p:nvSpPr>
          <p:spPr bwMode="auto">
            <a:xfrm>
              <a:off x="3648" y="960"/>
              <a:ext cx="96" cy="9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cxnSp>
        <p:nvCxnSpPr>
          <p:cNvPr id="502" name="Conector recto 501"/>
          <p:cNvCxnSpPr/>
          <p:nvPr/>
        </p:nvCxnSpPr>
        <p:spPr>
          <a:xfrm flipH="1">
            <a:off x="7923918" y="877223"/>
            <a:ext cx="2946" cy="1167919"/>
          </a:xfrm>
          <a:prstGeom prst="line">
            <a:avLst/>
          </a:prstGeom>
          <a:ln w="28575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4" name="16 Grupo"/>
          <p:cNvGrpSpPr>
            <a:grpSpLocks/>
          </p:cNvGrpSpPr>
          <p:nvPr/>
        </p:nvGrpSpPr>
        <p:grpSpPr bwMode="auto">
          <a:xfrm rot="262428">
            <a:off x="7635044" y="1102907"/>
            <a:ext cx="141550" cy="159068"/>
            <a:chOff x="1835696" y="1268760"/>
            <a:chExt cx="540000" cy="540000"/>
          </a:xfrm>
        </p:grpSpPr>
        <p:sp>
          <p:nvSpPr>
            <p:cNvPr id="505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506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sp>
        <p:nvSpPr>
          <p:cNvPr id="507" name="CuadroTexto 506"/>
          <p:cNvSpPr txBox="1"/>
          <p:nvPr/>
        </p:nvSpPr>
        <p:spPr>
          <a:xfrm>
            <a:off x="7368098" y="660544"/>
            <a:ext cx="139172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Calefacción/Refrigeración</a:t>
            </a:r>
            <a:endParaRPr lang="es-ES" sz="900" dirty="0"/>
          </a:p>
        </p:txBody>
      </p:sp>
      <p:sp>
        <p:nvSpPr>
          <p:cNvPr id="508" name="CuadroTexto 507"/>
          <p:cNvSpPr txBox="1"/>
          <p:nvPr/>
        </p:nvSpPr>
        <p:spPr>
          <a:xfrm>
            <a:off x="7117103" y="1063582"/>
            <a:ext cx="4812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SBCAF</a:t>
            </a:r>
            <a:endParaRPr lang="es-ES" sz="900" dirty="0"/>
          </a:p>
        </p:txBody>
      </p:sp>
      <p:grpSp>
        <p:nvGrpSpPr>
          <p:cNvPr id="509" name="Group 173"/>
          <p:cNvGrpSpPr>
            <a:grpSpLocks/>
          </p:cNvGrpSpPr>
          <p:nvPr/>
        </p:nvGrpSpPr>
        <p:grpSpPr bwMode="auto">
          <a:xfrm>
            <a:off x="7585012" y="1531441"/>
            <a:ext cx="231914" cy="167341"/>
            <a:chOff x="3888" y="2640"/>
            <a:chExt cx="240" cy="192"/>
          </a:xfrm>
        </p:grpSpPr>
        <p:sp>
          <p:nvSpPr>
            <p:cNvPr id="510" name="AutoShape 42"/>
            <p:cNvSpPr>
              <a:spLocks noChangeArrowheads="1"/>
            </p:cNvSpPr>
            <p:nvPr/>
          </p:nvSpPr>
          <p:spPr bwMode="auto">
            <a:xfrm>
              <a:off x="3984" y="2736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511" name="AutoShape 43"/>
            <p:cNvSpPr>
              <a:spLocks noChangeArrowheads="1"/>
            </p:cNvSpPr>
            <p:nvPr/>
          </p:nvSpPr>
          <p:spPr bwMode="auto">
            <a:xfrm flipV="1">
              <a:off x="3984" y="2640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512" name="AutoShape 44"/>
            <p:cNvSpPr>
              <a:spLocks noChangeArrowheads="1"/>
            </p:cNvSpPr>
            <p:nvPr/>
          </p:nvSpPr>
          <p:spPr bwMode="auto">
            <a:xfrm rot="5400000" flipV="1">
              <a:off x="4032" y="2688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513" name="Rectangle 45"/>
            <p:cNvSpPr>
              <a:spLocks noChangeArrowheads="1"/>
            </p:cNvSpPr>
            <p:nvPr/>
          </p:nvSpPr>
          <p:spPr bwMode="auto">
            <a:xfrm>
              <a:off x="3888" y="2688"/>
              <a:ext cx="96" cy="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514" name="Line 47"/>
            <p:cNvSpPr>
              <a:spLocks noChangeShapeType="1"/>
            </p:cNvSpPr>
            <p:nvPr/>
          </p:nvSpPr>
          <p:spPr bwMode="auto">
            <a:xfrm flipH="1"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15" name="Line 48"/>
            <p:cNvSpPr>
              <a:spLocks noChangeShapeType="1"/>
            </p:cNvSpPr>
            <p:nvPr/>
          </p:nvSpPr>
          <p:spPr bwMode="auto">
            <a:xfrm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16" name="Freeform 49"/>
            <p:cNvSpPr>
              <a:spLocks/>
            </p:cNvSpPr>
            <p:nvPr/>
          </p:nvSpPr>
          <p:spPr bwMode="auto">
            <a:xfrm>
              <a:off x="3987" y="2709"/>
              <a:ext cx="32" cy="1"/>
            </a:xfrm>
            <a:custGeom>
              <a:avLst/>
              <a:gdLst>
                <a:gd name="T0" fmla="*/ 0 w 32"/>
                <a:gd name="T1" fmla="*/ 0 h 1"/>
                <a:gd name="T2" fmla="*/ 32 w 32"/>
                <a:gd name="T3" fmla="*/ 0 h 1"/>
                <a:gd name="T4" fmla="*/ 0 60000 65536"/>
                <a:gd name="T5" fmla="*/ 0 60000 65536"/>
                <a:gd name="T6" fmla="*/ 0 w 32"/>
                <a:gd name="T7" fmla="*/ 0 h 1"/>
                <a:gd name="T8" fmla="*/ 32 w 32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2" h="1">
                  <a:moveTo>
                    <a:pt x="0" y="0"/>
                  </a:moveTo>
                  <a:lnTo>
                    <a:pt x="32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17" name="Freeform 50"/>
            <p:cNvSpPr>
              <a:spLocks/>
            </p:cNvSpPr>
            <p:nvPr/>
          </p:nvSpPr>
          <p:spPr bwMode="auto">
            <a:xfrm>
              <a:off x="3984" y="2762"/>
              <a:ext cx="33" cy="1"/>
            </a:xfrm>
            <a:custGeom>
              <a:avLst/>
              <a:gdLst>
                <a:gd name="T0" fmla="*/ 0 w 33"/>
                <a:gd name="T1" fmla="*/ 1 h 1"/>
                <a:gd name="T2" fmla="*/ 33 w 33"/>
                <a:gd name="T3" fmla="*/ 0 h 1"/>
                <a:gd name="T4" fmla="*/ 0 60000 65536"/>
                <a:gd name="T5" fmla="*/ 0 60000 65536"/>
                <a:gd name="T6" fmla="*/ 0 w 33"/>
                <a:gd name="T7" fmla="*/ 0 h 1"/>
                <a:gd name="T8" fmla="*/ 33 w 33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3" h="1">
                  <a:moveTo>
                    <a:pt x="0" y="1"/>
                  </a:moveTo>
                  <a:lnTo>
                    <a:pt x="33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518" name="Conector recto 517"/>
          <p:cNvCxnSpPr/>
          <p:nvPr/>
        </p:nvCxnSpPr>
        <p:spPr>
          <a:xfrm flipV="1">
            <a:off x="8221192" y="1638468"/>
            <a:ext cx="220273" cy="1"/>
          </a:xfrm>
          <a:prstGeom prst="line">
            <a:avLst/>
          </a:prstGeom>
          <a:ln w="28575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9" name="Conector recto 518"/>
          <p:cNvCxnSpPr/>
          <p:nvPr/>
        </p:nvCxnSpPr>
        <p:spPr>
          <a:xfrm flipH="1">
            <a:off x="8419784" y="903442"/>
            <a:ext cx="2946" cy="1167919"/>
          </a:xfrm>
          <a:prstGeom prst="line">
            <a:avLst/>
          </a:prstGeom>
          <a:ln w="28575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1" name="16 Grupo"/>
          <p:cNvGrpSpPr>
            <a:grpSpLocks/>
          </p:cNvGrpSpPr>
          <p:nvPr/>
        </p:nvGrpSpPr>
        <p:grpSpPr bwMode="auto">
          <a:xfrm rot="262428">
            <a:off x="8130910" y="1129126"/>
            <a:ext cx="141550" cy="159068"/>
            <a:chOff x="1835696" y="1268760"/>
            <a:chExt cx="540000" cy="540000"/>
          </a:xfrm>
        </p:grpSpPr>
        <p:sp>
          <p:nvSpPr>
            <p:cNvPr id="522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526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grpSp>
        <p:nvGrpSpPr>
          <p:cNvPr id="527" name="Group 173"/>
          <p:cNvGrpSpPr>
            <a:grpSpLocks/>
          </p:cNvGrpSpPr>
          <p:nvPr/>
        </p:nvGrpSpPr>
        <p:grpSpPr bwMode="auto">
          <a:xfrm>
            <a:off x="8080878" y="1557660"/>
            <a:ext cx="231914" cy="167341"/>
            <a:chOff x="3888" y="2640"/>
            <a:chExt cx="240" cy="192"/>
          </a:xfrm>
        </p:grpSpPr>
        <p:sp>
          <p:nvSpPr>
            <p:cNvPr id="528" name="AutoShape 42"/>
            <p:cNvSpPr>
              <a:spLocks noChangeArrowheads="1"/>
            </p:cNvSpPr>
            <p:nvPr/>
          </p:nvSpPr>
          <p:spPr bwMode="auto">
            <a:xfrm>
              <a:off x="3984" y="2736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529" name="AutoShape 43"/>
            <p:cNvSpPr>
              <a:spLocks noChangeArrowheads="1"/>
            </p:cNvSpPr>
            <p:nvPr/>
          </p:nvSpPr>
          <p:spPr bwMode="auto">
            <a:xfrm flipV="1">
              <a:off x="3984" y="2640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530" name="AutoShape 44"/>
            <p:cNvSpPr>
              <a:spLocks noChangeArrowheads="1"/>
            </p:cNvSpPr>
            <p:nvPr/>
          </p:nvSpPr>
          <p:spPr bwMode="auto">
            <a:xfrm rot="5400000" flipV="1">
              <a:off x="4032" y="2688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531" name="Rectangle 45"/>
            <p:cNvSpPr>
              <a:spLocks noChangeArrowheads="1"/>
            </p:cNvSpPr>
            <p:nvPr/>
          </p:nvSpPr>
          <p:spPr bwMode="auto">
            <a:xfrm>
              <a:off x="3888" y="2688"/>
              <a:ext cx="96" cy="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532" name="Line 47"/>
            <p:cNvSpPr>
              <a:spLocks noChangeShapeType="1"/>
            </p:cNvSpPr>
            <p:nvPr/>
          </p:nvSpPr>
          <p:spPr bwMode="auto">
            <a:xfrm flipH="1"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33" name="Line 48"/>
            <p:cNvSpPr>
              <a:spLocks noChangeShapeType="1"/>
            </p:cNvSpPr>
            <p:nvPr/>
          </p:nvSpPr>
          <p:spPr bwMode="auto">
            <a:xfrm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34" name="Freeform 49"/>
            <p:cNvSpPr>
              <a:spLocks/>
            </p:cNvSpPr>
            <p:nvPr/>
          </p:nvSpPr>
          <p:spPr bwMode="auto">
            <a:xfrm>
              <a:off x="3987" y="2709"/>
              <a:ext cx="32" cy="1"/>
            </a:xfrm>
            <a:custGeom>
              <a:avLst/>
              <a:gdLst>
                <a:gd name="T0" fmla="*/ 0 w 32"/>
                <a:gd name="T1" fmla="*/ 0 h 1"/>
                <a:gd name="T2" fmla="*/ 32 w 32"/>
                <a:gd name="T3" fmla="*/ 0 h 1"/>
                <a:gd name="T4" fmla="*/ 0 60000 65536"/>
                <a:gd name="T5" fmla="*/ 0 60000 65536"/>
                <a:gd name="T6" fmla="*/ 0 w 32"/>
                <a:gd name="T7" fmla="*/ 0 h 1"/>
                <a:gd name="T8" fmla="*/ 32 w 32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2" h="1">
                  <a:moveTo>
                    <a:pt x="0" y="0"/>
                  </a:moveTo>
                  <a:lnTo>
                    <a:pt x="32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35" name="Freeform 50"/>
            <p:cNvSpPr>
              <a:spLocks/>
            </p:cNvSpPr>
            <p:nvPr/>
          </p:nvSpPr>
          <p:spPr bwMode="auto">
            <a:xfrm>
              <a:off x="3984" y="2762"/>
              <a:ext cx="33" cy="1"/>
            </a:xfrm>
            <a:custGeom>
              <a:avLst/>
              <a:gdLst>
                <a:gd name="T0" fmla="*/ 0 w 33"/>
                <a:gd name="T1" fmla="*/ 1 h 1"/>
                <a:gd name="T2" fmla="*/ 33 w 33"/>
                <a:gd name="T3" fmla="*/ 0 h 1"/>
                <a:gd name="T4" fmla="*/ 0 60000 65536"/>
                <a:gd name="T5" fmla="*/ 0 60000 65536"/>
                <a:gd name="T6" fmla="*/ 0 w 33"/>
                <a:gd name="T7" fmla="*/ 0 h 1"/>
                <a:gd name="T8" fmla="*/ 33 w 33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3" h="1">
                  <a:moveTo>
                    <a:pt x="0" y="1"/>
                  </a:moveTo>
                  <a:lnTo>
                    <a:pt x="33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536" name="Conector recto 535"/>
          <p:cNvCxnSpPr/>
          <p:nvPr/>
        </p:nvCxnSpPr>
        <p:spPr>
          <a:xfrm flipV="1">
            <a:off x="8759257" y="1621530"/>
            <a:ext cx="220273" cy="1"/>
          </a:xfrm>
          <a:prstGeom prst="line">
            <a:avLst/>
          </a:prstGeom>
          <a:ln w="28575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7" name="Conector recto 536"/>
          <p:cNvCxnSpPr/>
          <p:nvPr/>
        </p:nvCxnSpPr>
        <p:spPr>
          <a:xfrm flipH="1">
            <a:off x="8957849" y="886504"/>
            <a:ext cx="2946" cy="1167919"/>
          </a:xfrm>
          <a:prstGeom prst="line">
            <a:avLst/>
          </a:prstGeom>
          <a:ln w="28575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0" name="16 Grupo"/>
          <p:cNvGrpSpPr>
            <a:grpSpLocks/>
          </p:cNvGrpSpPr>
          <p:nvPr/>
        </p:nvGrpSpPr>
        <p:grpSpPr bwMode="auto">
          <a:xfrm rot="262428">
            <a:off x="8668975" y="1112188"/>
            <a:ext cx="141550" cy="159068"/>
            <a:chOff x="1835696" y="1268760"/>
            <a:chExt cx="540000" cy="540000"/>
          </a:xfrm>
        </p:grpSpPr>
        <p:sp>
          <p:nvSpPr>
            <p:cNvPr id="541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542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grpSp>
        <p:nvGrpSpPr>
          <p:cNvPr id="543" name="Group 173"/>
          <p:cNvGrpSpPr>
            <a:grpSpLocks/>
          </p:cNvGrpSpPr>
          <p:nvPr/>
        </p:nvGrpSpPr>
        <p:grpSpPr bwMode="auto">
          <a:xfrm>
            <a:off x="8618943" y="1540722"/>
            <a:ext cx="231914" cy="167341"/>
            <a:chOff x="3888" y="2640"/>
            <a:chExt cx="240" cy="192"/>
          </a:xfrm>
        </p:grpSpPr>
        <p:sp>
          <p:nvSpPr>
            <p:cNvPr id="544" name="AutoShape 42"/>
            <p:cNvSpPr>
              <a:spLocks noChangeArrowheads="1"/>
            </p:cNvSpPr>
            <p:nvPr/>
          </p:nvSpPr>
          <p:spPr bwMode="auto">
            <a:xfrm>
              <a:off x="3984" y="2736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545" name="AutoShape 43"/>
            <p:cNvSpPr>
              <a:spLocks noChangeArrowheads="1"/>
            </p:cNvSpPr>
            <p:nvPr/>
          </p:nvSpPr>
          <p:spPr bwMode="auto">
            <a:xfrm flipV="1">
              <a:off x="3984" y="2640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546" name="AutoShape 44"/>
            <p:cNvSpPr>
              <a:spLocks noChangeArrowheads="1"/>
            </p:cNvSpPr>
            <p:nvPr/>
          </p:nvSpPr>
          <p:spPr bwMode="auto">
            <a:xfrm rot="5400000" flipV="1">
              <a:off x="4032" y="2688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547" name="Rectangle 45"/>
            <p:cNvSpPr>
              <a:spLocks noChangeArrowheads="1"/>
            </p:cNvSpPr>
            <p:nvPr/>
          </p:nvSpPr>
          <p:spPr bwMode="auto">
            <a:xfrm>
              <a:off x="3888" y="2688"/>
              <a:ext cx="96" cy="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548" name="Line 47"/>
            <p:cNvSpPr>
              <a:spLocks noChangeShapeType="1"/>
            </p:cNvSpPr>
            <p:nvPr/>
          </p:nvSpPr>
          <p:spPr bwMode="auto">
            <a:xfrm flipH="1"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49" name="Line 48"/>
            <p:cNvSpPr>
              <a:spLocks noChangeShapeType="1"/>
            </p:cNvSpPr>
            <p:nvPr/>
          </p:nvSpPr>
          <p:spPr bwMode="auto">
            <a:xfrm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50" name="Freeform 49"/>
            <p:cNvSpPr>
              <a:spLocks/>
            </p:cNvSpPr>
            <p:nvPr/>
          </p:nvSpPr>
          <p:spPr bwMode="auto">
            <a:xfrm>
              <a:off x="3987" y="2709"/>
              <a:ext cx="32" cy="1"/>
            </a:xfrm>
            <a:custGeom>
              <a:avLst/>
              <a:gdLst>
                <a:gd name="T0" fmla="*/ 0 w 32"/>
                <a:gd name="T1" fmla="*/ 0 h 1"/>
                <a:gd name="T2" fmla="*/ 32 w 32"/>
                <a:gd name="T3" fmla="*/ 0 h 1"/>
                <a:gd name="T4" fmla="*/ 0 60000 65536"/>
                <a:gd name="T5" fmla="*/ 0 60000 65536"/>
                <a:gd name="T6" fmla="*/ 0 w 32"/>
                <a:gd name="T7" fmla="*/ 0 h 1"/>
                <a:gd name="T8" fmla="*/ 32 w 32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2" h="1">
                  <a:moveTo>
                    <a:pt x="0" y="0"/>
                  </a:moveTo>
                  <a:lnTo>
                    <a:pt x="32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51" name="Freeform 50"/>
            <p:cNvSpPr>
              <a:spLocks/>
            </p:cNvSpPr>
            <p:nvPr/>
          </p:nvSpPr>
          <p:spPr bwMode="auto">
            <a:xfrm>
              <a:off x="3984" y="2762"/>
              <a:ext cx="33" cy="1"/>
            </a:xfrm>
            <a:custGeom>
              <a:avLst/>
              <a:gdLst>
                <a:gd name="T0" fmla="*/ 0 w 33"/>
                <a:gd name="T1" fmla="*/ 1 h 1"/>
                <a:gd name="T2" fmla="*/ 33 w 33"/>
                <a:gd name="T3" fmla="*/ 0 h 1"/>
                <a:gd name="T4" fmla="*/ 0 60000 65536"/>
                <a:gd name="T5" fmla="*/ 0 60000 65536"/>
                <a:gd name="T6" fmla="*/ 0 w 33"/>
                <a:gd name="T7" fmla="*/ 0 h 1"/>
                <a:gd name="T8" fmla="*/ 33 w 33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3" h="1">
                  <a:moveTo>
                    <a:pt x="0" y="1"/>
                  </a:moveTo>
                  <a:lnTo>
                    <a:pt x="33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552" name="Freeform 29"/>
          <p:cNvSpPr>
            <a:spLocks/>
          </p:cNvSpPr>
          <p:nvPr/>
        </p:nvSpPr>
        <p:spPr bwMode="auto">
          <a:xfrm rot="5400000">
            <a:off x="7439488" y="3471859"/>
            <a:ext cx="277169" cy="923821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rgbClr val="FFC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cxnSp>
        <p:nvCxnSpPr>
          <p:cNvPr id="554" name="Conector recto 553"/>
          <p:cNvCxnSpPr/>
          <p:nvPr/>
        </p:nvCxnSpPr>
        <p:spPr>
          <a:xfrm flipH="1">
            <a:off x="8039984" y="2859186"/>
            <a:ext cx="2946" cy="1167919"/>
          </a:xfrm>
          <a:prstGeom prst="line">
            <a:avLst/>
          </a:prstGeom>
          <a:ln w="28575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5" name="Conector recto 554"/>
          <p:cNvCxnSpPr/>
          <p:nvPr/>
        </p:nvCxnSpPr>
        <p:spPr>
          <a:xfrm>
            <a:off x="7818530" y="2874414"/>
            <a:ext cx="5863" cy="98447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6" name="CuadroTexto 555"/>
          <p:cNvSpPr txBox="1"/>
          <p:nvPr/>
        </p:nvSpPr>
        <p:spPr>
          <a:xfrm>
            <a:off x="7185639" y="2628504"/>
            <a:ext cx="139172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Calefacción/Refrigeración</a:t>
            </a:r>
            <a:endParaRPr lang="es-ES" sz="900" dirty="0"/>
          </a:p>
        </p:txBody>
      </p:sp>
      <p:sp>
        <p:nvSpPr>
          <p:cNvPr id="560" name="CuadroTexto 559"/>
          <p:cNvSpPr txBox="1"/>
          <p:nvPr/>
        </p:nvSpPr>
        <p:spPr>
          <a:xfrm>
            <a:off x="7160061" y="3856379"/>
            <a:ext cx="3706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BBC</a:t>
            </a:r>
            <a:endParaRPr lang="es-ES" sz="900" dirty="0"/>
          </a:p>
        </p:txBody>
      </p:sp>
      <p:sp>
        <p:nvSpPr>
          <p:cNvPr id="561" name="Rectángulo 560"/>
          <p:cNvSpPr/>
          <p:nvPr/>
        </p:nvSpPr>
        <p:spPr>
          <a:xfrm>
            <a:off x="6586486" y="2639063"/>
            <a:ext cx="3312368" cy="15817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grpSp>
        <p:nvGrpSpPr>
          <p:cNvPr id="562" name="Grupo 561">
            <a:extLst>
              <a:ext uri="{FF2B5EF4-FFF2-40B4-BE49-F238E27FC236}">
                <a16:creationId xmlns:a16="http://schemas.microsoft.com/office/drawing/2014/main" id="{D6D3D858-DBCB-45A1-8E6C-AE6FEA05CD2F}"/>
              </a:ext>
            </a:extLst>
          </p:cNvPr>
          <p:cNvGrpSpPr>
            <a:grpSpLocks noChangeAspect="1"/>
          </p:cNvGrpSpPr>
          <p:nvPr/>
        </p:nvGrpSpPr>
        <p:grpSpPr>
          <a:xfrm>
            <a:off x="6626605" y="3403055"/>
            <a:ext cx="415935" cy="348528"/>
            <a:chOff x="5076000" y="3438818"/>
            <a:chExt cx="1656000" cy="1387626"/>
          </a:xfrm>
        </p:grpSpPr>
        <p:sp>
          <p:nvSpPr>
            <p:cNvPr id="563" name="Rectángulo 562">
              <a:extLst>
                <a:ext uri="{FF2B5EF4-FFF2-40B4-BE49-F238E27FC236}">
                  <a16:creationId xmlns:a16="http://schemas.microsoft.com/office/drawing/2014/main" id="{CD948BF4-9D5A-48A9-884B-95F45C4BE600}"/>
                </a:ext>
              </a:extLst>
            </p:cNvPr>
            <p:cNvSpPr/>
            <p:nvPr/>
          </p:nvSpPr>
          <p:spPr>
            <a:xfrm>
              <a:off x="5076000" y="3438818"/>
              <a:ext cx="1656000" cy="138762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564" name="Grupo 563">
              <a:extLst>
                <a:ext uri="{FF2B5EF4-FFF2-40B4-BE49-F238E27FC236}">
                  <a16:creationId xmlns:a16="http://schemas.microsoft.com/office/drawing/2014/main" id="{1E819934-74F8-49E2-83A6-98CF62ADE5A1}"/>
                </a:ext>
              </a:extLst>
            </p:cNvPr>
            <p:cNvGrpSpPr/>
            <p:nvPr/>
          </p:nvGrpSpPr>
          <p:grpSpPr>
            <a:xfrm>
              <a:off x="5149507" y="3448631"/>
              <a:ext cx="1368152" cy="1368000"/>
              <a:chOff x="5149507" y="3448631"/>
              <a:chExt cx="1368152" cy="1368000"/>
            </a:xfrm>
          </p:grpSpPr>
          <p:sp>
            <p:nvSpPr>
              <p:cNvPr id="565" name="Elipse 564">
                <a:extLst>
                  <a:ext uri="{FF2B5EF4-FFF2-40B4-BE49-F238E27FC236}">
                    <a16:creationId xmlns:a16="http://schemas.microsoft.com/office/drawing/2014/main" id="{68857DEE-A2B7-4AD6-8CE7-9FA9989B9FD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149507" y="3448631"/>
                <a:ext cx="1368152" cy="1368000"/>
              </a:xfrm>
              <a:prstGeom prst="ellipse">
                <a:avLst/>
              </a:prstGeom>
              <a:pattFill prst="pct30">
                <a:fgClr>
                  <a:schemeClr val="accent1"/>
                </a:fgClr>
                <a:bgClr>
                  <a:schemeClr val="bg1"/>
                </a:bgClr>
              </a:patt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grpSp>
            <p:nvGrpSpPr>
              <p:cNvPr id="566" name="Grupo 565">
                <a:extLst>
                  <a:ext uri="{FF2B5EF4-FFF2-40B4-BE49-F238E27FC236}">
                    <a16:creationId xmlns:a16="http://schemas.microsoft.com/office/drawing/2014/main" id="{CBC521ED-5D40-4C20-9A19-2FBBFF7CD360}"/>
                  </a:ext>
                </a:extLst>
              </p:cNvPr>
              <p:cNvGrpSpPr/>
              <p:nvPr/>
            </p:nvGrpSpPr>
            <p:grpSpPr>
              <a:xfrm>
                <a:off x="5194243" y="3864960"/>
                <a:ext cx="1254572" cy="918389"/>
                <a:chOff x="5194243" y="3864960"/>
                <a:chExt cx="1254572" cy="918389"/>
              </a:xfrm>
            </p:grpSpPr>
            <p:sp>
              <p:nvSpPr>
                <p:cNvPr id="567" name="Elipse 566">
                  <a:extLst>
                    <a:ext uri="{FF2B5EF4-FFF2-40B4-BE49-F238E27FC236}">
                      <a16:creationId xmlns:a16="http://schemas.microsoft.com/office/drawing/2014/main" id="{DE1030EA-6BD7-4A86-A77C-43C54E08C1A9}"/>
                    </a:ext>
                  </a:extLst>
                </p:cNvPr>
                <p:cNvSpPr/>
                <p:nvPr/>
              </p:nvSpPr>
              <p:spPr>
                <a:xfrm rot="1506832">
                  <a:off x="5194243" y="3891798"/>
                  <a:ext cx="720000" cy="144000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568" name="Elipse 567">
                  <a:extLst>
                    <a:ext uri="{FF2B5EF4-FFF2-40B4-BE49-F238E27FC236}">
                      <a16:creationId xmlns:a16="http://schemas.microsoft.com/office/drawing/2014/main" id="{3EC1670A-B1E1-4DC5-99B8-D9FAAC9A2E6C}"/>
                    </a:ext>
                  </a:extLst>
                </p:cNvPr>
                <p:cNvSpPr/>
                <p:nvPr/>
              </p:nvSpPr>
              <p:spPr>
                <a:xfrm rot="8606152">
                  <a:off x="5728815" y="3864960"/>
                  <a:ext cx="720000" cy="144000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569" name="Elipse 568">
                  <a:extLst>
                    <a:ext uri="{FF2B5EF4-FFF2-40B4-BE49-F238E27FC236}">
                      <a16:creationId xmlns:a16="http://schemas.microsoft.com/office/drawing/2014/main" id="{2EE1C082-B8DE-4DD1-A07F-C845B9E2ED23}"/>
                    </a:ext>
                  </a:extLst>
                </p:cNvPr>
                <p:cNvSpPr/>
                <p:nvPr/>
              </p:nvSpPr>
              <p:spPr>
                <a:xfrm rot="16200000">
                  <a:off x="5478474" y="4351349"/>
                  <a:ext cx="720000" cy="144000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</p:grpSp>
        </p:grpSp>
      </p:grpSp>
      <p:grpSp>
        <p:nvGrpSpPr>
          <p:cNvPr id="570" name="Grupo 569">
            <a:extLst>
              <a:ext uri="{FF2B5EF4-FFF2-40B4-BE49-F238E27FC236}">
                <a16:creationId xmlns:a16="http://schemas.microsoft.com/office/drawing/2014/main" id="{5A05E5BD-B407-48AA-9372-826A8A8222BA}"/>
              </a:ext>
            </a:extLst>
          </p:cNvPr>
          <p:cNvGrpSpPr>
            <a:grpSpLocks noChangeAspect="1"/>
          </p:cNvGrpSpPr>
          <p:nvPr/>
        </p:nvGrpSpPr>
        <p:grpSpPr>
          <a:xfrm>
            <a:off x="6993860" y="3392615"/>
            <a:ext cx="565003" cy="361400"/>
            <a:chOff x="2177887" y="4728404"/>
            <a:chExt cx="1395531" cy="892641"/>
          </a:xfrm>
        </p:grpSpPr>
        <p:sp>
          <p:nvSpPr>
            <p:cNvPr id="571" name="Rectángulo 570">
              <a:extLst>
                <a:ext uri="{FF2B5EF4-FFF2-40B4-BE49-F238E27FC236}">
                  <a16:creationId xmlns:a16="http://schemas.microsoft.com/office/drawing/2014/main" id="{238749D0-B86C-4F97-9C83-7C30F7BF9733}"/>
                </a:ext>
              </a:extLst>
            </p:cNvPr>
            <p:cNvSpPr/>
            <p:nvPr/>
          </p:nvSpPr>
          <p:spPr>
            <a:xfrm>
              <a:off x="2180781" y="4728404"/>
              <a:ext cx="1392516" cy="89264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572" name="Rectangle 86" descr="Horizontal oscura">
              <a:extLst>
                <a:ext uri="{FF2B5EF4-FFF2-40B4-BE49-F238E27FC236}">
                  <a16:creationId xmlns:a16="http://schemas.microsoft.com/office/drawing/2014/main" id="{D976FBB3-184C-4B61-887F-B019076920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0781" y="5309125"/>
              <a:ext cx="1392637" cy="292770"/>
            </a:xfrm>
            <a:prstGeom prst="rect">
              <a:avLst/>
            </a:prstGeom>
            <a:pattFill prst="dkHorz">
              <a:fgClr>
                <a:srgbClr val="000066"/>
              </a:fgClr>
              <a:bgClr>
                <a:schemeClr val="accent5">
                  <a:lumMod val="20000"/>
                  <a:lumOff val="80000"/>
                </a:schemeClr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573" name="Rectangle 86" descr="Horizontal oscura">
              <a:extLst>
                <a:ext uri="{FF2B5EF4-FFF2-40B4-BE49-F238E27FC236}">
                  <a16:creationId xmlns:a16="http://schemas.microsoft.com/office/drawing/2014/main" id="{29DD3AE7-029C-4D9D-B134-C90E3F6862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7887" y="4728404"/>
              <a:ext cx="1392637" cy="285645"/>
            </a:xfrm>
            <a:prstGeom prst="rect">
              <a:avLst/>
            </a:prstGeom>
            <a:pattFill prst="dkHorz">
              <a:fgClr>
                <a:srgbClr val="FF0000"/>
              </a:fgClr>
              <a:bgClr>
                <a:schemeClr val="accent6">
                  <a:lumMod val="20000"/>
                  <a:lumOff val="80000"/>
                </a:schemeClr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574" name="Oval 88">
              <a:extLst>
                <a:ext uri="{FF2B5EF4-FFF2-40B4-BE49-F238E27FC236}">
                  <a16:creationId xmlns:a16="http://schemas.microsoft.com/office/drawing/2014/main" id="{2EA416B6-BC95-4282-94A1-AE8FA98305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88562" y="4860176"/>
              <a:ext cx="571289" cy="571290"/>
            </a:xfrm>
            <a:prstGeom prst="ellipse">
              <a:avLst/>
            </a:prstGeom>
            <a:solidFill>
              <a:srgbClr val="FFC000"/>
            </a:solidFill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575" name="AutoShape 89" descr="Horizontal oscura">
              <a:extLst>
                <a:ext uri="{FF2B5EF4-FFF2-40B4-BE49-F238E27FC236}">
                  <a16:creationId xmlns:a16="http://schemas.microsoft.com/office/drawing/2014/main" id="{90AD9DC2-B107-4472-A0DA-6CC787B50FB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677998" y="4989228"/>
              <a:ext cx="458516" cy="31318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97 w 21600"/>
                <a:gd name="T13" fmla="*/ 4472 h 21600"/>
                <a:gd name="T14" fmla="*/ 17103 w 21600"/>
                <a:gd name="T15" fmla="*/ 1712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dirty="0"/>
            </a:p>
          </p:txBody>
        </p:sp>
      </p:grpSp>
      <p:sp>
        <p:nvSpPr>
          <p:cNvPr id="11" name="Rectángulo 10"/>
          <p:cNvSpPr/>
          <p:nvPr/>
        </p:nvSpPr>
        <p:spPr>
          <a:xfrm>
            <a:off x="10042223" y="769234"/>
            <a:ext cx="21493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err="1" smtClean="0"/>
              <a:t>CalRefri_BC_colector</a:t>
            </a:r>
            <a:endParaRPr lang="es-ES" dirty="0"/>
          </a:p>
        </p:txBody>
      </p:sp>
      <p:sp>
        <p:nvSpPr>
          <p:cNvPr id="576" name="CuadroTexto 575"/>
          <p:cNvSpPr txBox="1"/>
          <p:nvPr/>
        </p:nvSpPr>
        <p:spPr>
          <a:xfrm>
            <a:off x="10237683" y="1565704"/>
            <a:ext cx="13901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100" dirty="0" err="1" smtClean="0"/>
              <a:t>CalRefri_BC_colector</a:t>
            </a:r>
            <a:endParaRPr lang="es-ES" sz="1100" dirty="0" smtClean="0"/>
          </a:p>
        </p:txBody>
      </p:sp>
      <p:cxnSp>
        <p:nvCxnSpPr>
          <p:cNvPr id="577" name="Conector recto 576"/>
          <p:cNvCxnSpPr/>
          <p:nvPr/>
        </p:nvCxnSpPr>
        <p:spPr>
          <a:xfrm>
            <a:off x="7825293" y="2882306"/>
            <a:ext cx="0" cy="972601"/>
          </a:xfrm>
          <a:prstGeom prst="line">
            <a:avLst/>
          </a:prstGeom>
          <a:ln w="28575"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9" name="Conector recto 578"/>
          <p:cNvCxnSpPr/>
          <p:nvPr/>
        </p:nvCxnSpPr>
        <p:spPr>
          <a:xfrm flipH="1" flipV="1">
            <a:off x="7463736" y="3849247"/>
            <a:ext cx="360657" cy="12919"/>
          </a:xfrm>
          <a:prstGeom prst="line">
            <a:avLst/>
          </a:prstGeom>
          <a:ln w="28575"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0" name="Conector recto 579"/>
          <p:cNvCxnSpPr/>
          <p:nvPr/>
        </p:nvCxnSpPr>
        <p:spPr>
          <a:xfrm flipH="1">
            <a:off x="8039983" y="2863951"/>
            <a:ext cx="3070" cy="1208403"/>
          </a:xfrm>
          <a:prstGeom prst="line">
            <a:avLst/>
          </a:prstGeom>
          <a:ln w="28575"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1" name="Conector recto 580"/>
          <p:cNvCxnSpPr/>
          <p:nvPr/>
        </p:nvCxnSpPr>
        <p:spPr>
          <a:xfrm>
            <a:off x="7121441" y="3725040"/>
            <a:ext cx="2795" cy="337951"/>
          </a:xfrm>
          <a:prstGeom prst="line">
            <a:avLst/>
          </a:prstGeom>
          <a:ln w="28575"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2" name="Conector recto 581"/>
          <p:cNvCxnSpPr/>
          <p:nvPr/>
        </p:nvCxnSpPr>
        <p:spPr>
          <a:xfrm flipH="1">
            <a:off x="7106365" y="4064463"/>
            <a:ext cx="933618" cy="6616"/>
          </a:xfrm>
          <a:prstGeom prst="line">
            <a:avLst/>
          </a:prstGeom>
          <a:ln w="28575"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7" name="16 Grupo"/>
          <p:cNvGrpSpPr>
            <a:grpSpLocks/>
          </p:cNvGrpSpPr>
          <p:nvPr/>
        </p:nvGrpSpPr>
        <p:grpSpPr bwMode="auto">
          <a:xfrm rot="16200000">
            <a:off x="7333447" y="4004209"/>
            <a:ext cx="141550" cy="159068"/>
            <a:chOff x="1835696" y="1268760"/>
            <a:chExt cx="540000" cy="540000"/>
          </a:xfrm>
        </p:grpSpPr>
        <p:sp>
          <p:nvSpPr>
            <p:cNvPr id="558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559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sp>
        <p:nvSpPr>
          <p:cNvPr id="583" name="CuadroTexto 582"/>
          <p:cNvSpPr txBox="1"/>
          <p:nvPr/>
        </p:nvSpPr>
        <p:spPr>
          <a:xfrm>
            <a:off x="10213085" y="3710185"/>
            <a:ext cx="13805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100" dirty="0" err="1" smtClean="0"/>
              <a:t>CalRefri_BC_directo</a:t>
            </a:r>
            <a:endParaRPr lang="es-ES" sz="1100" dirty="0" smtClean="0"/>
          </a:p>
        </p:txBody>
      </p:sp>
      <p:cxnSp>
        <p:nvCxnSpPr>
          <p:cNvPr id="591" name="Conector recto 590"/>
          <p:cNvCxnSpPr>
            <a:stCxn id="497" idx="0"/>
          </p:cNvCxnSpPr>
          <p:nvPr/>
        </p:nvCxnSpPr>
        <p:spPr>
          <a:xfrm flipH="1" flipV="1">
            <a:off x="8960264" y="881584"/>
            <a:ext cx="16007" cy="1141250"/>
          </a:xfrm>
          <a:prstGeom prst="line">
            <a:avLst/>
          </a:prstGeom>
          <a:ln w="28575"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2" name="Conector recto 591"/>
          <p:cNvCxnSpPr/>
          <p:nvPr/>
        </p:nvCxnSpPr>
        <p:spPr>
          <a:xfrm flipH="1" flipV="1">
            <a:off x="8410526" y="899838"/>
            <a:ext cx="16007" cy="1141250"/>
          </a:xfrm>
          <a:prstGeom prst="line">
            <a:avLst/>
          </a:prstGeom>
          <a:ln w="28575"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3" name="Conector recto 592"/>
          <p:cNvCxnSpPr/>
          <p:nvPr/>
        </p:nvCxnSpPr>
        <p:spPr>
          <a:xfrm flipH="1" flipV="1">
            <a:off x="7908567" y="880224"/>
            <a:ext cx="16007" cy="1141250"/>
          </a:xfrm>
          <a:prstGeom prst="line">
            <a:avLst/>
          </a:prstGeom>
          <a:ln w="28575"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4" name="Conector recto 593"/>
          <p:cNvCxnSpPr/>
          <p:nvPr/>
        </p:nvCxnSpPr>
        <p:spPr>
          <a:xfrm flipH="1" flipV="1">
            <a:off x="7014556" y="1733082"/>
            <a:ext cx="14504" cy="378112"/>
          </a:xfrm>
          <a:prstGeom prst="line">
            <a:avLst/>
          </a:prstGeom>
          <a:ln w="28575"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5" name="Conector recto 594"/>
          <p:cNvCxnSpPr/>
          <p:nvPr/>
        </p:nvCxnSpPr>
        <p:spPr>
          <a:xfrm>
            <a:off x="7046078" y="2097056"/>
            <a:ext cx="781081" cy="10249"/>
          </a:xfrm>
          <a:prstGeom prst="line">
            <a:avLst/>
          </a:prstGeom>
          <a:ln w="28575"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0" name="16 Grupo"/>
          <p:cNvGrpSpPr>
            <a:grpSpLocks/>
          </p:cNvGrpSpPr>
          <p:nvPr/>
        </p:nvGrpSpPr>
        <p:grpSpPr bwMode="auto">
          <a:xfrm rot="16200000">
            <a:off x="7149650" y="2011819"/>
            <a:ext cx="141550" cy="159068"/>
            <a:chOff x="1835696" y="1268760"/>
            <a:chExt cx="540000" cy="540000"/>
          </a:xfrm>
        </p:grpSpPr>
        <p:sp>
          <p:nvSpPr>
            <p:cNvPr id="464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468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cxnSp>
        <p:nvCxnSpPr>
          <p:cNvPr id="951" name="Conector recto 950"/>
          <p:cNvCxnSpPr/>
          <p:nvPr/>
        </p:nvCxnSpPr>
        <p:spPr>
          <a:xfrm>
            <a:off x="7553290" y="1888655"/>
            <a:ext cx="1304483" cy="0"/>
          </a:xfrm>
          <a:prstGeom prst="line">
            <a:avLst/>
          </a:prstGeom>
          <a:ln w="76200"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0" name="Conector recto 599"/>
          <p:cNvCxnSpPr>
            <a:stCxn id="496" idx="1"/>
            <a:endCxn id="496" idx="3"/>
          </p:cNvCxnSpPr>
          <p:nvPr/>
        </p:nvCxnSpPr>
        <p:spPr>
          <a:xfrm>
            <a:off x="7800554" y="2088867"/>
            <a:ext cx="1175717" cy="0"/>
          </a:xfrm>
          <a:prstGeom prst="line">
            <a:avLst/>
          </a:prstGeom>
          <a:ln w="76200"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3" name="CuadroTexto 602"/>
          <p:cNvSpPr txBox="1"/>
          <p:nvPr/>
        </p:nvSpPr>
        <p:spPr>
          <a:xfrm>
            <a:off x="7014556" y="1859628"/>
            <a:ext cx="3706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BBC</a:t>
            </a:r>
            <a:endParaRPr lang="es-ES" sz="900" dirty="0"/>
          </a:p>
        </p:txBody>
      </p:sp>
      <p:cxnSp>
        <p:nvCxnSpPr>
          <p:cNvPr id="955" name="Conector recto 954"/>
          <p:cNvCxnSpPr/>
          <p:nvPr/>
        </p:nvCxnSpPr>
        <p:spPr>
          <a:xfrm>
            <a:off x="2368608" y="3814866"/>
            <a:ext cx="1352620" cy="72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6" name="Conector recto 605"/>
          <p:cNvCxnSpPr/>
          <p:nvPr/>
        </p:nvCxnSpPr>
        <p:spPr>
          <a:xfrm>
            <a:off x="2359710" y="3949630"/>
            <a:ext cx="199125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9" name="Conector recto 608"/>
          <p:cNvCxnSpPr/>
          <p:nvPr/>
        </p:nvCxnSpPr>
        <p:spPr>
          <a:xfrm>
            <a:off x="2325489" y="2635755"/>
            <a:ext cx="199125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0" name="Conector recto 609"/>
          <p:cNvCxnSpPr/>
          <p:nvPr/>
        </p:nvCxnSpPr>
        <p:spPr>
          <a:xfrm flipV="1">
            <a:off x="2332173" y="2789030"/>
            <a:ext cx="1380702" cy="54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7" name="Conector recto 616"/>
          <p:cNvCxnSpPr/>
          <p:nvPr/>
        </p:nvCxnSpPr>
        <p:spPr>
          <a:xfrm flipV="1">
            <a:off x="4000770" y="2787953"/>
            <a:ext cx="331023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9" name="Conector recto 618"/>
          <p:cNvCxnSpPr/>
          <p:nvPr/>
        </p:nvCxnSpPr>
        <p:spPr>
          <a:xfrm flipV="1">
            <a:off x="3978772" y="3583934"/>
            <a:ext cx="331023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0" name="Conector recto 619"/>
          <p:cNvCxnSpPr/>
          <p:nvPr/>
        </p:nvCxnSpPr>
        <p:spPr>
          <a:xfrm flipV="1">
            <a:off x="3891126" y="3718077"/>
            <a:ext cx="418669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2" name="Conector recto 621"/>
          <p:cNvCxnSpPr/>
          <p:nvPr/>
        </p:nvCxnSpPr>
        <p:spPr>
          <a:xfrm flipH="1">
            <a:off x="3889477" y="3824650"/>
            <a:ext cx="461490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4" name="Conector recto 623"/>
          <p:cNvCxnSpPr/>
          <p:nvPr/>
        </p:nvCxnSpPr>
        <p:spPr>
          <a:xfrm flipV="1">
            <a:off x="3506237" y="3195747"/>
            <a:ext cx="219238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6" name="Conector recto 625"/>
          <p:cNvCxnSpPr/>
          <p:nvPr/>
        </p:nvCxnSpPr>
        <p:spPr>
          <a:xfrm flipV="1">
            <a:off x="3490210" y="3477926"/>
            <a:ext cx="215457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8" name="Conector recto 627"/>
          <p:cNvCxnSpPr/>
          <p:nvPr/>
        </p:nvCxnSpPr>
        <p:spPr>
          <a:xfrm>
            <a:off x="3997609" y="2791723"/>
            <a:ext cx="1" cy="8122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2" name="Conector recto 631"/>
          <p:cNvCxnSpPr/>
          <p:nvPr/>
        </p:nvCxnSpPr>
        <p:spPr>
          <a:xfrm>
            <a:off x="3713636" y="2778629"/>
            <a:ext cx="0" cy="4276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4" name="Conector recto 633"/>
          <p:cNvCxnSpPr/>
          <p:nvPr/>
        </p:nvCxnSpPr>
        <p:spPr>
          <a:xfrm>
            <a:off x="3716492" y="3470870"/>
            <a:ext cx="3975" cy="33637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7" name="Conector recto 636"/>
          <p:cNvCxnSpPr/>
          <p:nvPr/>
        </p:nvCxnSpPr>
        <p:spPr>
          <a:xfrm>
            <a:off x="3897320" y="3717037"/>
            <a:ext cx="0" cy="1146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323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20" name="Conector recto 519"/>
          <p:cNvCxnSpPr/>
          <p:nvPr/>
        </p:nvCxnSpPr>
        <p:spPr>
          <a:xfrm>
            <a:off x="2489882" y="947831"/>
            <a:ext cx="15229" cy="965681"/>
          </a:xfrm>
          <a:prstGeom prst="line">
            <a:avLst/>
          </a:prstGeom>
          <a:ln w="2857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8" name="Conector recto 537"/>
          <p:cNvCxnSpPr/>
          <p:nvPr/>
        </p:nvCxnSpPr>
        <p:spPr>
          <a:xfrm>
            <a:off x="3027947" y="930893"/>
            <a:ext cx="15229" cy="965681"/>
          </a:xfrm>
          <a:prstGeom prst="line">
            <a:avLst/>
          </a:prstGeom>
          <a:ln w="2857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8" name="Freeform 29"/>
          <p:cNvSpPr>
            <a:spLocks/>
          </p:cNvSpPr>
          <p:nvPr/>
        </p:nvSpPr>
        <p:spPr bwMode="auto">
          <a:xfrm rot="5400000">
            <a:off x="1593831" y="1620451"/>
            <a:ext cx="263617" cy="302625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cxnSp>
        <p:nvCxnSpPr>
          <p:cNvPr id="503" name="Conector recto 502"/>
          <p:cNvCxnSpPr/>
          <p:nvPr/>
        </p:nvCxnSpPr>
        <p:spPr>
          <a:xfrm>
            <a:off x="1994016" y="921612"/>
            <a:ext cx="15229" cy="965681"/>
          </a:xfrm>
          <a:prstGeom prst="line">
            <a:avLst/>
          </a:prstGeom>
          <a:ln w="2857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3" name="Freeform 29"/>
          <p:cNvSpPr>
            <a:spLocks/>
          </p:cNvSpPr>
          <p:nvPr/>
        </p:nvSpPr>
        <p:spPr bwMode="auto">
          <a:xfrm rot="5400000">
            <a:off x="1824289" y="3538874"/>
            <a:ext cx="241820" cy="372994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D635D7-023E-4791-9F6F-D2F527FDA406}" type="slidenum">
              <a:rPr lang="es-ES" altLang="es-ES" smtClean="0"/>
              <a:pPr>
                <a:defRPr/>
              </a:pPr>
              <a:t>15</a:t>
            </a:fld>
            <a:endParaRPr lang="es-ES" altLang="es-ES"/>
          </a:p>
        </p:txBody>
      </p:sp>
      <p:sp>
        <p:nvSpPr>
          <p:cNvPr id="32" name="CuadroTexto 31"/>
          <p:cNvSpPr txBox="1"/>
          <p:nvPr/>
        </p:nvSpPr>
        <p:spPr>
          <a:xfrm>
            <a:off x="298987" y="65820"/>
            <a:ext cx="1425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Refrigeración</a:t>
            </a:r>
            <a:endParaRPr lang="es-ES" dirty="0"/>
          </a:p>
        </p:txBody>
      </p:sp>
      <p:sp>
        <p:nvSpPr>
          <p:cNvPr id="457" name="Freeform 29"/>
          <p:cNvSpPr>
            <a:spLocks/>
          </p:cNvSpPr>
          <p:nvPr/>
        </p:nvSpPr>
        <p:spPr bwMode="auto">
          <a:xfrm rot="5400000">
            <a:off x="1513315" y="1557017"/>
            <a:ext cx="338862" cy="734426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459" name="Rectángulo 458"/>
          <p:cNvSpPr/>
          <p:nvPr/>
        </p:nvSpPr>
        <p:spPr>
          <a:xfrm>
            <a:off x="838200" y="646123"/>
            <a:ext cx="3312368" cy="15817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grpSp>
        <p:nvGrpSpPr>
          <p:cNvPr id="470" name="Grupo 469">
            <a:extLst>
              <a:ext uri="{FF2B5EF4-FFF2-40B4-BE49-F238E27FC236}">
                <a16:creationId xmlns:a16="http://schemas.microsoft.com/office/drawing/2014/main" id="{D6D3D858-DBCB-45A1-8E6C-AE6FEA05CD2F}"/>
              </a:ext>
            </a:extLst>
          </p:cNvPr>
          <p:cNvGrpSpPr>
            <a:grpSpLocks noChangeAspect="1"/>
          </p:cNvGrpSpPr>
          <p:nvPr/>
        </p:nvGrpSpPr>
        <p:grpSpPr>
          <a:xfrm>
            <a:off x="878319" y="1410115"/>
            <a:ext cx="415935" cy="348528"/>
            <a:chOff x="5076000" y="3438818"/>
            <a:chExt cx="1656000" cy="1387626"/>
          </a:xfrm>
        </p:grpSpPr>
        <p:sp>
          <p:nvSpPr>
            <p:cNvPr id="471" name="Rectángulo 470">
              <a:extLst>
                <a:ext uri="{FF2B5EF4-FFF2-40B4-BE49-F238E27FC236}">
                  <a16:creationId xmlns:a16="http://schemas.microsoft.com/office/drawing/2014/main" id="{CD948BF4-9D5A-48A9-884B-95F45C4BE600}"/>
                </a:ext>
              </a:extLst>
            </p:cNvPr>
            <p:cNvSpPr/>
            <p:nvPr/>
          </p:nvSpPr>
          <p:spPr>
            <a:xfrm>
              <a:off x="5076000" y="3438818"/>
              <a:ext cx="1656000" cy="138762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472" name="Grupo 471">
              <a:extLst>
                <a:ext uri="{FF2B5EF4-FFF2-40B4-BE49-F238E27FC236}">
                  <a16:creationId xmlns:a16="http://schemas.microsoft.com/office/drawing/2014/main" id="{1E819934-74F8-49E2-83A6-98CF62ADE5A1}"/>
                </a:ext>
              </a:extLst>
            </p:cNvPr>
            <p:cNvGrpSpPr/>
            <p:nvPr/>
          </p:nvGrpSpPr>
          <p:grpSpPr>
            <a:xfrm>
              <a:off x="5149507" y="3448631"/>
              <a:ext cx="1368152" cy="1368000"/>
              <a:chOff x="5149507" y="3448631"/>
              <a:chExt cx="1368152" cy="1368000"/>
            </a:xfrm>
          </p:grpSpPr>
          <p:sp>
            <p:nvSpPr>
              <p:cNvPr id="473" name="Elipse 472">
                <a:extLst>
                  <a:ext uri="{FF2B5EF4-FFF2-40B4-BE49-F238E27FC236}">
                    <a16:creationId xmlns:a16="http://schemas.microsoft.com/office/drawing/2014/main" id="{68857DEE-A2B7-4AD6-8CE7-9FA9989B9FD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149507" y="3448631"/>
                <a:ext cx="1368152" cy="1368000"/>
              </a:xfrm>
              <a:prstGeom prst="ellipse">
                <a:avLst/>
              </a:prstGeom>
              <a:pattFill prst="pct30">
                <a:fgClr>
                  <a:schemeClr val="accent1"/>
                </a:fgClr>
                <a:bgClr>
                  <a:schemeClr val="bg1"/>
                </a:bgClr>
              </a:patt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grpSp>
            <p:nvGrpSpPr>
              <p:cNvPr id="474" name="Grupo 473">
                <a:extLst>
                  <a:ext uri="{FF2B5EF4-FFF2-40B4-BE49-F238E27FC236}">
                    <a16:creationId xmlns:a16="http://schemas.microsoft.com/office/drawing/2014/main" id="{CBC521ED-5D40-4C20-9A19-2FBBFF7CD360}"/>
                  </a:ext>
                </a:extLst>
              </p:cNvPr>
              <p:cNvGrpSpPr/>
              <p:nvPr/>
            </p:nvGrpSpPr>
            <p:grpSpPr>
              <a:xfrm>
                <a:off x="5194243" y="3864960"/>
                <a:ext cx="1254572" cy="918389"/>
                <a:chOff x="5194243" y="3864960"/>
                <a:chExt cx="1254572" cy="918389"/>
              </a:xfrm>
            </p:grpSpPr>
            <p:sp>
              <p:nvSpPr>
                <p:cNvPr id="475" name="Elipse 474">
                  <a:extLst>
                    <a:ext uri="{FF2B5EF4-FFF2-40B4-BE49-F238E27FC236}">
                      <a16:creationId xmlns:a16="http://schemas.microsoft.com/office/drawing/2014/main" id="{DE1030EA-6BD7-4A86-A77C-43C54E08C1A9}"/>
                    </a:ext>
                  </a:extLst>
                </p:cNvPr>
                <p:cNvSpPr/>
                <p:nvPr/>
              </p:nvSpPr>
              <p:spPr>
                <a:xfrm rot="1506832">
                  <a:off x="5194243" y="3891798"/>
                  <a:ext cx="720000" cy="144000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476" name="Elipse 475">
                  <a:extLst>
                    <a:ext uri="{FF2B5EF4-FFF2-40B4-BE49-F238E27FC236}">
                      <a16:creationId xmlns:a16="http://schemas.microsoft.com/office/drawing/2014/main" id="{3EC1670A-B1E1-4DC5-99B8-D9FAAC9A2E6C}"/>
                    </a:ext>
                  </a:extLst>
                </p:cNvPr>
                <p:cNvSpPr/>
                <p:nvPr/>
              </p:nvSpPr>
              <p:spPr>
                <a:xfrm rot="8606152">
                  <a:off x="5728815" y="3864960"/>
                  <a:ext cx="720000" cy="144000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477" name="Elipse 476">
                  <a:extLst>
                    <a:ext uri="{FF2B5EF4-FFF2-40B4-BE49-F238E27FC236}">
                      <a16:creationId xmlns:a16="http://schemas.microsoft.com/office/drawing/2014/main" id="{2EE1C082-B8DE-4DD1-A07F-C845B9E2ED23}"/>
                    </a:ext>
                  </a:extLst>
                </p:cNvPr>
                <p:cNvSpPr/>
                <p:nvPr/>
              </p:nvSpPr>
              <p:spPr>
                <a:xfrm rot="16200000">
                  <a:off x="5478474" y="4351349"/>
                  <a:ext cx="720000" cy="144000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</p:grpSp>
        </p:grpSp>
      </p:grpSp>
      <p:grpSp>
        <p:nvGrpSpPr>
          <p:cNvPr id="478" name="Grupo 477">
            <a:extLst>
              <a:ext uri="{FF2B5EF4-FFF2-40B4-BE49-F238E27FC236}">
                <a16:creationId xmlns:a16="http://schemas.microsoft.com/office/drawing/2014/main" id="{5A05E5BD-B407-48AA-9372-826A8A8222BA}"/>
              </a:ext>
            </a:extLst>
          </p:cNvPr>
          <p:cNvGrpSpPr>
            <a:grpSpLocks noChangeAspect="1"/>
          </p:cNvGrpSpPr>
          <p:nvPr/>
        </p:nvGrpSpPr>
        <p:grpSpPr>
          <a:xfrm>
            <a:off x="1245574" y="1399675"/>
            <a:ext cx="565003" cy="361400"/>
            <a:chOff x="2177887" y="4728404"/>
            <a:chExt cx="1395531" cy="892641"/>
          </a:xfrm>
        </p:grpSpPr>
        <p:sp>
          <p:nvSpPr>
            <p:cNvPr id="479" name="Rectángulo 478">
              <a:extLst>
                <a:ext uri="{FF2B5EF4-FFF2-40B4-BE49-F238E27FC236}">
                  <a16:creationId xmlns:a16="http://schemas.microsoft.com/office/drawing/2014/main" id="{238749D0-B86C-4F97-9C83-7C30F7BF9733}"/>
                </a:ext>
              </a:extLst>
            </p:cNvPr>
            <p:cNvSpPr/>
            <p:nvPr/>
          </p:nvSpPr>
          <p:spPr>
            <a:xfrm>
              <a:off x="2180781" y="4728404"/>
              <a:ext cx="1392516" cy="89264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481" name="Rectangle 86" descr="Horizontal oscura">
              <a:extLst>
                <a:ext uri="{FF2B5EF4-FFF2-40B4-BE49-F238E27FC236}">
                  <a16:creationId xmlns:a16="http://schemas.microsoft.com/office/drawing/2014/main" id="{D976FBB3-184C-4B61-887F-B019076920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0781" y="5309125"/>
              <a:ext cx="1392637" cy="292770"/>
            </a:xfrm>
            <a:prstGeom prst="rect">
              <a:avLst/>
            </a:prstGeom>
            <a:pattFill prst="dkHorz">
              <a:fgClr>
                <a:srgbClr val="000066"/>
              </a:fgClr>
              <a:bgClr>
                <a:schemeClr val="accent5">
                  <a:lumMod val="20000"/>
                  <a:lumOff val="80000"/>
                </a:schemeClr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482" name="Rectangle 86" descr="Horizontal oscura">
              <a:extLst>
                <a:ext uri="{FF2B5EF4-FFF2-40B4-BE49-F238E27FC236}">
                  <a16:creationId xmlns:a16="http://schemas.microsoft.com/office/drawing/2014/main" id="{29DD3AE7-029C-4D9D-B134-C90E3F6862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7887" y="4728404"/>
              <a:ext cx="1392637" cy="285645"/>
            </a:xfrm>
            <a:prstGeom prst="rect">
              <a:avLst/>
            </a:prstGeom>
            <a:pattFill prst="dkHorz">
              <a:fgClr>
                <a:srgbClr val="FF0000"/>
              </a:fgClr>
              <a:bgClr>
                <a:schemeClr val="accent6">
                  <a:lumMod val="20000"/>
                  <a:lumOff val="80000"/>
                </a:schemeClr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484" name="Oval 88">
              <a:extLst>
                <a:ext uri="{FF2B5EF4-FFF2-40B4-BE49-F238E27FC236}">
                  <a16:creationId xmlns:a16="http://schemas.microsoft.com/office/drawing/2014/main" id="{2EA416B6-BC95-4282-94A1-AE8FA98305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88562" y="4860176"/>
              <a:ext cx="571289" cy="571290"/>
            </a:xfrm>
            <a:prstGeom prst="ellipse">
              <a:avLst/>
            </a:prstGeom>
            <a:solidFill>
              <a:srgbClr val="FFC000"/>
            </a:solidFill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485" name="AutoShape 89" descr="Horizontal oscura">
              <a:extLst>
                <a:ext uri="{FF2B5EF4-FFF2-40B4-BE49-F238E27FC236}">
                  <a16:creationId xmlns:a16="http://schemas.microsoft.com/office/drawing/2014/main" id="{90AD9DC2-B107-4472-A0DA-6CC787B50FB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677998" y="4989228"/>
              <a:ext cx="458516" cy="31318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97 w 21600"/>
                <a:gd name="T13" fmla="*/ 4472 h 21600"/>
                <a:gd name="T14" fmla="*/ 17103 w 21600"/>
                <a:gd name="T15" fmla="*/ 1712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dirty="0"/>
            </a:p>
          </p:txBody>
        </p:sp>
      </p:grpSp>
      <p:cxnSp>
        <p:nvCxnSpPr>
          <p:cNvPr id="486" name="Conector recto 485"/>
          <p:cNvCxnSpPr/>
          <p:nvPr/>
        </p:nvCxnSpPr>
        <p:spPr>
          <a:xfrm flipV="1">
            <a:off x="2017159" y="1603623"/>
            <a:ext cx="220273" cy="1"/>
          </a:xfrm>
          <a:prstGeom prst="line">
            <a:avLst/>
          </a:prstGeom>
          <a:ln w="28575">
            <a:solidFill>
              <a:schemeClr val="accent1">
                <a:lumMod val="40000"/>
                <a:lumOff val="6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4" name="Group 21"/>
          <p:cNvGrpSpPr>
            <a:grpSpLocks/>
          </p:cNvGrpSpPr>
          <p:nvPr/>
        </p:nvGrpSpPr>
        <p:grpSpPr bwMode="auto">
          <a:xfrm>
            <a:off x="2001947" y="2014208"/>
            <a:ext cx="1356596" cy="132066"/>
            <a:chOff x="3024" y="960"/>
            <a:chExt cx="720" cy="96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495" name="Oval 22"/>
            <p:cNvSpPr>
              <a:spLocks noChangeArrowheads="1"/>
            </p:cNvSpPr>
            <p:nvPr/>
          </p:nvSpPr>
          <p:spPr bwMode="auto">
            <a:xfrm>
              <a:off x="3024" y="960"/>
              <a:ext cx="96" cy="9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496" name="Rectangle 23"/>
            <p:cNvSpPr>
              <a:spLocks noChangeArrowheads="1"/>
            </p:cNvSpPr>
            <p:nvPr/>
          </p:nvSpPr>
          <p:spPr bwMode="auto">
            <a:xfrm>
              <a:off x="3072" y="960"/>
              <a:ext cx="624" cy="9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497" name="Oval 24"/>
            <p:cNvSpPr>
              <a:spLocks noChangeArrowheads="1"/>
            </p:cNvSpPr>
            <p:nvPr/>
          </p:nvSpPr>
          <p:spPr bwMode="auto">
            <a:xfrm>
              <a:off x="3648" y="960"/>
              <a:ext cx="96" cy="9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grpSp>
        <p:nvGrpSpPr>
          <p:cNvPr id="498" name="Group 17"/>
          <p:cNvGrpSpPr>
            <a:grpSpLocks/>
          </p:cNvGrpSpPr>
          <p:nvPr/>
        </p:nvGrpSpPr>
        <p:grpSpPr bwMode="auto">
          <a:xfrm>
            <a:off x="1746892" y="1819802"/>
            <a:ext cx="1519080" cy="128833"/>
            <a:chOff x="3024" y="960"/>
            <a:chExt cx="720" cy="96"/>
          </a:xfrm>
          <a:solidFill>
            <a:schemeClr val="accent5">
              <a:lumMod val="75000"/>
            </a:schemeClr>
          </a:solidFill>
        </p:grpSpPr>
        <p:sp>
          <p:nvSpPr>
            <p:cNvPr id="499" name="Oval 18"/>
            <p:cNvSpPr>
              <a:spLocks noChangeArrowheads="1"/>
            </p:cNvSpPr>
            <p:nvPr/>
          </p:nvSpPr>
          <p:spPr bwMode="auto">
            <a:xfrm>
              <a:off x="3024" y="960"/>
              <a:ext cx="96" cy="9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500" name="Rectangle 19"/>
            <p:cNvSpPr>
              <a:spLocks noChangeArrowheads="1"/>
            </p:cNvSpPr>
            <p:nvPr/>
          </p:nvSpPr>
          <p:spPr bwMode="auto">
            <a:xfrm>
              <a:off x="3072" y="960"/>
              <a:ext cx="624" cy="9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501" name="Oval 20"/>
            <p:cNvSpPr>
              <a:spLocks noChangeArrowheads="1"/>
            </p:cNvSpPr>
            <p:nvPr/>
          </p:nvSpPr>
          <p:spPr bwMode="auto">
            <a:xfrm>
              <a:off x="3648" y="960"/>
              <a:ext cx="96" cy="9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cxnSp>
        <p:nvCxnSpPr>
          <p:cNvPr id="502" name="Conector recto 501"/>
          <p:cNvCxnSpPr/>
          <p:nvPr/>
        </p:nvCxnSpPr>
        <p:spPr>
          <a:xfrm flipH="1">
            <a:off x="2215751" y="868597"/>
            <a:ext cx="2946" cy="1167919"/>
          </a:xfrm>
          <a:prstGeom prst="line">
            <a:avLst/>
          </a:prstGeom>
          <a:ln w="28575">
            <a:solidFill>
              <a:schemeClr val="accent1">
                <a:lumMod val="40000"/>
                <a:lumOff val="6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4" name="16 Grupo"/>
          <p:cNvGrpSpPr>
            <a:grpSpLocks/>
          </p:cNvGrpSpPr>
          <p:nvPr/>
        </p:nvGrpSpPr>
        <p:grpSpPr bwMode="auto">
          <a:xfrm rot="262428">
            <a:off x="1926877" y="1094281"/>
            <a:ext cx="141550" cy="159068"/>
            <a:chOff x="1835696" y="1268760"/>
            <a:chExt cx="540000" cy="540000"/>
          </a:xfrm>
        </p:grpSpPr>
        <p:sp>
          <p:nvSpPr>
            <p:cNvPr id="505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506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sp>
        <p:nvSpPr>
          <p:cNvPr id="507" name="CuadroTexto 506"/>
          <p:cNvSpPr txBox="1"/>
          <p:nvPr/>
        </p:nvSpPr>
        <p:spPr>
          <a:xfrm>
            <a:off x="1659931" y="651918"/>
            <a:ext cx="99097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       Refrigeración</a:t>
            </a:r>
            <a:endParaRPr lang="es-ES" sz="900" dirty="0"/>
          </a:p>
        </p:txBody>
      </p:sp>
      <p:sp>
        <p:nvSpPr>
          <p:cNvPr id="508" name="CuadroTexto 507"/>
          <p:cNvSpPr txBox="1"/>
          <p:nvPr/>
        </p:nvSpPr>
        <p:spPr>
          <a:xfrm>
            <a:off x="1408936" y="1054956"/>
            <a:ext cx="4812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SBCAF</a:t>
            </a:r>
            <a:endParaRPr lang="es-ES" sz="900" dirty="0"/>
          </a:p>
        </p:txBody>
      </p:sp>
      <p:grpSp>
        <p:nvGrpSpPr>
          <p:cNvPr id="509" name="Group 173"/>
          <p:cNvGrpSpPr>
            <a:grpSpLocks/>
          </p:cNvGrpSpPr>
          <p:nvPr/>
        </p:nvGrpSpPr>
        <p:grpSpPr bwMode="auto">
          <a:xfrm>
            <a:off x="1876845" y="1522815"/>
            <a:ext cx="231914" cy="167341"/>
            <a:chOff x="3888" y="2640"/>
            <a:chExt cx="240" cy="192"/>
          </a:xfrm>
        </p:grpSpPr>
        <p:sp>
          <p:nvSpPr>
            <p:cNvPr id="510" name="AutoShape 42"/>
            <p:cNvSpPr>
              <a:spLocks noChangeArrowheads="1"/>
            </p:cNvSpPr>
            <p:nvPr/>
          </p:nvSpPr>
          <p:spPr bwMode="auto">
            <a:xfrm>
              <a:off x="3984" y="2736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511" name="AutoShape 43"/>
            <p:cNvSpPr>
              <a:spLocks noChangeArrowheads="1"/>
            </p:cNvSpPr>
            <p:nvPr/>
          </p:nvSpPr>
          <p:spPr bwMode="auto">
            <a:xfrm flipV="1">
              <a:off x="3984" y="2640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512" name="AutoShape 44"/>
            <p:cNvSpPr>
              <a:spLocks noChangeArrowheads="1"/>
            </p:cNvSpPr>
            <p:nvPr/>
          </p:nvSpPr>
          <p:spPr bwMode="auto">
            <a:xfrm rot="5400000" flipV="1">
              <a:off x="4032" y="2688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513" name="Rectangle 45"/>
            <p:cNvSpPr>
              <a:spLocks noChangeArrowheads="1"/>
            </p:cNvSpPr>
            <p:nvPr/>
          </p:nvSpPr>
          <p:spPr bwMode="auto">
            <a:xfrm>
              <a:off x="3888" y="2688"/>
              <a:ext cx="96" cy="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514" name="Line 47"/>
            <p:cNvSpPr>
              <a:spLocks noChangeShapeType="1"/>
            </p:cNvSpPr>
            <p:nvPr/>
          </p:nvSpPr>
          <p:spPr bwMode="auto">
            <a:xfrm flipH="1"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15" name="Line 48"/>
            <p:cNvSpPr>
              <a:spLocks noChangeShapeType="1"/>
            </p:cNvSpPr>
            <p:nvPr/>
          </p:nvSpPr>
          <p:spPr bwMode="auto">
            <a:xfrm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16" name="Freeform 49"/>
            <p:cNvSpPr>
              <a:spLocks/>
            </p:cNvSpPr>
            <p:nvPr/>
          </p:nvSpPr>
          <p:spPr bwMode="auto">
            <a:xfrm>
              <a:off x="3987" y="2709"/>
              <a:ext cx="32" cy="1"/>
            </a:xfrm>
            <a:custGeom>
              <a:avLst/>
              <a:gdLst>
                <a:gd name="T0" fmla="*/ 0 w 32"/>
                <a:gd name="T1" fmla="*/ 0 h 1"/>
                <a:gd name="T2" fmla="*/ 32 w 32"/>
                <a:gd name="T3" fmla="*/ 0 h 1"/>
                <a:gd name="T4" fmla="*/ 0 60000 65536"/>
                <a:gd name="T5" fmla="*/ 0 60000 65536"/>
                <a:gd name="T6" fmla="*/ 0 w 32"/>
                <a:gd name="T7" fmla="*/ 0 h 1"/>
                <a:gd name="T8" fmla="*/ 32 w 32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2" h="1">
                  <a:moveTo>
                    <a:pt x="0" y="0"/>
                  </a:moveTo>
                  <a:lnTo>
                    <a:pt x="32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17" name="Freeform 50"/>
            <p:cNvSpPr>
              <a:spLocks/>
            </p:cNvSpPr>
            <p:nvPr/>
          </p:nvSpPr>
          <p:spPr bwMode="auto">
            <a:xfrm>
              <a:off x="3984" y="2762"/>
              <a:ext cx="33" cy="1"/>
            </a:xfrm>
            <a:custGeom>
              <a:avLst/>
              <a:gdLst>
                <a:gd name="T0" fmla="*/ 0 w 33"/>
                <a:gd name="T1" fmla="*/ 1 h 1"/>
                <a:gd name="T2" fmla="*/ 33 w 33"/>
                <a:gd name="T3" fmla="*/ 0 h 1"/>
                <a:gd name="T4" fmla="*/ 0 60000 65536"/>
                <a:gd name="T5" fmla="*/ 0 60000 65536"/>
                <a:gd name="T6" fmla="*/ 0 w 33"/>
                <a:gd name="T7" fmla="*/ 0 h 1"/>
                <a:gd name="T8" fmla="*/ 33 w 33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3" h="1">
                  <a:moveTo>
                    <a:pt x="0" y="1"/>
                  </a:moveTo>
                  <a:lnTo>
                    <a:pt x="33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518" name="Conector recto 517"/>
          <p:cNvCxnSpPr/>
          <p:nvPr/>
        </p:nvCxnSpPr>
        <p:spPr>
          <a:xfrm flipV="1">
            <a:off x="2513025" y="1629842"/>
            <a:ext cx="220273" cy="1"/>
          </a:xfrm>
          <a:prstGeom prst="line">
            <a:avLst/>
          </a:prstGeom>
          <a:ln w="28575">
            <a:solidFill>
              <a:schemeClr val="accent1">
                <a:lumMod val="40000"/>
                <a:lumOff val="6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9" name="Conector recto 518"/>
          <p:cNvCxnSpPr/>
          <p:nvPr/>
        </p:nvCxnSpPr>
        <p:spPr>
          <a:xfrm flipH="1">
            <a:off x="2711617" y="894816"/>
            <a:ext cx="2946" cy="1167919"/>
          </a:xfrm>
          <a:prstGeom prst="line">
            <a:avLst/>
          </a:prstGeom>
          <a:ln w="28575">
            <a:solidFill>
              <a:schemeClr val="accent1">
                <a:lumMod val="40000"/>
                <a:lumOff val="6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1" name="16 Grupo"/>
          <p:cNvGrpSpPr>
            <a:grpSpLocks/>
          </p:cNvGrpSpPr>
          <p:nvPr/>
        </p:nvGrpSpPr>
        <p:grpSpPr bwMode="auto">
          <a:xfrm rot="262428">
            <a:off x="2422743" y="1120500"/>
            <a:ext cx="141550" cy="159068"/>
            <a:chOff x="1835696" y="1268760"/>
            <a:chExt cx="540000" cy="540000"/>
          </a:xfrm>
        </p:grpSpPr>
        <p:sp>
          <p:nvSpPr>
            <p:cNvPr id="522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526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grpSp>
        <p:nvGrpSpPr>
          <p:cNvPr id="527" name="Group 173"/>
          <p:cNvGrpSpPr>
            <a:grpSpLocks/>
          </p:cNvGrpSpPr>
          <p:nvPr/>
        </p:nvGrpSpPr>
        <p:grpSpPr bwMode="auto">
          <a:xfrm>
            <a:off x="2372711" y="1549034"/>
            <a:ext cx="231914" cy="167341"/>
            <a:chOff x="3888" y="2640"/>
            <a:chExt cx="240" cy="192"/>
          </a:xfrm>
        </p:grpSpPr>
        <p:sp>
          <p:nvSpPr>
            <p:cNvPr id="528" name="AutoShape 42"/>
            <p:cNvSpPr>
              <a:spLocks noChangeArrowheads="1"/>
            </p:cNvSpPr>
            <p:nvPr/>
          </p:nvSpPr>
          <p:spPr bwMode="auto">
            <a:xfrm>
              <a:off x="3984" y="2736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529" name="AutoShape 43"/>
            <p:cNvSpPr>
              <a:spLocks noChangeArrowheads="1"/>
            </p:cNvSpPr>
            <p:nvPr/>
          </p:nvSpPr>
          <p:spPr bwMode="auto">
            <a:xfrm flipV="1">
              <a:off x="3984" y="2640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530" name="AutoShape 44"/>
            <p:cNvSpPr>
              <a:spLocks noChangeArrowheads="1"/>
            </p:cNvSpPr>
            <p:nvPr/>
          </p:nvSpPr>
          <p:spPr bwMode="auto">
            <a:xfrm rot="5400000" flipV="1">
              <a:off x="4032" y="2688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531" name="Rectangle 45"/>
            <p:cNvSpPr>
              <a:spLocks noChangeArrowheads="1"/>
            </p:cNvSpPr>
            <p:nvPr/>
          </p:nvSpPr>
          <p:spPr bwMode="auto">
            <a:xfrm>
              <a:off x="3888" y="2688"/>
              <a:ext cx="96" cy="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532" name="Line 47"/>
            <p:cNvSpPr>
              <a:spLocks noChangeShapeType="1"/>
            </p:cNvSpPr>
            <p:nvPr/>
          </p:nvSpPr>
          <p:spPr bwMode="auto">
            <a:xfrm flipH="1"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33" name="Line 48"/>
            <p:cNvSpPr>
              <a:spLocks noChangeShapeType="1"/>
            </p:cNvSpPr>
            <p:nvPr/>
          </p:nvSpPr>
          <p:spPr bwMode="auto">
            <a:xfrm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34" name="Freeform 49"/>
            <p:cNvSpPr>
              <a:spLocks/>
            </p:cNvSpPr>
            <p:nvPr/>
          </p:nvSpPr>
          <p:spPr bwMode="auto">
            <a:xfrm>
              <a:off x="3987" y="2709"/>
              <a:ext cx="32" cy="1"/>
            </a:xfrm>
            <a:custGeom>
              <a:avLst/>
              <a:gdLst>
                <a:gd name="T0" fmla="*/ 0 w 32"/>
                <a:gd name="T1" fmla="*/ 0 h 1"/>
                <a:gd name="T2" fmla="*/ 32 w 32"/>
                <a:gd name="T3" fmla="*/ 0 h 1"/>
                <a:gd name="T4" fmla="*/ 0 60000 65536"/>
                <a:gd name="T5" fmla="*/ 0 60000 65536"/>
                <a:gd name="T6" fmla="*/ 0 w 32"/>
                <a:gd name="T7" fmla="*/ 0 h 1"/>
                <a:gd name="T8" fmla="*/ 32 w 32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2" h="1">
                  <a:moveTo>
                    <a:pt x="0" y="0"/>
                  </a:moveTo>
                  <a:lnTo>
                    <a:pt x="32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35" name="Freeform 50"/>
            <p:cNvSpPr>
              <a:spLocks/>
            </p:cNvSpPr>
            <p:nvPr/>
          </p:nvSpPr>
          <p:spPr bwMode="auto">
            <a:xfrm>
              <a:off x="3984" y="2762"/>
              <a:ext cx="33" cy="1"/>
            </a:xfrm>
            <a:custGeom>
              <a:avLst/>
              <a:gdLst>
                <a:gd name="T0" fmla="*/ 0 w 33"/>
                <a:gd name="T1" fmla="*/ 1 h 1"/>
                <a:gd name="T2" fmla="*/ 33 w 33"/>
                <a:gd name="T3" fmla="*/ 0 h 1"/>
                <a:gd name="T4" fmla="*/ 0 60000 65536"/>
                <a:gd name="T5" fmla="*/ 0 60000 65536"/>
                <a:gd name="T6" fmla="*/ 0 w 33"/>
                <a:gd name="T7" fmla="*/ 0 h 1"/>
                <a:gd name="T8" fmla="*/ 33 w 33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3" h="1">
                  <a:moveTo>
                    <a:pt x="0" y="1"/>
                  </a:moveTo>
                  <a:lnTo>
                    <a:pt x="33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536" name="Conector recto 535"/>
          <p:cNvCxnSpPr/>
          <p:nvPr/>
        </p:nvCxnSpPr>
        <p:spPr>
          <a:xfrm flipV="1">
            <a:off x="3051090" y="1612904"/>
            <a:ext cx="220273" cy="1"/>
          </a:xfrm>
          <a:prstGeom prst="line">
            <a:avLst/>
          </a:prstGeom>
          <a:ln w="28575">
            <a:solidFill>
              <a:schemeClr val="accent1">
                <a:lumMod val="40000"/>
                <a:lumOff val="6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7" name="Conector recto 536"/>
          <p:cNvCxnSpPr/>
          <p:nvPr/>
        </p:nvCxnSpPr>
        <p:spPr>
          <a:xfrm flipH="1">
            <a:off x="3249682" y="877878"/>
            <a:ext cx="2946" cy="1167919"/>
          </a:xfrm>
          <a:prstGeom prst="line">
            <a:avLst/>
          </a:prstGeom>
          <a:ln w="28575">
            <a:solidFill>
              <a:schemeClr val="accent1">
                <a:lumMod val="40000"/>
                <a:lumOff val="6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0" name="16 Grupo"/>
          <p:cNvGrpSpPr>
            <a:grpSpLocks/>
          </p:cNvGrpSpPr>
          <p:nvPr/>
        </p:nvGrpSpPr>
        <p:grpSpPr bwMode="auto">
          <a:xfrm rot="262428">
            <a:off x="2960808" y="1103562"/>
            <a:ext cx="141550" cy="159068"/>
            <a:chOff x="1835696" y="1268760"/>
            <a:chExt cx="540000" cy="540000"/>
          </a:xfrm>
        </p:grpSpPr>
        <p:sp>
          <p:nvSpPr>
            <p:cNvPr id="541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542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grpSp>
        <p:nvGrpSpPr>
          <p:cNvPr id="543" name="Group 173"/>
          <p:cNvGrpSpPr>
            <a:grpSpLocks/>
          </p:cNvGrpSpPr>
          <p:nvPr/>
        </p:nvGrpSpPr>
        <p:grpSpPr bwMode="auto">
          <a:xfrm>
            <a:off x="2910776" y="1532096"/>
            <a:ext cx="231914" cy="167341"/>
            <a:chOff x="3888" y="2640"/>
            <a:chExt cx="240" cy="192"/>
          </a:xfrm>
        </p:grpSpPr>
        <p:sp>
          <p:nvSpPr>
            <p:cNvPr id="544" name="AutoShape 42"/>
            <p:cNvSpPr>
              <a:spLocks noChangeArrowheads="1"/>
            </p:cNvSpPr>
            <p:nvPr/>
          </p:nvSpPr>
          <p:spPr bwMode="auto">
            <a:xfrm>
              <a:off x="3984" y="2736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545" name="AutoShape 43"/>
            <p:cNvSpPr>
              <a:spLocks noChangeArrowheads="1"/>
            </p:cNvSpPr>
            <p:nvPr/>
          </p:nvSpPr>
          <p:spPr bwMode="auto">
            <a:xfrm flipV="1">
              <a:off x="3984" y="2640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546" name="AutoShape 44"/>
            <p:cNvSpPr>
              <a:spLocks noChangeArrowheads="1"/>
            </p:cNvSpPr>
            <p:nvPr/>
          </p:nvSpPr>
          <p:spPr bwMode="auto">
            <a:xfrm rot="5400000" flipV="1">
              <a:off x="4032" y="2688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547" name="Rectangle 45"/>
            <p:cNvSpPr>
              <a:spLocks noChangeArrowheads="1"/>
            </p:cNvSpPr>
            <p:nvPr/>
          </p:nvSpPr>
          <p:spPr bwMode="auto">
            <a:xfrm>
              <a:off x="3888" y="2688"/>
              <a:ext cx="96" cy="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548" name="Line 47"/>
            <p:cNvSpPr>
              <a:spLocks noChangeShapeType="1"/>
            </p:cNvSpPr>
            <p:nvPr/>
          </p:nvSpPr>
          <p:spPr bwMode="auto">
            <a:xfrm flipH="1"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49" name="Line 48"/>
            <p:cNvSpPr>
              <a:spLocks noChangeShapeType="1"/>
            </p:cNvSpPr>
            <p:nvPr/>
          </p:nvSpPr>
          <p:spPr bwMode="auto">
            <a:xfrm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50" name="Freeform 49"/>
            <p:cNvSpPr>
              <a:spLocks/>
            </p:cNvSpPr>
            <p:nvPr/>
          </p:nvSpPr>
          <p:spPr bwMode="auto">
            <a:xfrm>
              <a:off x="3987" y="2709"/>
              <a:ext cx="32" cy="1"/>
            </a:xfrm>
            <a:custGeom>
              <a:avLst/>
              <a:gdLst>
                <a:gd name="T0" fmla="*/ 0 w 32"/>
                <a:gd name="T1" fmla="*/ 0 h 1"/>
                <a:gd name="T2" fmla="*/ 32 w 32"/>
                <a:gd name="T3" fmla="*/ 0 h 1"/>
                <a:gd name="T4" fmla="*/ 0 60000 65536"/>
                <a:gd name="T5" fmla="*/ 0 60000 65536"/>
                <a:gd name="T6" fmla="*/ 0 w 32"/>
                <a:gd name="T7" fmla="*/ 0 h 1"/>
                <a:gd name="T8" fmla="*/ 32 w 32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2" h="1">
                  <a:moveTo>
                    <a:pt x="0" y="0"/>
                  </a:moveTo>
                  <a:lnTo>
                    <a:pt x="32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51" name="Freeform 50"/>
            <p:cNvSpPr>
              <a:spLocks/>
            </p:cNvSpPr>
            <p:nvPr/>
          </p:nvSpPr>
          <p:spPr bwMode="auto">
            <a:xfrm>
              <a:off x="3984" y="2762"/>
              <a:ext cx="33" cy="1"/>
            </a:xfrm>
            <a:custGeom>
              <a:avLst/>
              <a:gdLst>
                <a:gd name="T0" fmla="*/ 0 w 33"/>
                <a:gd name="T1" fmla="*/ 1 h 1"/>
                <a:gd name="T2" fmla="*/ 33 w 33"/>
                <a:gd name="T3" fmla="*/ 0 h 1"/>
                <a:gd name="T4" fmla="*/ 0 60000 65536"/>
                <a:gd name="T5" fmla="*/ 0 60000 65536"/>
                <a:gd name="T6" fmla="*/ 0 w 33"/>
                <a:gd name="T7" fmla="*/ 0 h 1"/>
                <a:gd name="T8" fmla="*/ 33 w 33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3" h="1">
                  <a:moveTo>
                    <a:pt x="0" y="1"/>
                  </a:moveTo>
                  <a:lnTo>
                    <a:pt x="33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552" name="Freeform 29"/>
          <p:cNvSpPr>
            <a:spLocks/>
          </p:cNvSpPr>
          <p:nvPr/>
        </p:nvSpPr>
        <p:spPr bwMode="auto">
          <a:xfrm rot="5400000">
            <a:off x="1731321" y="3463233"/>
            <a:ext cx="277169" cy="923821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chemeClr val="accent1">
                <a:lumMod val="60000"/>
                <a:lumOff val="40000"/>
              </a:schemeClr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cxnSp>
        <p:nvCxnSpPr>
          <p:cNvPr id="554" name="Conector recto 553"/>
          <p:cNvCxnSpPr/>
          <p:nvPr/>
        </p:nvCxnSpPr>
        <p:spPr>
          <a:xfrm flipH="1">
            <a:off x="2331817" y="2850560"/>
            <a:ext cx="2946" cy="1167919"/>
          </a:xfrm>
          <a:prstGeom prst="line">
            <a:avLst/>
          </a:prstGeom>
          <a:ln w="28575">
            <a:solidFill>
              <a:schemeClr val="accent1">
                <a:lumMod val="40000"/>
                <a:lumOff val="6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5" name="Conector recto 554"/>
          <p:cNvCxnSpPr/>
          <p:nvPr/>
        </p:nvCxnSpPr>
        <p:spPr>
          <a:xfrm>
            <a:off x="2110363" y="2865788"/>
            <a:ext cx="5863" cy="984477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6" name="CuadroTexto 555"/>
          <p:cNvSpPr txBox="1"/>
          <p:nvPr/>
        </p:nvSpPr>
        <p:spPr>
          <a:xfrm>
            <a:off x="1482846" y="2630906"/>
            <a:ext cx="109356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           Refrigeración</a:t>
            </a:r>
            <a:endParaRPr lang="es-ES" sz="900" dirty="0"/>
          </a:p>
        </p:txBody>
      </p:sp>
      <p:sp>
        <p:nvSpPr>
          <p:cNvPr id="560" name="CuadroTexto 559"/>
          <p:cNvSpPr txBox="1"/>
          <p:nvPr/>
        </p:nvSpPr>
        <p:spPr>
          <a:xfrm>
            <a:off x="1451894" y="3847753"/>
            <a:ext cx="3706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BBC</a:t>
            </a:r>
            <a:endParaRPr lang="es-ES" sz="900" dirty="0"/>
          </a:p>
        </p:txBody>
      </p:sp>
      <p:sp>
        <p:nvSpPr>
          <p:cNvPr id="561" name="Rectángulo 560"/>
          <p:cNvSpPr/>
          <p:nvPr/>
        </p:nvSpPr>
        <p:spPr>
          <a:xfrm>
            <a:off x="878319" y="2630437"/>
            <a:ext cx="3312368" cy="15817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grpSp>
        <p:nvGrpSpPr>
          <p:cNvPr id="562" name="Grupo 561">
            <a:extLst>
              <a:ext uri="{FF2B5EF4-FFF2-40B4-BE49-F238E27FC236}">
                <a16:creationId xmlns:a16="http://schemas.microsoft.com/office/drawing/2014/main" id="{D6D3D858-DBCB-45A1-8E6C-AE6FEA05CD2F}"/>
              </a:ext>
            </a:extLst>
          </p:cNvPr>
          <p:cNvGrpSpPr>
            <a:grpSpLocks noChangeAspect="1"/>
          </p:cNvGrpSpPr>
          <p:nvPr/>
        </p:nvGrpSpPr>
        <p:grpSpPr>
          <a:xfrm>
            <a:off x="918438" y="3394429"/>
            <a:ext cx="415935" cy="348528"/>
            <a:chOff x="5076000" y="3438818"/>
            <a:chExt cx="1656000" cy="1387626"/>
          </a:xfrm>
        </p:grpSpPr>
        <p:sp>
          <p:nvSpPr>
            <p:cNvPr id="563" name="Rectángulo 562">
              <a:extLst>
                <a:ext uri="{FF2B5EF4-FFF2-40B4-BE49-F238E27FC236}">
                  <a16:creationId xmlns:a16="http://schemas.microsoft.com/office/drawing/2014/main" id="{CD948BF4-9D5A-48A9-884B-95F45C4BE600}"/>
                </a:ext>
              </a:extLst>
            </p:cNvPr>
            <p:cNvSpPr/>
            <p:nvPr/>
          </p:nvSpPr>
          <p:spPr>
            <a:xfrm>
              <a:off x="5076000" y="3438818"/>
              <a:ext cx="1656000" cy="138762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564" name="Grupo 563">
              <a:extLst>
                <a:ext uri="{FF2B5EF4-FFF2-40B4-BE49-F238E27FC236}">
                  <a16:creationId xmlns:a16="http://schemas.microsoft.com/office/drawing/2014/main" id="{1E819934-74F8-49E2-83A6-98CF62ADE5A1}"/>
                </a:ext>
              </a:extLst>
            </p:cNvPr>
            <p:cNvGrpSpPr/>
            <p:nvPr/>
          </p:nvGrpSpPr>
          <p:grpSpPr>
            <a:xfrm>
              <a:off x="5149507" y="3448631"/>
              <a:ext cx="1368152" cy="1368000"/>
              <a:chOff x="5149507" y="3448631"/>
              <a:chExt cx="1368152" cy="1368000"/>
            </a:xfrm>
          </p:grpSpPr>
          <p:sp>
            <p:nvSpPr>
              <p:cNvPr id="565" name="Elipse 564">
                <a:extLst>
                  <a:ext uri="{FF2B5EF4-FFF2-40B4-BE49-F238E27FC236}">
                    <a16:creationId xmlns:a16="http://schemas.microsoft.com/office/drawing/2014/main" id="{68857DEE-A2B7-4AD6-8CE7-9FA9989B9FD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149507" y="3448631"/>
                <a:ext cx="1368152" cy="1368000"/>
              </a:xfrm>
              <a:prstGeom prst="ellipse">
                <a:avLst/>
              </a:prstGeom>
              <a:pattFill prst="pct30">
                <a:fgClr>
                  <a:schemeClr val="accent1"/>
                </a:fgClr>
                <a:bgClr>
                  <a:schemeClr val="bg1"/>
                </a:bgClr>
              </a:patt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grpSp>
            <p:nvGrpSpPr>
              <p:cNvPr id="566" name="Grupo 565">
                <a:extLst>
                  <a:ext uri="{FF2B5EF4-FFF2-40B4-BE49-F238E27FC236}">
                    <a16:creationId xmlns:a16="http://schemas.microsoft.com/office/drawing/2014/main" id="{CBC521ED-5D40-4C20-9A19-2FBBFF7CD360}"/>
                  </a:ext>
                </a:extLst>
              </p:cNvPr>
              <p:cNvGrpSpPr/>
              <p:nvPr/>
            </p:nvGrpSpPr>
            <p:grpSpPr>
              <a:xfrm>
                <a:off x="5194243" y="3864960"/>
                <a:ext cx="1254572" cy="918389"/>
                <a:chOff x="5194243" y="3864960"/>
                <a:chExt cx="1254572" cy="918389"/>
              </a:xfrm>
            </p:grpSpPr>
            <p:sp>
              <p:nvSpPr>
                <p:cNvPr id="567" name="Elipse 566">
                  <a:extLst>
                    <a:ext uri="{FF2B5EF4-FFF2-40B4-BE49-F238E27FC236}">
                      <a16:creationId xmlns:a16="http://schemas.microsoft.com/office/drawing/2014/main" id="{DE1030EA-6BD7-4A86-A77C-43C54E08C1A9}"/>
                    </a:ext>
                  </a:extLst>
                </p:cNvPr>
                <p:cNvSpPr/>
                <p:nvPr/>
              </p:nvSpPr>
              <p:spPr>
                <a:xfrm rot="1506832">
                  <a:off x="5194243" y="3891798"/>
                  <a:ext cx="720000" cy="144000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568" name="Elipse 567">
                  <a:extLst>
                    <a:ext uri="{FF2B5EF4-FFF2-40B4-BE49-F238E27FC236}">
                      <a16:creationId xmlns:a16="http://schemas.microsoft.com/office/drawing/2014/main" id="{3EC1670A-B1E1-4DC5-99B8-D9FAAC9A2E6C}"/>
                    </a:ext>
                  </a:extLst>
                </p:cNvPr>
                <p:cNvSpPr/>
                <p:nvPr/>
              </p:nvSpPr>
              <p:spPr>
                <a:xfrm rot="8606152">
                  <a:off x="5728815" y="3864960"/>
                  <a:ext cx="720000" cy="144000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569" name="Elipse 568">
                  <a:extLst>
                    <a:ext uri="{FF2B5EF4-FFF2-40B4-BE49-F238E27FC236}">
                      <a16:creationId xmlns:a16="http://schemas.microsoft.com/office/drawing/2014/main" id="{2EE1C082-B8DE-4DD1-A07F-C845B9E2ED23}"/>
                    </a:ext>
                  </a:extLst>
                </p:cNvPr>
                <p:cNvSpPr/>
                <p:nvPr/>
              </p:nvSpPr>
              <p:spPr>
                <a:xfrm rot="16200000">
                  <a:off x="5478474" y="4351349"/>
                  <a:ext cx="720000" cy="144000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</p:grpSp>
        </p:grpSp>
      </p:grpSp>
      <p:grpSp>
        <p:nvGrpSpPr>
          <p:cNvPr id="570" name="Grupo 569">
            <a:extLst>
              <a:ext uri="{FF2B5EF4-FFF2-40B4-BE49-F238E27FC236}">
                <a16:creationId xmlns:a16="http://schemas.microsoft.com/office/drawing/2014/main" id="{5A05E5BD-B407-48AA-9372-826A8A8222BA}"/>
              </a:ext>
            </a:extLst>
          </p:cNvPr>
          <p:cNvGrpSpPr>
            <a:grpSpLocks noChangeAspect="1"/>
          </p:cNvGrpSpPr>
          <p:nvPr/>
        </p:nvGrpSpPr>
        <p:grpSpPr>
          <a:xfrm>
            <a:off x="1285693" y="3383989"/>
            <a:ext cx="565003" cy="361400"/>
            <a:chOff x="2177887" y="4728404"/>
            <a:chExt cx="1395531" cy="892641"/>
          </a:xfrm>
        </p:grpSpPr>
        <p:sp>
          <p:nvSpPr>
            <p:cNvPr id="571" name="Rectángulo 570">
              <a:extLst>
                <a:ext uri="{FF2B5EF4-FFF2-40B4-BE49-F238E27FC236}">
                  <a16:creationId xmlns:a16="http://schemas.microsoft.com/office/drawing/2014/main" id="{238749D0-B86C-4F97-9C83-7C30F7BF9733}"/>
                </a:ext>
              </a:extLst>
            </p:cNvPr>
            <p:cNvSpPr/>
            <p:nvPr/>
          </p:nvSpPr>
          <p:spPr>
            <a:xfrm>
              <a:off x="2180781" y="4728404"/>
              <a:ext cx="1392516" cy="89264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572" name="Rectangle 86" descr="Horizontal oscura">
              <a:extLst>
                <a:ext uri="{FF2B5EF4-FFF2-40B4-BE49-F238E27FC236}">
                  <a16:creationId xmlns:a16="http://schemas.microsoft.com/office/drawing/2014/main" id="{D976FBB3-184C-4B61-887F-B019076920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0781" y="5309125"/>
              <a:ext cx="1392637" cy="292770"/>
            </a:xfrm>
            <a:prstGeom prst="rect">
              <a:avLst/>
            </a:prstGeom>
            <a:pattFill prst="dkHorz">
              <a:fgClr>
                <a:srgbClr val="000066"/>
              </a:fgClr>
              <a:bgClr>
                <a:schemeClr val="accent5">
                  <a:lumMod val="20000"/>
                  <a:lumOff val="80000"/>
                </a:schemeClr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573" name="Rectangle 86" descr="Horizontal oscura">
              <a:extLst>
                <a:ext uri="{FF2B5EF4-FFF2-40B4-BE49-F238E27FC236}">
                  <a16:creationId xmlns:a16="http://schemas.microsoft.com/office/drawing/2014/main" id="{29DD3AE7-029C-4D9D-B134-C90E3F6862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7887" y="4728404"/>
              <a:ext cx="1392637" cy="285645"/>
            </a:xfrm>
            <a:prstGeom prst="rect">
              <a:avLst/>
            </a:prstGeom>
            <a:pattFill prst="dkHorz">
              <a:fgClr>
                <a:srgbClr val="FF0000"/>
              </a:fgClr>
              <a:bgClr>
                <a:schemeClr val="accent6">
                  <a:lumMod val="20000"/>
                  <a:lumOff val="80000"/>
                </a:schemeClr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574" name="Oval 88">
              <a:extLst>
                <a:ext uri="{FF2B5EF4-FFF2-40B4-BE49-F238E27FC236}">
                  <a16:creationId xmlns:a16="http://schemas.microsoft.com/office/drawing/2014/main" id="{2EA416B6-BC95-4282-94A1-AE8FA98305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88562" y="4860176"/>
              <a:ext cx="571289" cy="571290"/>
            </a:xfrm>
            <a:prstGeom prst="ellipse">
              <a:avLst/>
            </a:prstGeom>
            <a:solidFill>
              <a:srgbClr val="FFC000"/>
            </a:solidFill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575" name="AutoShape 89" descr="Horizontal oscura">
              <a:extLst>
                <a:ext uri="{FF2B5EF4-FFF2-40B4-BE49-F238E27FC236}">
                  <a16:creationId xmlns:a16="http://schemas.microsoft.com/office/drawing/2014/main" id="{90AD9DC2-B107-4472-A0DA-6CC787B50FB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677998" y="4989228"/>
              <a:ext cx="458516" cy="31318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97 w 21600"/>
                <a:gd name="T13" fmla="*/ 4472 h 21600"/>
                <a:gd name="T14" fmla="*/ 17103 w 21600"/>
                <a:gd name="T15" fmla="*/ 1712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dirty="0"/>
            </a:p>
          </p:txBody>
        </p:sp>
      </p:grpSp>
      <p:sp>
        <p:nvSpPr>
          <p:cNvPr id="11" name="Rectángulo 10"/>
          <p:cNvSpPr/>
          <p:nvPr/>
        </p:nvSpPr>
        <p:spPr>
          <a:xfrm>
            <a:off x="4334056" y="760608"/>
            <a:ext cx="18623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err="1" smtClean="0"/>
              <a:t>Refri_BC_colector</a:t>
            </a:r>
            <a:endParaRPr lang="es-ES" dirty="0"/>
          </a:p>
        </p:txBody>
      </p:sp>
      <p:sp>
        <p:nvSpPr>
          <p:cNvPr id="576" name="CuadroTexto 575"/>
          <p:cNvSpPr txBox="1"/>
          <p:nvPr/>
        </p:nvSpPr>
        <p:spPr>
          <a:xfrm>
            <a:off x="4435744" y="1532096"/>
            <a:ext cx="124745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100" dirty="0" err="1" smtClean="0"/>
              <a:t>Refri_BC_colector</a:t>
            </a:r>
            <a:endParaRPr lang="es-ES" sz="1100" dirty="0" smtClean="0"/>
          </a:p>
        </p:txBody>
      </p:sp>
      <p:grpSp>
        <p:nvGrpSpPr>
          <p:cNvPr id="557" name="16 Grupo"/>
          <p:cNvGrpSpPr>
            <a:grpSpLocks/>
          </p:cNvGrpSpPr>
          <p:nvPr/>
        </p:nvGrpSpPr>
        <p:grpSpPr bwMode="auto">
          <a:xfrm rot="16200000">
            <a:off x="1625280" y="3995583"/>
            <a:ext cx="141550" cy="159068"/>
            <a:chOff x="1835696" y="1268760"/>
            <a:chExt cx="540000" cy="540000"/>
          </a:xfrm>
        </p:grpSpPr>
        <p:sp>
          <p:nvSpPr>
            <p:cNvPr id="558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559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sp>
        <p:nvSpPr>
          <p:cNvPr id="583" name="CuadroTexto 582"/>
          <p:cNvSpPr txBox="1"/>
          <p:nvPr/>
        </p:nvSpPr>
        <p:spPr>
          <a:xfrm>
            <a:off x="4504918" y="3701559"/>
            <a:ext cx="11560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100" dirty="0" err="1" smtClean="0"/>
              <a:t>Refri_BC_directo</a:t>
            </a:r>
            <a:endParaRPr lang="es-ES" sz="1100" dirty="0" smtClean="0"/>
          </a:p>
        </p:txBody>
      </p:sp>
      <p:grpSp>
        <p:nvGrpSpPr>
          <p:cNvPr id="460" name="16 Grupo"/>
          <p:cNvGrpSpPr>
            <a:grpSpLocks/>
          </p:cNvGrpSpPr>
          <p:nvPr/>
        </p:nvGrpSpPr>
        <p:grpSpPr bwMode="auto">
          <a:xfrm rot="16200000">
            <a:off x="1441483" y="2003193"/>
            <a:ext cx="141550" cy="159068"/>
            <a:chOff x="1835696" y="1268760"/>
            <a:chExt cx="540000" cy="540000"/>
          </a:xfrm>
        </p:grpSpPr>
        <p:sp>
          <p:nvSpPr>
            <p:cNvPr id="464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468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sp>
        <p:nvSpPr>
          <p:cNvPr id="603" name="CuadroTexto 602"/>
          <p:cNvSpPr txBox="1"/>
          <p:nvPr/>
        </p:nvSpPr>
        <p:spPr>
          <a:xfrm>
            <a:off x="1306389" y="1851002"/>
            <a:ext cx="3706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BBC</a:t>
            </a:r>
            <a:endParaRPr lang="es-ES" sz="900" dirty="0"/>
          </a:p>
        </p:txBody>
      </p:sp>
      <p:sp>
        <p:nvSpPr>
          <p:cNvPr id="385" name="Rectángulo 384"/>
          <p:cNvSpPr/>
          <p:nvPr/>
        </p:nvSpPr>
        <p:spPr>
          <a:xfrm>
            <a:off x="4435744" y="2873680"/>
            <a:ext cx="17634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err="1" smtClean="0"/>
              <a:t>Refri_BC_directo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44499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4" name="Conector recto 173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>
            <a:off x="6962447" y="1221812"/>
            <a:ext cx="270827" cy="0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Conector recto 175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>
            <a:off x="6955857" y="2140162"/>
            <a:ext cx="270827" cy="0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Conector recto 194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 flipH="1">
            <a:off x="3821642" y="1012073"/>
            <a:ext cx="1246182" cy="1448084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Marcador de número de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D635D7-023E-4791-9F6F-D2F527FDA406}" type="slidenum">
              <a:rPr lang="es-ES" altLang="es-ES" smtClean="0"/>
              <a:pPr>
                <a:defRPr/>
              </a:pPr>
              <a:t>16</a:t>
            </a:fld>
            <a:endParaRPr lang="es-ES" altLang="es-ES"/>
          </a:p>
        </p:txBody>
      </p:sp>
      <p:sp>
        <p:nvSpPr>
          <p:cNvPr id="32" name="CuadroTexto 31"/>
          <p:cNvSpPr txBox="1"/>
          <p:nvPr/>
        </p:nvSpPr>
        <p:spPr>
          <a:xfrm>
            <a:off x="298987" y="65820"/>
            <a:ext cx="1391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Energia</a:t>
            </a:r>
            <a:r>
              <a:rPr lang="es-ES" dirty="0" smtClean="0"/>
              <a:t> solar</a:t>
            </a:r>
            <a:endParaRPr lang="es-ES" dirty="0"/>
          </a:p>
        </p:txBody>
      </p:sp>
      <p:sp>
        <p:nvSpPr>
          <p:cNvPr id="109" name="Rectángulo 108"/>
          <p:cNvSpPr/>
          <p:nvPr/>
        </p:nvSpPr>
        <p:spPr>
          <a:xfrm>
            <a:off x="2519201" y="90576"/>
            <a:ext cx="6991350" cy="330517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dirty="0" smtClean="0"/>
              <a:t>Arranque</a:t>
            </a:r>
            <a:endParaRPr lang="es-ES" dirty="0"/>
          </a:p>
        </p:txBody>
      </p:sp>
      <p:sp>
        <p:nvSpPr>
          <p:cNvPr id="110" name="AutoShape 49"/>
          <p:cNvSpPr>
            <a:spLocks noChangeArrowheads="1"/>
          </p:cNvSpPr>
          <p:nvPr/>
        </p:nvSpPr>
        <p:spPr bwMode="auto">
          <a:xfrm rot="5400000">
            <a:off x="8076573" y="710710"/>
            <a:ext cx="194085" cy="195175"/>
          </a:xfrm>
          <a:prstGeom prst="triangle">
            <a:avLst>
              <a:gd name="adj" fmla="val 50000"/>
            </a:avLst>
          </a:prstGeom>
          <a:solidFill>
            <a:srgbClr val="C00000"/>
          </a:solidFill>
          <a:ln w="38100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cxnSp>
        <p:nvCxnSpPr>
          <p:cNvPr id="119" name="Conector recto 118"/>
          <p:cNvCxnSpPr/>
          <p:nvPr/>
        </p:nvCxnSpPr>
        <p:spPr>
          <a:xfrm rot="5400000">
            <a:off x="8550715" y="538821"/>
            <a:ext cx="0" cy="559025"/>
          </a:xfrm>
          <a:prstGeom prst="line">
            <a:avLst/>
          </a:prstGeom>
          <a:ln w="2857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upo 3"/>
          <p:cNvGrpSpPr/>
          <p:nvPr/>
        </p:nvGrpSpPr>
        <p:grpSpPr>
          <a:xfrm>
            <a:off x="7189685" y="972752"/>
            <a:ext cx="794150" cy="1436239"/>
            <a:chOff x="7314680" y="2758141"/>
            <a:chExt cx="594902" cy="1179758"/>
          </a:xfrm>
        </p:grpSpPr>
        <p:grpSp>
          <p:nvGrpSpPr>
            <p:cNvPr id="112" name="Group 47"/>
            <p:cNvGrpSpPr>
              <a:grpSpLocks/>
            </p:cNvGrpSpPr>
            <p:nvPr/>
          </p:nvGrpSpPr>
          <p:grpSpPr bwMode="auto">
            <a:xfrm>
              <a:off x="7314680" y="2758141"/>
              <a:ext cx="594902" cy="1179758"/>
              <a:chOff x="3456" y="1008"/>
              <a:chExt cx="1248" cy="2867"/>
            </a:xfrm>
          </p:grpSpPr>
          <p:grpSp>
            <p:nvGrpSpPr>
              <p:cNvPr id="113" name="Group 30"/>
              <p:cNvGrpSpPr>
                <a:grpSpLocks/>
              </p:cNvGrpSpPr>
              <p:nvPr/>
            </p:nvGrpSpPr>
            <p:grpSpPr bwMode="auto">
              <a:xfrm>
                <a:off x="3456" y="1008"/>
                <a:ext cx="1248" cy="2736"/>
                <a:chOff x="3648" y="1728"/>
                <a:chExt cx="480" cy="960"/>
              </a:xfrm>
            </p:grpSpPr>
            <p:sp>
              <p:nvSpPr>
                <p:cNvPr id="116" name="Oval 31"/>
                <p:cNvSpPr>
                  <a:spLocks noChangeArrowheads="1"/>
                </p:cNvSpPr>
                <p:nvPr/>
              </p:nvSpPr>
              <p:spPr bwMode="auto">
                <a:xfrm>
                  <a:off x="3648" y="1728"/>
                  <a:ext cx="480" cy="288"/>
                </a:xfrm>
                <a:prstGeom prst="ellipse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</a:pPr>
                  <a:endParaRPr lang="es-ES" altLang="es-ES" sz="180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17" name="Oval 32"/>
                <p:cNvSpPr>
                  <a:spLocks noChangeArrowheads="1"/>
                </p:cNvSpPr>
                <p:nvPr/>
              </p:nvSpPr>
              <p:spPr bwMode="auto">
                <a:xfrm>
                  <a:off x="3648" y="2400"/>
                  <a:ext cx="480" cy="288"/>
                </a:xfrm>
                <a:prstGeom prst="ellipse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</a:pPr>
                  <a:endParaRPr lang="es-ES" altLang="es-ES" sz="180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18" name="Rectangle 33"/>
                <p:cNvSpPr>
                  <a:spLocks noChangeArrowheads="1"/>
                </p:cNvSpPr>
                <p:nvPr/>
              </p:nvSpPr>
              <p:spPr bwMode="auto">
                <a:xfrm>
                  <a:off x="3648" y="1872"/>
                  <a:ext cx="480" cy="672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</a:pPr>
                  <a:endParaRPr lang="es-ES" altLang="es-ES" sz="1800">
                    <a:latin typeface="Arial" panose="020B0604020202020204" pitchFamily="34" charset="0"/>
                  </a:endParaRPr>
                </a:p>
              </p:txBody>
            </p:sp>
          </p:grpSp>
          <p:sp>
            <p:nvSpPr>
              <p:cNvPr id="114" name="Freeform 42"/>
              <p:cNvSpPr>
                <a:spLocks/>
              </p:cNvSpPr>
              <p:nvPr/>
            </p:nvSpPr>
            <p:spPr bwMode="auto">
              <a:xfrm>
                <a:off x="3456" y="3312"/>
                <a:ext cx="137" cy="563"/>
              </a:xfrm>
              <a:custGeom>
                <a:avLst/>
                <a:gdLst>
                  <a:gd name="T0" fmla="*/ 0 w 137"/>
                  <a:gd name="T1" fmla="*/ 0 h 563"/>
                  <a:gd name="T2" fmla="*/ 0 w 137"/>
                  <a:gd name="T3" fmla="*/ 563 h 563"/>
                  <a:gd name="T4" fmla="*/ 72 w 137"/>
                  <a:gd name="T5" fmla="*/ 561 h 563"/>
                  <a:gd name="T6" fmla="*/ 137 w 137"/>
                  <a:gd name="T7" fmla="*/ 278 h 5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7"/>
                  <a:gd name="T13" fmla="*/ 0 h 563"/>
                  <a:gd name="T14" fmla="*/ 137 w 137"/>
                  <a:gd name="T15" fmla="*/ 563 h 5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7" h="563">
                    <a:moveTo>
                      <a:pt x="0" y="0"/>
                    </a:moveTo>
                    <a:lnTo>
                      <a:pt x="0" y="563"/>
                    </a:lnTo>
                    <a:lnTo>
                      <a:pt x="72" y="561"/>
                    </a:lnTo>
                    <a:lnTo>
                      <a:pt x="137" y="278"/>
                    </a:lnTo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5" name="Freeform 43"/>
              <p:cNvSpPr>
                <a:spLocks/>
              </p:cNvSpPr>
              <p:nvPr/>
            </p:nvSpPr>
            <p:spPr bwMode="auto">
              <a:xfrm>
                <a:off x="4574" y="3360"/>
                <a:ext cx="130" cy="510"/>
              </a:xfrm>
              <a:custGeom>
                <a:avLst/>
                <a:gdLst>
                  <a:gd name="T0" fmla="*/ 130 w 130"/>
                  <a:gd name="T1" fmla="*/ 0 h 510"/>
                  <a:gd name="T2" fmla="*/ 130 w 130"/>
                  <a:gd name="T3" fmla="*/ 509 h 510"/>
                  <a:gd name="T4" fmla="*/ 46 w 130"/>
                  <a:gd name="T5" fmla="*/ 510 h 510"/>
                  <a:gd name="T6" fmla="*/ 0 w 130"/>
                  <a:gd name="T7" fmla="*/ 228 h 5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0"/>
                  <a:gd name="T13" fmla="*/ 0 h 510"/>
                  <a:gd name="T14" fmla="*/ 130 w 130"/>
                  <a:gd name="T15" fmla="*/ 510 h 5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0" h="510">
                    <a:moveTo>
                      <a:pt x="130" y="0"/>
                    </a:moveTo>
                    <a:lnTo>
                      <a:pt x="130" y="509"/>
                    </a:lnTo>
                    <a:lnTo>
                      <a:pt x="46" y="510"/>
                    </a:lnTo>
                    <a:lnTo>
                      <a:pt x="0" y="228"/>
                    </a:lnTo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sp>
          <p:nvSpPr>
            <p:cNvPr id="124" name="Rectangle 235"/>
            <p:cNvSpPr>
              <a:spLocks noChangeArrowheads="1"/>
            </p:cNvSpPr>
            <p:nvPr/>
          </p:nvSpPr>
          <p:spPr bwMode="auto">
            <a:xfrm>
              <a:off x="7540657" y="2773369"/>
              <a:ext cx="142396" cy="11533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r>
                <a:rPr lang="es-ES_tradnl" altLang="es-ES" sz="800" b="1" dirty="0"/>
                <a:t>ST</a:t>
              </a:r>
            </a:p>
          </p:txBody>
        </p:sp>
        <p:sp>
          <p:nvSpPr>
            <p:cNvPr id="125" name="Rectangle 235"/>
            <p:cNvSpPr>
              <a:spLocks noChangeArrowheads="1"/>
            </p:cNvSpPr>
            <p:nvPr/>
          </p:nvSpPr>
          <p:spPr bwMode="auto">
            <a:xfrm>
              <a:off x="7524666" y="3735626"/>
              <a:ext cx="142396" cy="11533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r>
                <a:rPr lang="es-ES_tradnl" altLang="es-ES" sz="800" b="1" dirty="0"/>
                <a:t>ST</a:t>
              </a:r>
            </a:p>
          </p:txBody>
        </p:sp>
        <p:sp>
          <p:nvSpPr>
            <p:cNvPr id="126" name="CuadroTexto 125"/>
            <p:cNvSpPr txBox="1"/>
            <p:nvPr/>
          </p:nvSpPr>
          <p:spPr>
            <a:xfrm>
              <a:off x="7355910" y="2895075"/>
              <a:ext cx="54854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900" dirty="0" err="1"/>
                <a:t>Estratif</a:t>
              </a:r>
              <a:r>
                <a:rPr lang="es-ES" sz="900" dirty="0"/>
                <a:t>.</a:t>
              </a:r>
            </a:p>
          </p:txBody>
        </p:sp>
      </p:grpSp>
      <p:sp>
        <p:nvSpPr>
          <p:cNvPr id="7" name="CuadroTexto 6"/>
          <p:cNvSpPr txBox="1"/>
          <p:nvPr/>
        </p:nvSpPr>
        <p:spPr>
          <a:xfrm>
            <a:off x="6834728" y="284183"/>
            <a:ext cx="1533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Depósito solar</a:t>
            </a:r>
            <a:endParaRPr lang="es-ES" dirty="0"/>
          </a:p>
        </p:txBody>
      </p:sp>
      <p:sp>
        <p:nvSpPr>
          <p:cNvPr id="133" name="Freeform 29"/>
          <p:cNvSpPr>
            <a:spLocks/>
          </p:cNvSpPr>
          <p:nvPr/>
        </p:nvSpPr>
        <p:spPr bwMode="auto">
          <a:xfrm rot="10800000">
            <a:off x="7586392" y="796377"/>
            <a:ext cx="587224" cy="207240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35" name="AutoShape 49"/>
          <p:cNvSpPr>
            <a:spLocks noChangeArrowheads="1"/>
          </p:cNvSpPr>
          <p:nvPr/>
        </p:nvSpPr>
        <p:spPr bwMode="auto">
          <a:xfrm rot="5400000">
            <a:off x="8949206" y="725248"/>
            <a:ext cx="194085" cy="195175"/>
          </a:xfrm>
          <a:prstGeom prst="triangle">
            <a:avLst>
              <a:gd name="adj" fmla="val 50000"/>
            </a:avLst>
          </a:prstGeom>
          <a:solidFill>
            <a:srgbClr val="C00000"/>
          </a:solidFill>
          <a:ln w="38100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139" name="AutoShape 50"/>
          <p:cNvSpPr>
            <a:spLocks noChangeArrowheads="1"/>
          </p:cNvSpPr>
          <p:nvPr/>
        </p:nvSpPr>
        <p:spPr bwMode="auto">
          <a:xfrm rot="10835597" flipV="1">
            <a:off x="8155327" y="2406751"/>
            <a:ext cx="51680" cy="87882"/>
          </a:xfrm>
          <a:prstGeom prst="triangle">
            <a:avLst>
              <a:gd name="adj" fmla="val 41667"/>
            </a:avLst>
          </a:prstGeom>
          <a:solidFill>
            <a:srgbClr val="00B050"/>
          </a:solidFill>
          <a:ln w="38100">
            <a:solidFill>
              <a:srgbClr val="00B05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140" name="Freeform 28"/>
          <p:cNvSpPr>
            <a:spLocks/>
          </p:cNvSpPr>
          <p:nvPr/>
        </p:nvSpPr>
        <p:spPr bwMode="auto">
          <a:xfrm rot="5400000" flipH="1" flipV="1">
            <a:off x="7911650" y="2232944"/>
            <a:ext cx="330987" cy="218423"/>
          </a:xfrm>
          <a:custGeom>
            <a:avLst/>
            <a:gdLst>
              <a:gd name="T0" fmla="*/ 2147483646 w 3286"/>
              <a:gd name="T1" fmla="*/ 0 h 1827"/>
              <a:gd name="T2" fmla="*/ 2147483646 w 3286"/>
              <a:gd name="T3" fmla="*/ 2147483646 h 1827"/>
              <a:gd name="T4" fmla="*/ 0 w 3286"/>
              <a:gd name="T5" fmla="*/ 2147483646 h 1827"/>
              <a:gd name="T6" fmla="*/ 0 60000 65536"/>
              <a:gd name="T7" fmla="*/ 0 60000 65536"/>
              <a:gd name="T8" fmla="*/ 0 60000 65536"/>
              <a:gd name="T9" fmla="*/ 0 w 3286"/>
              <a:gd name="T10" fmla="*/ 0 h 1827"/>
              <a:gd name="T11" fmla="*/ 3286 w 3286"/>
              <a:gd name="T12" fmla="*/ 1827 h 18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86" h="1827">
                <a:moveTo>
                  <a:pt x="3286" y="0"/>
                </a:moveTo>
                <a:lnTo>
                  <a:pt x="3286" y="1824"/>
                </a:lnTo>
                <a:lnTo>
                  <a:pt x="0" y="1827"/>
                </a:lnTo>
              </a:path>
            </a:pathLst>
          </a:custGeom>
          <a:noFill/>
          <a:ln w="28575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41" name="CuadroTexto 140"/>
          <p:cNvSpPr txBox="1"/>
          <p:nvPr/>
        </p:nvSpPr>
        <p:spPr>
          <a:xfrm>
            <a:off x="8225373" y="2267972"/>
            <a:ext cx="54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Red</a:t>
            </a:r>
            <a:endParaRPr lang="es-ES" dirty="0"/>
          </a:p>
        </p:txBody>
      </p:sp>
      <p:grpSp>
        <p:nvGrpSpPr>
          <p:cNvPr id="142" name="16 Grupo"/>
          <p:cNvGrpSpPr>
            <a:grpSpLocks/>
          </p:cNvGrpSpPr>
          <p:nvPr/>
        </p:nvGrpSpPr>
        <p:grpSpPr bwMode="auto">
          <a:xfrm rot="16200000">
            <a:off x="6645627" y="2340755"/>
            <a:ext cx="141550" cy="159068"/>
            <a:chOff x="1835696" y="1268760"/>
            <a:chExt cx="540000" cy="540000"/>
          </a:xfrm>
        </p:grpSpPr>
        <p:sp>
          <p:nvSpPr>
            <p:cNvPr id="143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144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grpSp>
        <p:nvGrpSpPr>
          <p:cNvPr id="149" name="Grupo 148">
            <a:extLst>
              <a:ext uri="{FF2B5EF4-FFF2-40B4-BE49-F238E27FC236}">
                <a16:creationId xmlns:a16="http://schemas.microsoft.com/office/drawing/2014/main" id="{53109BB0-AD67-4A43-8C5E-324B10956435}"/>
              </a:ext>
            </a:extLst>
          </p:cNvPr>
          <p:cNvGrpSpPr>
            <a:grpSpLocks noChangeAspect="1"/>
          </p:cNvGrpSpPr>
          <p:nvPr/>
        </p:nvGrpSpPr>
        <p:grpSpPr>
          <a:xfrm rot="18715241">
            <a:off x="3944509" y="1585995"/>
            <a:ext cx="1035439" cy="252000"/>
            <a:chOff x="2505075" y="3352800"/>
            <a:chExt cx="5753100" cy="1400175"/>
          </a:xfrm>
        </p:grpSpPr>
        <p:sp>
          <p:nvSpPr>
            <p:cNvPr id="151" name="Freeform 2">
              <a:extLst>
                <a:ext uri="{FF2B5EF4-FFF2-40B4-BE49-F238E27FC236}">
                  <a16:creationId xmlns:a16="http://schemas.microsoft.com/office/drawing/2014/main" id="{85E59031-A857-4872-86C0-94973B0DDB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1775" y="3838575"/>
              <a:ext cx="5267325" cy="9525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3318" y="0"/>
                </a:cxn>
              </a:cxnLst>
              <a:rect l="0" t="0" r="r" b="b"/>
              <a:pathLst>
                <a:path w="3318" h="6">
                  <a:moveTo>
                    <a:pt x="0" y="6"/>
                  </a:moveTo>
                  <a:lnTo>
                    <a:pt x="3318" y="0"/>
                  </a:ln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152" name="Group 3">
              <a:extLst>
                <a:ext uri="{FF2B5EF4-FFF2-40B4-BE49-F238E27FC236}">
                  <a16:creationId xmlns:a16="http://schemas.microsoft.com/office/drawing/2014/main" id="{CA6909E2-AF64-4D4E-B415-804FE6A2C13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62300" y="3733800"/>
              <a:ext cx="4419600" cy="228600"/>
              <a:chOff x="1446" y="2352"/>
              <a:chExt cx="2784" cy="144"/>
            </a:xfrm>
          </p:grpSpPr>
          <p:sp>
            <p:nvSpPr>
              <p:cNvPr id="159" name="Oval 4">
                <a:extLst>
                  <a:ext uri="{FF2B5EF4-FFF2-40B4-BE49-F238E27FC236}">
                    <a16:creationId xmlns:a16="http://schemas.microsoft.com/office/drawing/2014/main" id="{0AE91855-40F2-41E2-A637-52B43198F6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6" y="2352"/>
                <a:ext cx="144" cy="144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0" name="Oval 5">
                <a:extLst>
                  <a:ext uri="{FF2B5EF4-FFF2-40B4-BE49-F238E27FC236}">
                    <a16:creationId xmlns:a16="http://schemas.microsoft.com/office/drawing/2014/main" id="{CFDE1400-3300-423E-A67F-D8C15088FD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8" y="2352"/>
                <a:ext cx="144" cy="144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1" name="Oval 6">
                <a:extLst>
                  <a:ext uri="{FF2B5EF4-FFF2-40B4-BE49-F238E27FC236}">
                    <a16:creationId xmlns:a16="http://schemas.microsoft.com/office/drawing/2014/main" id="{CFF1E92D-BD64-4D3F-A07D-23B2ABEBF3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10" y="2352"/>
                <a:ext cx="144" cy="144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2" name="Oval 7">
                <a:extLst>
                  <a:ext uri="{FF2B5EF4-FFF2-40B4-BE49-F238E27FC236}">
                    <a16:creationId xmlns:a16="http://schemas.microsoft.com/office/drawing/2014/main" id="{D4051B92-0FDE-4F50-AD41-A068CE400F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42" y="2352"/>
                <a:ext cx="144" cy="144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3" name="Oval 8">
                <a:extLst>
                  <a:ext uri="{FF2B5EF4-FFF2-40B4-BE49-F238E27FC236}">
                    <a16:creationId xmlns:a16="http://schemas.microsoft.com/office/drawing/2014/main" id="{12626BAC-2807-4132-BEDD-59754D4C1B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22" y="2352"/>
                <a:ext cx="144" cy="144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4" name="Oval 9">
                <a:extLst>
                  <a:ext uri="{FF2B5EF4-FFF2-40B4-BE49-F238E27FC236}">
                    <a16:creationId xmlns:a16="http://schemas.microsoft.com/office/drawing/2014/main" id="{28A1F460-F127-49ED-935A-C50500213C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54" y="2352"/>
                <a:ext cx="144" cy="144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5" name="Oval 10">
                <a:extLst>
                  <a:ext uri="{FF2B5EF4-FFF2-40B4-BE49-F238E27FC236}">
                    <a16:creationId xmlns:a16="http://schemas.microsoft.com/office/drawing/2014/main" id="{CA4C47CA-2699-47E7-866C-441989211A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6" y="2352"/>
                <a:ext cx="144" cy="144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153" name="Group 11">
              <a:extLst>
                <a:ext uri="{FF2B5EF4-FFF2-40B4-BE49-F238E27FC236}">
                  <a16:creationId xmlns:a16="http://schemas.microsoft.com/office/drawing/2014/main" id="{8CC6AF31-B055-4E5F-BECA-70133A67D60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43175" y="3352800"/>
              <a:ext cx="5715000" cy="1371600"/>
              <a:chOff x="1152" y="2256"/>
              <a:chExt cx="3600" cy="864"/>
            </a:xfrm>
          </p:grpSpPr>
          <p:sp>
            <p:nvSpPr>
              <p:cNvPr id="156" name="Rectangle 12" descr="Papel seda rosa">
                <a:extLst>
                  <a:ext uri="{FF2B5EF4-FFF2-40B4-BE49-F238E27FC236}">
                    <a16:creationId xmlns:a16="http://schemas.microsoft.com/office/drawing/2014/main" id="{8721A61F-A550-4AC8-BE44-5AB9176410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6" y="2688"/>
                <a:ext cx="3312" cy="432"/>
              </a:xfrm>
              <a:prstGeom prst="rect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317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57" name="Rectangle 13" descr="Papel seda rosa">
                <a:extLst>
                  <a:ext uri="{FF2B5EF4-FFF2-40B4-BE49-F238E27FC236}">
                    <a16:creationId xmlns:a16="http://schemas.microsoft.com/office/drawing/2014/main" id="{44D368DD-0C9A-4217-BE9C-484067321F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8" y="2256"/>
                <a:ext cx="144" cy="864"/>
              </a:xfrm>
              <a:prstGeom prst="rect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58" name="Rectangle 14" descr="Papel seda rosa">
                <a:extLst>
                  <a:ext uri="{FF2B5EF4-FFF2-40B4-BE49-F238E27FC236}">
                    <a16:creationId xmlns:a16="http://schemas.microsoft.com/office/drawing/2014/main" id="{FAA02BAB-8EF2-433B-A3C0-8AFA55C891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2" y="2256"/>
                <a:ext cx="144" cy="864"/>
              </a:xfrm>
              <a:prstGeom prst="rect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sp>
          <p:nvSpPr>
            <p:cNvPr id="154" name="Freeform 29">
              <a:extLst>
                <a:ext uri="{FF2B5EF4-FFF2-40B4-BE49-F238E27FC236}">
                  <a16:creationId xmlns:a16="http://schemas.microsoft.com/office/drawing/2014/main" id="{086350A8-B41B-4F02-846A-C653BCB59F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5075" y="3394075"/>
              <a:ext cx="5753100" cy="1358900"/>
            </a:xfrm>
            <a:custGeom>
              <a:avLst/>
              <a:gdLst/>
              <a:ahLst/>
              <a:cxnLst>
                <a:cxn ang="0">
                  <a:pos x="171" y="0"/>
                </a:cxn>
                <a:cxn ang="0">
                  <a:pos x="0" y="0"/>
                </a:cxn>
                <a:cxn ang="0">
                  <a:pos x="0" y="856"/>
                </a:cxn>
                <a:cxn ang="0">
                  <a:pos x="3624" y="856"/>
                </a:cxn>
                <a:cxn ang="0">
                  <a:pos x="3623" y="3"/>
                </a:cxn>
                <a:cxn ang="0">
                  <a:pos x="3479" y="3"/>
                </a:cxn>
              </a:cxnLst>
              <a:rect l="0" t="0" r="r" b="b"/>
              <a:pathLst>
                <a:path w="3624" h="856">
                  <a:moveTo>
                    <a:pt x="171" y="0"/>
                  </a:moveTo>
                  <a:lnTo>
                    <a:pt x="0" y="0"/>
                  </a:lnTo>
                  <a:lnTo>
                    <a:pt x="0" y="856"/>
                  </a:lnTo>
                  <a:lnTo>
                    <a:pt x="3624" y="856"/>
                  </a:lnTo>
                  <a:lnTo>
                    <a:pt x="3623" y="3"/>
                  </a:lnTo>
                  <a:lnTo>
                    <a:pt x="3479" y="3"/>
                  </a:lnTo>
                </a:path>
              </a:pathLst>
            </a:custGeom>
            <a:noFill/>
            <a:ln w="31750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55" name="Rectangle 44" descr="Gotas de agua">
              <a:extLst>
                <a:ext uri="{FF2B5EF4-FFF2-40B4-BE49-F238E27FC236}">
                  <a16:creationId xmlns:a16="http://schemas.microsoft.com/office/drawing/2014/main" id="{362AE721-A7C7-47F0-86F4-77F1101341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1775" y="3352800"/>
              <a:ext cx="5257800" cy="76200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150" name="Conector recto 149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>
            <a:off x="5862676" y="2419769"/>
            <a:ext cx="1119625" cy="0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Conector recto 166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>
            <a:off x="5859835" y="1012073"/>
            <a:ext cx="1119625" cy="0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Conector recto 167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>
            <a:off x="6955857" y="2125508"/>
            <a:ext cx="7715" cy="306468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Conector recto 171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>
            <a:off x="6971308" y="1004675"/>
            <a:ext cx="0" cy="217137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7" name="Group 2"/>
          <p:cNvGrpSpPr>
            <a:grpSpLocks/>
          </p:cNvGrpSpPr>
          <p:nvPr/>
        </p:nvGrpSpPr>
        <p:grpSpPr bwMode="auto">
          <a:xfrm>
            <a:off x="5464624" y="1474233"/>
            <a:ext cx="376934" cy="523047"/>
            <a:chOff x="2926" y="2496"/>
            <a:chExt cx="290" cy="576"/>
          </a:xfrm>
        </p:grpSpPr>
        <p:sp>
          <p:nvSpPr>
            <p:cNvPr id="178" name="Rectangle 3"/>
            <p:cNvSpPr>
              <a:spLocks noChangeArrowheads="1"/>
            </p:cNvSpPr>
            <p:nvPr/>
          </p:nvSpPr>
          <p:spPr bwMode="auto">
            <a:xfrm>
              <a:off x="2976" y="2496"/>
              <a:ext cx="48" cy="57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179" name="Rectangle 4"/>
            <p:cNvSpPr>
              <a:spLocks noChangeArrowheads="1"/>
            </p:cNvSpPr>
            <p:nvPr/>
          </p:nvSpPr>
          <p:spPr bwMode="auto">
            <a:xfrm>
              <a:off x="3120" y="2496"/>
              <a:ext cx="48" cy="57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180" name="Freeform 5"/>
            <p:cNvSpPr>
              <a:spLocks/>
            </p:cNvSpPr>
            <p:nvPr/>
          </p:nvSpPr>
          <p:spPr bwMode="auto">
            <a:xfrm>
              <a:off x="3024" y="2526"/>
              <a:ext cx="96" cy="258"/>
            </a:xfrm>
            <a:custGeom>
              <a:avLst/>
              <a:gdLst>
                <a:gd name="T0" fmla="*/ 0 w 96"/>
                <a:gd name="T1" fmla="*/ 0 h 258"/>
                <a:gd name="T2" fmla="*/ 88 w 96"/>
                <a:gd name="T3" fmla="*/ 258 h 258"/>
                <a:gd name="T4" fmla="*/ 96 w 96"/>
                <a:gd name="T5" fmla="*/ 258 h 258"/>
                <a:gd name="T6" fmla="*/ 0 60000 65536"/>
                <a:gd name="T7" fmla="*/ 0 60000 65536"/>
                <a:gd name="T8" fmla="*/ 0 60000 65536"/>
                <a:gd name="T9" fmla="*/ 0 w 96"/>
                <a:gd name="T10" fmla="*/ 0 h 258"/>
                <a:gd name="T11" fmla="*/ 96 w 96"/>
                <a:gd name="T12" fmla="*/ 258 h 25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6" h="258">
                  <a:moveTo>
                    <a:pt x="0" y="0"/>
                  </a:moveTo>
                  <a:lnTo>
                    <a:pt x="88" y="258"/>
                  </a:lnTo>
                  <a:lnTo>
                    <a:pt x="96" y="258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81" name="Freeform 6"/>
            <p:cNvSpPr>
              <a:spLocks/>
            </p:cNvSpPr>
            <p:nvPr/>
          </p:nvSpPr>
          <p:spPr bwMode="auto">
            <a:xfrm>
              <a:off x="3030" y="2782"/>
              <a:ext cx="82" cy="256"/>
            </a:xfrm>
            <a:custGeom>
              <a:avLst/>
              <a:gdLst>
                <a:gd name="T0" fmla="*/ 82 w 82"/>
                <a:gd name="T1" fmla="*/ 0 h 256"/>
                <a:gd name="T2" fmla="*/ 0 w 82"/>
                <a:gd name="T3" fmla="*/ 256 h 256"/>
                <a:gd name="T4" fmla="*/ 0 60000 65536"/>
                <a:gd name="T5" fmla="*/ 0 60000 65536"/>
                <a:gd name="T6" fmla="*/ 0 w 82"/>
                <a:gd name="T7" fmla="*/ 0 h 256"/>
                <a:gd name="T8" fmla="*/ 82 w 82"/>
                <a:gd name="T9" fmla="*/ 256 h 25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2" h="256">
                  <a:moveTo>
                    <a:pt x="82" y="0"/>
                  </a:moveTo>
                  <a:lnTo>
                    <a:pt x="0" y="256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82" name="Freeform 7"/>
            <p:cNvSpPr>
              <a:spLocks/>
            </p:cNvSpPr>
            <p:nvPr/>
          </p:nvSpPr>
          <p:spPr bwMode="auto">
            <a:xfrm>
              <a:off x="3032" y="2530"/>
              <a:ext cx="86" cy="256"/>
            </a:xfrm>
            <a:custGeom>
              <a:avLst/>
              <a:gdLst>
                <a:gd name="T0" fmla="*/ 86 w 86"/>
                <a:gd name="T1" fmla="*/ 0 h 256"/>
                <a:gd name="T2" fmla="*/ 0 w 86"/>
                <a:gd name="T3" fmla="*/ 256 h 256"/>
                <a:gd name="T4" fmla="*/ 4 w 86"/>
                <a:gd name="T5" fmla="*/ 252 h 256"/>
                <a:gd name="T6" fmla="*/ 0 60000 65536"/>
                <a:gd name="T7" fmla="*/ 0 60000 65536"/>
                <a:gd name="T8" fmla="*/ 0 60000 65536"/>
                <a:gd name="T9" fmla="*/ 0 w 86"/>
                <a:gd name="T10" fmla="*/ 0 h 256"/>
                <a:gd name="T11" fmla="*/ 86 w 86"/>
                <a:gd name="T12" fmla="*/ 256 h 2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256">
                  <a:moveTo>
                    <a:pt x="86" y="0"/>
                  </a:moveTo>
                  <a:lnTo>
                    <a:pt x="0" y="256"/>
                  </a:lnTo>
                  <a:lnTo>
                    <a:pt x="4" y="252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83" name="Freeform 8"/>
            <p:cNvSpPr>
              <a:spLocks/>
            </p:cNvSpPr>
            <p:nvPr/>
          </p:nvSpPr>
          <p:spPr bwMode="auto">
            <a:xfrm>
              <a:off x="3032" y="2786"/>
              <a:ext cx="86" cy="250"/>
            </a:xfrm>
            <a:custGeom>
              <a:avLst/>
              <a:gdLst>
                <a:gd name="T0" fmla="*/ 0 w 86"/>
                <a:gd name="T1" fmla="*/ 0 h 250"/>
                <a:gd name="T2" fmla="*/ 86 w 86"/>
                <a:gd name="T3" fmla="*/ 250 h 250"/>
                <a:gd name="T4" fmla="*/ 0 60000 65536"/>
                <a:gd name="T5" fmla="*/ 0 60000 65536"/>
                <a:gd name="T6" fmla="*/ 0 w 86"/>
                <a:gd name="T7" fmla="*/ 0 h 250"/>
                <a:gd name="T8" fmla="*/ 86 w 86"/>
                <a:gd name="T9" fmla="*/ 250 h 25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6" h="250">
                  <a:moveTo>
                    <a:pt x="0" y="0"/>
                  </a:moveTo>
                  <a:lnTo>
                    <a:pt x="86" y="25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84" name="Line 9"/>
            <p:cNvSpPr>
              <a:spLocks noChangeShapeType="1"/>
            </p:cNvSpPr>
            <p:nvPr/>
          </p:nvSpPr>
          <p:spPr bwMode="auto">
            <a:xfrm>
              <a:off x="3168" y="2544"/>
              <a:ext cx="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85" name="Freeform 10"/>
            <p:cNvSpPr>
              <a:spLocks/>
            </p:cNvSpPr>
            <p:nvPr/>
          </p:nvSpPr>
          <p:spPr bwMode="auto">
            <a:xfrm>
              <a:off x="3108" y="2546"/>
              <a:ext cx="108" cy="1"/>
            </a:xfrm>
            <a:custGeom>
              <a:avLst/>
              <a:gdLst>
                <a:gd name="T0" fmla="*/ 0 w 108"/>
                <a:gd name="T1" fmla="*/ 0 h 1"/>
                <a:gd name="T2" fmla="*/ 108 w 108"/>
                <a:gd name="T3" fmla="*/ 0 h 1"/>
                <a:gd name="T4" fmla="*/ 0 60000 65536"/>
                <a:gd name="T5" fmla="*/ 0 60000 65536"/>
                <a:gd name="T6" fmla="*/ 0 w 108"/>
                <a:gd name="T7" fmla="*/ 0 h 1"/>
                <a:gd name="T8" fmla="*/ 108 w 108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8" h="1">
                  <a:moveTo>
                    <a:pt x="0" y="0"/>
                  </a:moveTo>
                  <a:lnTo>
                    <a:pt x="108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86" name="Freeform 11"/>
            <p:cNvSpPr>
              <a:spLocks/>
            </p:cNvSpPr>
            <p:nvPr/>
          </p:nvSpPr>
          <p:spPr bwMode="auto">
            <a:xfrm>
              <a:off x="3110" y="3024"/>
              <a:ext cx="104" cy="1"/>
            </a:xfrm>
            <a:custGeom>
              <a:avLst/>
              <a:gdLst>
                <a:gd name="T0" fmla="*/ 0 w 104"/>
                <a:gd name="T1" fmla="*/ 0 h 1"/>
                <a:gd name="T2" fmla="*/ 104 w 104"/>
                <a:gd name="T3" fmla="*/ 0 h 1"/>
                <a:gd name="T4" fmla="*/ 0 60000 65536"/>
                <a:gd name="T5" fmla="*/ 0 60000 65536"/>
                <a:gd name="T6" fmla="*/ 0 w 104"/>
                <a:gd name="T7" fmla="*/ 0 h 1"/>
                <a:gd name="T8" fmla="*/ 104 w 10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4" h="1">
                  <a:moveTo>
                    <a:pt x="0" y="0"/>
                  </a:moveTo>
                  <a:lnTo>
                    <a:pt x="104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87" name="Freeform 12"/>
            <p:cNvSpPr>
              <a:spLocks/>
            </p:cNvSpPr>
            <p:nvPr/>
          </p:nvSpPr>
          <p:spPr bwMode="auto">
            <a:xfrm>
              <a:off x="2926" y="2542"/>
              <a:ext cx="108" cy="2"/>
            </a:xfrm>
            <a:custGeom>
              <a:avLst/>
              <a:gdLst>
                <a:gd name="T0" fmla="*/ 0 w 108"/>
                <a:gd name="T1" fmla="*/ 2 h 2"/>
                <a:gd name="T2" fmla="*/ 108 w 108"/>
                <a:gd name="T3" fmla="*/ 0 h 2"/>
                <a:gd name="T4" fmla="*/ 0 60000 65536"/>
                <a:gd name="T5" fmla="*/ 0 60000 65536"/>
                <a:gd name="T6" fmla="*/ 0 w 108"/>
                <a:gd name="T7" fmla="*/ 0 h 2"/>
                <a:gd name="T8" fmla="*/ 108 w 108"/>
                <a:gd name="T9" fmla="*/ 2 h 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8" h="2">
                  <a:moveTo>
                    <a:pt x="0" y="2"/>
                  </a:moveTo>
                  <a:lnTo>
                    <a:pt x="108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88" name="Freeform 13"/>
            <p:cNvSpPr>
              <a:spLocks/>
            </p:cNvSpPr>
            <p:nvPr/>
          </p:nvSpPr>
          <p:spPr bwMode="auto">
            <a:xfrm>
              <a:off x="2926" y="3024"/>
              <a:ext cx="112" cy="2"/>
            </a:xfrm>
            <a:custGeom>
              <a:avLst/>
              <a:gdLst>
                <a:gd name="T0" fmla="*/ 0 w 112"/>
                <a:gd name="T1" fmla="*/ 2 h 2"/>
                <a:gd name="T2" fmla="*/ 112 w 112"/>
                <a:gd name="T3" fmla="*/ 0 h 2"/>
                <a:gd name="T4" fmla="*/ 0 60000 65536"/>
                <a:gd name="T5" fmla="*/ 0 60000 65536"/>
                <a:gd name="T6" fmla="*/ 0 w 112"/>
                <a:gd name="T7" fmla="*/ 0 h 2"/>
                <a:gd name="T8" fmla="*/ 112 w 112"/>
                <a:gd name="T9" fmla="*/ 2 h 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12" h="2">
                  <a:moveTo>
                    <a:pt x="0" y="2"/>
                  </a:moveTo>
                  <a:lnTo>
                    <a:pt x="112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189" name="Conector recto 188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>
            <a:off x="5856055" y="993487"/>
            <a:ext cx="11141" cy="537493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Conector recto 190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>
            <a:off x="5870976" y="1932182"/>
            <a:ext cx="0" cy="507193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Conector recto 191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>
            <a:off x="5462361" y="1948488"/>
            <a:ext cx="0" cy="498369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Conector recto 193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>
            <a:off x="5506924" y="1012073"/>
            <a:ext cx="0" cy="498369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Conector recto 200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>
            <a:off x="3821642" y="2445448"/>
            <a:ext cx="1653538" cy="1409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5" name="16 Grupo"/>
          <p:cNvGrpSpPr>
            <a:grpSpLocks/>
          </p:cNvGrpSpPr>
          <p:nvPr/>
        </p:nvGrpSpPr>
        <p:grpSpPr bwMode="auto">
          <a:xfrm rot="16200000">
            <a:off x="4320926" y="2348950"/>
            <a:ext cx="141550" cy="159068"/>
            <a:chOff x="1835696" y="1268760"/>
            <a:chExt cx="540000" cy="540000"/>
          </a:xfrm>
        </p:grpSpPr>
        <p:sp>
          <p:nvSpPr>
            <p:cNvPr id="146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147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grpSp>
        <p:nvGrpSpPr>
          <p:cNvPr id="136" name="Group 233"/>
          <p:cNvGrpSpPr>
            <a:grpSpLocks/>
          </p:cNvGrpSpPr>
          <p:nvPr/>
        </p:nvGrpSpPr>
        <p:grpSpPr bwMode="auto">
          <a:xfrm>
            <a:off x="8128250" y="2219103"/>
            <a:ext cx="98239" cy="74578"/>
            <a:chOff x="2747" y="1594"/>
            <a:chExt cx="255" cy="312"/>
          </a:xfrm>
        </p:grpSpPr>
        <p:sp>
          <p:nvSpPr>
            <p:cNvPr id="137" name="Rectangle 230"/>
            <p:cNvSpPr>
              <a:spLocks noChangeArrowheads="1"/>
            </p:cNvSpPr>
            <p:nvPr/>
          </p:nvSpPr>
          <p:spPr bwMode="auto">
            <a:xfrm>
              <a:off x="2747" y="1594"/>
              <a:ext cx="240" cy="288"/>
            </a:xfrm>
            <a:prstGeom prst="rect">
              <a:avLst/>
            </a:prstGeom>
            <a:solidFill>
              <a:srgbClr val="008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138" name="AutoShape 231"/>
            <p:cNvSpPr>
              <a:spLocks noChangeArrowheads="1"/>
            </p:cNvSpPr>
            <p:nvPr/>
          </p:nvSpPr>
          <p:spPr bwMode="auto">
            <a:xfrm flipH="1">
              <a:off x="2762" y="1618"/>
              <a:ext cx="240" cy="288"/>
            </a:xfrm>
            <a:prstGeom prst="rtTriangl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sp>
        <p:nvSpPr>
          <p:cNvPr id="207" name="CuadroTexto 206"/>
          <p:cNvSpPr txBox="1"/>
          <p:nvPr/>
        </p:nvSpPr>
        <p:spPr>
          <a:xfrm>
            <a:off x="6186889" y="2442776"/>
            <a:ext cx="12091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 smtClean="0"/>
              <a:t>Bomba depósito</a:t>
            </a:r>
            <a:endParaRPr lang="es-ES" sz="1200" dirty="0"/>
          </a:p>
        </p:txBody>
      </p:sp>
      <p:sp>
        <p:nvSpPr>
          <p:cNvPr id="208" name="CuadroTexto 207"/>
          <p:cNvSpPr txBox="1"/>
          <p:nvPr/>
        </p:nvSpPr>
        <p:spPr>
          <a:xfrm>
            <a:off x="4218747" y="2463896"/>
            <a:ext cx="13067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 smtClean="0"/>
              <a:t>Bomba colectores</a:t>
            </a:r>
            <a:endParaRPr lang="es-ES" sz="1200" dirty="0"/>
          </a:p>
        </p:txBody>
      </p:sp>
      <p:sp>
        <p:nvSpPr>
          <p:cNvPr id="209" name="CuadroTexto 208"/>
          <p:cNvSpPr txBox="1"/>
          <p:nvPr/>
        </p:nvSpPr>
        <p:spPr>
          <a:xfrm>
            <a:off x="3354397" y="1193042"/>
            <a:ext cx="1174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Colectores</a:t>
            </a:r>
            <a:endParaRPr lang="es-ES" dirty="0"/>
          </a:p>
        </p:txBody>
      </p:sp>
      <p:sp>
        <p:nvSpPr>
          <p:cNvPr id="210" name="CuadroTexto 209"/>
          <p:cNvSpPr txBox="1"/>
          <p:nvPr/>
        </p:nvSpPr>
        <p:spPr>
          <a:xfrm>
            <a:off x="5855398" y="1086487"/>
            <a:ext cx="8221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 smtClean="0"/>
              <a:t>Eficiencia</a:t>
            </a:r>
          </a:p>
          <a:p>
            <a:r>
              <a:rPr lang="es-ES" sz="1200" dirty="0" err="1" smtClean="0"/>
              <a:t>Interc</a:t>
            </a:r>
            <a:r>
              <a:rPr lang="es-ES" sz="1200" dirty="0" smtClean="0"/>
              <a:t>. (%)</a:t>
            </a:r>
            <a:endParaRPr lang="es-ES" sz="1200" dirty="0"/>
          </a:p>
        </p:txBody>
      </p:sp>
      <p:sp>
        <p:nvSpPr>
          <p:cNvPr id="217" name="Rectangle 235"/>
          <p:cNvSpPr>
            <a:spLocks noChangeArrowheads="1"/>
          </p:cNvSpPr>
          <p:nvPr/>
        </p:nvSpPr>
        <p:spPr bwMode="auto">
          <a:xfrm>
            <a:off x="5187672" y="839832"/>
            <a:ext cx="190088" cy="140408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smtClean="0"/>
              <a:t>ST</a:t>
            </a:r>
            <a:endParaRPr lang="es-ES_tradnl" altLang="es-ES" sz="800" b="1" dirty="0"/>
          </a:p>
        </p:txBody>
      </p:sp>
      <p:cxnSp>
        <p:nvCxnSpPr>
          <p:cNvPr id="226" name="Conector recto 225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>
            <a:off x="5058508" y="1012073"/>
            <a:ext cx="448416" cy="0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30"/>
          <p:cNvCxnSpPr>
            <a:stCxn id="217" idx="2"/>
            <a:endCxn id="146" idx="5"/>
          </p:cNvCxnSpPr>
          <p:nvPr/>
        </p:nvCxnSpPr>
        <p:spPr>
          <a:xfrm flipH="1">
            <a:off x="4447940" y="980240"/>
            <a:ext cx="834776" cy="13981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Conector recto 232"/>
          <p:cNvCxnSpPr>
            <a:stCxn id="125" idx="1"/>
            <a:endCxn id="146" idx="5"/>
          </p:cNvCxnSpPr>
          <p:nvPr/>
        </p:nvCxnSpPr>
        <p:spPr>
          <a:xfrm flipH="1">
            <a:off x="4447940" y="2232948"/>
            <a:ext cx="3022061" cy="1454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uadroTexto 37"/>
          <p:cNvSpPr txBox="1"/>
          <p:nvPr/>
        </p:nvSpPr>
        <p:spPr>
          <a:xfrm>
            <a:off x="2608652" y="179930"/>
            <a:ext cx="2952155" cy="584775"/>
          </a:xfrm>
          <a:prstGeom prst="rect">
            <a:avLst/>
          </a:prstGeom>
          <a:noFill/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s-ES" sz="1600" dirty="0" smtClean="0"/>
              <a:t>Arranque </a:t>
            </a:r>
            <a:r>
              <a:rPr lang="es-ES" sz="1600" dirty="0" err="1" smtClean="0"/>
              <a:t>Tcolec</a:t>
            </a:r>
            <a:r>
              <a:rPr lang="es-ES" sz="1600" dirty="0" smtClean="0"/>
              <a:t>&gt;</a:t>
            </a:r>
            <a:r>
              <a:rPr lang="es-ES" sz="1600" dirty="0" err="1" smtClean="0"/>
              <a:t>Ttanque</a:t>
            </a:r>
            <a:r>
              <a:rPr lang="es-ES" sz="1600" dirty="0" smtClean="0"/>
              <a:t>+       </a:t>
            </a:r>
            <a:r>
              <a:rPr lang="es-ES" sz="1600" dirty="0" err="1" smtClean="0"/>
              <a:t>ºC</a:t>
            </a:r>
            <a:endParaRPr lang="es-ES" sz="1600" dirty="0" smtClean="0"/>
          </a:p>
          <a:p>
            <a:r>
              <a:rPr lang="es-ES" sz="1600" dirty="0" smtClean="0"/>
              <a:t>Paro          </a:t>
            </a:r>
            <a:r>
              <a:rPr lang="es-ES" sz="1600" dirty="0" err="1" smtClean="0"/>
              <a:t>Tcolec</a:t>
            </a:r>
            <a:r>
              <a:rPr lang="es-ES" sz="1600" dirty="0" smtClean="0"/>
              <a:t>&gt;</a:t>
            </a:r>
            <a:r>
              <a:rPr lang="es-ES" sz="1600" dirty="0" err="1" smtClean="0"/>
              <a:t>Ttanque</a:t>
            </a:r>
            <a:r>
              <a:rPr lang="es-ES" sz="1600" dirty="0"/>
              <a:t>+       </a:t>
            </a:r>
            <a:r>
              <a:rPr lang="es-ES" sz="1600" dirty="0" err="1" smtClean="0"/>
              <a:t>ºC</a:t>
            </a:r>
            <a:endParaRPr lang="es-ES" sz="1600" dirty="0"/>
          </a:p>
        </p:txBody>
      </p:sp>
      <p:cxnSp>
        <p:nvCxnSpPr>
          <p:cNvPr id="241" name="Conector recto 240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 flipH="1">
            <a:off x="3826952" y="4419572"/>
            <a:ext cx="1246182" cy="1448084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2" name="Rectángulo 241"/>
          <p:cNvSpPr/>
          <p:nvPr/>
        </p:nvSpPr>
        <p:spPr>
          <a:xfrm>
            <a:off x="2524511" y="3498075"/>
            <a:ext cx="6991350" cy="330517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dirty="0" smtClean="0"/>
              <a:t>Arranque</a:t>
            </a:r>
            <a:endParaRPr lang="es-ES" dirty="0"/>
          </a:p>
        </p:txBody>
      </p:sp>
      <p:cxnSp>
        <p:nvCxnSpPr>
          <p:cNvPr id="244" name="Conector recto 243"/>
          <p:cNvCxnSpPr/>
          <p:nvPr/>
        </p:nvCxnSpPr>
        <p:spPr>
          <a:xfrm rot="5400000">
            <a:off x="8586878" y="4121942"/>
            <a:ext cx="0" cy="559025"/>
          </a:xfrm>
          <a:prstGeom prst="line">
            <a:avLst/>
          </a:prstGeom>
          <a:ln w="2857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8" name="CuadroTexto 257"/>
          <p:cNvSpPr txBox="1"/>
          <p:nvPr/>
        </p:nvSpPr>
        <p:spPr>
          <a:xfrm>
            <a:off x="8428157" y="3506284"/>
            <a:ext cx="9517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Sistema</a:t>
            </a:r>
          </a:p>
          <a:p>
            <a:r>
              <a:rPr lang="es-ES" dirty="0" smtClean="0"/>
              <a:t>apoyo</a:t>
            </a:r>
            <a:endParaRPr lang="es-ES" dirty="0"/>
          </a:p>
        </p:txBody>
      </p:sp>
      <p:sp>
        <p:nvSpPr>
          <p:cNvPr id="259" name="AutoShape 49"/>
          <p:cNvSpPr>
            <a:spLocks noChangeArrowheads="1"/>
          </p:cNvSpPr>
          <p:nvPr/>
        </p:nvSpPr>
        <p:spPr bwMode="auto">
          <a:xfrm rot="5400000">
            <a:off x="8985369" y="4308369"/>
            <a:ext cx="194085" cy="195175"/>
          </a:xfrm>
          <a:prstGeom prst="triangle">
            <a:avLst>
              <a:gd name="adj" fmla="val 50000"/>
            </a:avLst>
          </a:prstGeom>
          <a:solidFill>
            <a:srgbClr val="C00000"/>
          </a:solidFill>
          <a:ln w="38100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grpSp>
        <p:nvGrpSpPr>
          <p:cNvPr id="263" name="16 Grupo"/>
          <p:cNvGrpSpPr>
            <a:grpSpLocks/>
          </p:cNvGrpSpPr>
          <p:nvPr/>
        </p:nvGrpSpPr>
        <p:grpSpPr bwMode="auto">
          <a:xfrm rot="16200000">
            <a:off x="6650937" y="5748254"/>
            <a:ext cx="141550" cy="159068"/>
            <a:chOff x="1835696" y="1268760"/>
            <a:chExt cx="540000" cy="540000"/>
          </a:xfrm>
        </p:grpSpPr>
        <p:sp>
          <p:nvSpPr>
            <p:cNvPr id="264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265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grpSp>
        <p:nvGrpSpPr>
          <p:cNvPr id="266" name="Grupo 265">
            <a:extLst>
              <a:ext uri="{FF2B5EF4-FFF2-40B4-BE49-F238E27FC236}">
                <a16:creationId xmlns:a16="http://schemas.microsoft.com/office/drawing/2014/main" id="{53109BB0-AD67-4A43-8C5E-324B10956435}"/>
              </a:ext>
            </a:extLst>
          </p:cNvPr>
          <p:cNvGrpSpPr>
            <a:grpSpLocks noChangeAspect="1"/>
          </p:cNvGrpSpPr>
          <p:nvPr/>
        </p:nvGrpSpPr>
        <p:grpSpPr>
          <a:xfrm rot="18715241">
            <a:off x="3949819" y="4993494"/>
            <a:ext cx="1035439" cy="252000"/>
            <a:chOff x="2505075" y="3352800"/>
            <a:chExt cx="5753100" cy="1400175"/>
          </a:xfrm>
        </p:grpSpPr>
        <p:sp>
          <p:nvSpPr>
            <p:cNvPr id="267" name="Freeform 2">
              <a:extLst>
                <a:ext uri="{FF2B5EF4-FFF2-40B4-BE49-F238E27FC236}">
                  <a16:creationId xmlns:a16="http://schemas.microsoft.com/office/drawing/2014/main" id="{85E59031-A857-4872-86C0-94973B0DDB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1775" y="3838575"/>
              <a:ext cx="5267325" cy="9525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3318" y="0"/>
                </a:cxn>
              </a:cxnLst>
              <a:rect l="0" t="0" r="r" b="b"/>
              <a:pathLst>
                <a:path w="3318" h="6">
                  <a:moveTo>
                    <a:pt x="0" y="6"/>
                  </a:moveTo>
                  <a:lnTo>
                    <a:pt x="3318" y="0"/>
                  </a:ln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268" name="Group 3">
              <a:extLst>
                <a:ext uri="{FF2B5EF4-FFF2-40B4-BE49-F238E27FC236}">
                  <a16:creationId xmlns:a16="http://schemas.microsoft.com/office/drawing/2014/main" id="{CA6909E2-AF64-4D4E-B415-804FE6A2C13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62300" y="3733800"/>
              <a:ext cx="4419600" cy="228600"/>
              <a:chOff x="1446" y="2352"/>
              <a:chExt cx="2784" cy="144"/>
            </a:xfrm>
          </p:grpSpPr>
          <p:sp>
            <p:nvSpPr>
              <p:cNvPr id="275" name="Oval 4">
                <a:extLst>
                  <a:ext uri="{FF2B5EF4-FFF2-40B4-BE49-F238E27FC236}">
                    <a16:creationId xmlns:a16="http://schemas.microsoft.com/office/drawing/2014/main" id="{0AE91855-40F2-41E2-A637-52B43198F6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6" y="2352"/>
                <a:ext cx="144" cy="144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76" name="Oval 5">
                <a:extLst>
                  <a:ext uri="{FF2B5EF4-FFF2-40B4-BE49-F238E27FC236}">
                    <a16:creationId xmlns:a16="http://schemas.microsoft.com/office/drawing/2014/main" id="{CFDE1400-3300-423E-A67F-D8C15088FD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8" y="2352"/>
                <a:ext cx="144" cy="144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77" name="Oval 6">
                <a:extLst>
                  <a:ext uri="{FF2B5EF4-FFF2-40B4-BE49-F238E27FC236}">
                    <a16:creationId xmlns:a16="http://schemas.microsoft.com/office/drawing/2014/main" id="{CFF1E92D-BD64-4D3F-A07D-23B2ABEBF3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10" y="2352"/>
                <a:ext cx="144" cy="144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78" name="Oval 7">
                <a:extLst>
                  <a:ext uri="{FF2B5EF4-FFF2-40B4-BE49-F238E27FC236}">
                    <a16:creationId xmlns:a16="http://schemas.microsoft.com/office/drawing/2014/main" id="{D4051B92-0FDE-4F50-AD41-A068CE400F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42" y="2352"/>
                <a:ext cx="144" cy="144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79" name="Oval 8">
                <a:extLst>
                  <a:ext uri="{FF2B5EF4-FFF2-40B4-BE49-F238E27FC236}">
                    <a16:creationId xmlns:a16="http://schemas.microsoft.com/office/drawing/2014/main" id="{12626BAC-2807-4132-BEDD-59754D4C1B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22" y="2352"/>
                <a:ext cx="144" cy="144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80" name="Oval 9">
                <a:extLst>
                  <a:ext uri="{FF2B5EF4-FFF2-40B4-BE49-F238E27FC236}">
                    <a16:creationId xmlns:a16="http://schemas.microsoft.com/office/drawing/2014/main" id="{28A1F460-F127-49ED-935A-C50500213C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54" y="2352"/>
                <a:ext cx="144" cy="144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81" name="Oval 10">
                <a:extLst>
                  <a:ext uri="{FF2B5EF4-FFF2-40B4-BE49-F238E27FC236}">
                    <a16:creationId xmlns:a16="http://schemas.microsoft.com/office/drawing/2014/main" id="{CA4C47CA-2699-47E7-866C-441989211A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6" y="2352"/>
                <a:ext cx="144" cy="144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269" name="Group 11">
              <a:extLst>
                <a:ext uri="{FF2B5EF4-FFF2-40B4-BE49-F238E27FC236}">
                  <a16:creationId xmlns:a16="http://schemas.microsoft.com/office/drawing/2014/main" id="{8CC6AF31-B055-4E5F-BECA-70133A67D60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43175" y="3352800"/>
              <a:ext cx="5715000" cy="1371600"/>
              <a:chOff x="1152" y="2256"/>
              <a:chExt cx="3600" cy="864"/>
            </a:xfrm>
          </p:grpSpPr>
          <p:sp>
            <p:nvSpPr>
              <p:cNvPr id="272" name="Rectangle 12" descr="Papel seda rosa">
                <a:extLst>
                  <a:ext uri="{FF2B5EF4-FFF2-40B4-BE49-F238E27FC236}">
                    <a16:creationId xmlns:a16="http://schemas.microsoft.com/office/drawing/2014/main" id="{8721A61F-A550-4AC8-BE44-5AB9176410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6" y="2688"/>
                <a:ext cx="3312" cy="432"/>
              </a:xfrm>
              <a:prstGeom prst="rect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317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73" name="Rectangle 13" descr="Papel seda rosa">
                <a:extLst>
                  <a:ext uri="{FF2B5EF4-FFF2-40B4-BE49-F238E27FC236}">
                    <a16:creationId xmlns:a16="http://schemas.microsoft.com/office/drawing/2014/main" id="{44D368DD-0C9A-4217-BE9C-484067321F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8" y="2256"/>
                <a:ext cx="144" cy="864"/>
              </a:xfrm>
              <a:prstGeom prst="rect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74" name="Rectangle 14" descr="Papel seda rosa">
                <a:extLst>
                  <a:ext uri="{FF2B5EF4-FFF2-40B4-BE49-F238E27FC236}">
                    <a16:creationId xmlns:a16="http://schemas.microsoft.com/office/drawing/2014/main" id="{FAA02BAB-8EF2-433B-A3C0-8AFA55C891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2" y="2256"/>
                <a:ext cx="144" cy="864"/>
              </a:xfrm>
              <a:prstGeom prst="rect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sp>
          <p:nvSpPr>
            <p:cNvPr id="270" name="Freeform 29">
              <a:extLst>
                <a:ext uri="{FF2B5EF4-FFF2-40B4-BE49-F238E27FC236}">
                  <a16:creationId xmlns:a16="http://schemas.microsoft.com/office/drawing/2014/main" id="{086350A8-B41B-4F02-846A-C653BCB59F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5075" y="3394075"/>
              <a:ext cx="5753100" cy="1358900"/>
            </a:xfrm>
            <a:custGeom>
              <a:avLst/>
              <a:gdLst/>
              <a:ahLst/>
              <a:cxnLst>
                <a:cxn ang="0">
                  <a:pos x="171" y="0"/>
                </a:cxn>
                <a:cxn ang="0">
                  <a:pos x="0" y="0"/>
                </a:cxn>
                <a:cxn ang="0">
                  <a:pos x="0" y="856"/>
                </a:cxn>
                <a:cxn ang="0">
                  <a:pos x="3624" y="856"/>
                </a:cxn>
                <a:cxn ang="0">
                  <a:pos x="3623" y="3"/>
                </a:cxn>
                <a:cxn ang="0">
                  <a:pos x="3479" y="3"/>
                </a:cxn>
              </a:cxnLst>
              <a:rect l="0" t="0" r="r" b="b"/>
              <a:pathLst>
                <a:path w="3624" h="856">
                  <a:moveTo>
                    <a:pt x="171" y="0"/>
                  </a:moveTo>
                  <a:lnTo>
                    <a:pt x="0" y="0"/>
                  </a:lnTo>
                  <a:lnTo>
                    <a:pt x="0" y="856"/>
                  </a:lnTo>
                  <a:lnTo>
                    <a:pt x="3624" y="856"/>
                  </a:lnTo>
                  <a:lnTo>
                    <a:pt x="3623" y="3"/>
                  </a:lnTo>
                  <a:lnTo>
                    <a:pt x="3479" y="3"/>
                  </a:lnTo>
                </a:path>
              </a:pathLst>
            </a:custGeom>
            <a:noFill/>
            <a:ln w="31750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1" name="Rectangle 44" descr="Gotas de agua">
              <a:extLst>
                <a:ext uri="{FF2B5EF4-FFF2-40B4-BE49-F238E27FC236}">
                  <a16:creationId xmlns:a16="http://schemas.microsoft.com/office/drawing/2014/main" id="{362AE721-A7C7-47F0-86F4-77F1101341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1775" y="3352800"/>
              <a:ext cx="5257800" cy="76200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282" name="Conector recto 281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>
            <a:off x="5867986" y="5827268"/>
            <a:ext cx="2421395" cy="0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3" name="Conector recto 282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>
            <a:off x="5865145" y="4419572"/>
            <a:ext cx="2448563" cy="0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6" name="Group 2"/>
          <p:cNvGrpSpPr>
            <a:grpSpLocks/>
          </p:cNvGrpSpPr>
          <p:nvPr/>
        </p:nvGrpSpPr>
        <p:grpSpPr bwMode="auto">
          <a:xfrm>
            <a:off x="5469934" y="4881732"/>
            <a:ext cx="376934" cy="523047"/>
            <a:chOff x="2926" y="2496"/>
            <a:chExt cx="290" cy="576"/>
          </a:xfrm>
        </p:grpSpPr>
        <p:sp>
          <p:nvSpPr>
            <p:cNvPr id="287" name="Rectangle 3"/>
            <p:cNvSpPr>
              <a:spLocks noChangeArrowheads="1"/>
            </p:cNvSpPr>
            <p:nvPr/>
          </p:nvSpPr>
          <p:spPr bwMode="auto">
            <a:xfrm>
              <a:off x="2976" y="2496"/>
              <a:ext cx="48" cy="57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288" name="Rectangle 4"/>
            <p:cNvSpPr>
              <a:spLocks noChangeArrowheads="1"/>
            </p:cNvSpPr>
            <p:nvPr/>
          </p:nvSpPr>
          <p:spPr bwMode="auto">
            <a:xfrm>
              <a:off x="3120" y="2496"/>
              <a:ext cx="48" cy="57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289" name="Freeform 5"/>
            <p:cNvSpPr>
              <a:spLocks/>
            </p:cNvSpPr>
            <p:nvPr/>
          </p:nvSpPr>
          <p:spPr bwMode="auto">
            <a:xfrm>
              <a:off x="3024" y="2526"/>
              <a:ext cx="96" cy="258"/>
            </a:xfrm>
            <a:custGeom>
              <a:avLst/>
              <a:gdLst>
                <a:gd name="T0" fmla="*/ 0 w 96"/>
                <a:gd name="T1" fmla="*/ 0 h 258"/>
                <a:gd name="T2" fmla="*/ 88 w 96"/>
                <a:gd name="T3" fmla="*/ 258 h 258"/>
                <a:gd name="T4" fmla="*/ 96 w 96"/>
                <a:gd name="T5" fmla="*/ 258 h 258"/>
                <a:gd name="T6" fmla="*/ 0 60000 65536"/>
                <a:gd name="T7" fmla="*/ 0 60000 65536"/>
                <a:gd name="T8" fmla="*/ 0 60000 65536"/>
                <a:gd name="T9" fmla="*/ 0 w 96"/>
                <a:gd name="T10" fmla="*/ 0 h 258"/>
                <a:gd name="T11" fmla="*/ 96 w 96"/>
                <a:gd name="T12" fmla="*/ 258 h 25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6" h="258">
                  <a:moveTo>
                    <a:pt x="0" y="0"/>
                  </a:moveTo>
                  <a:lnTo>
                    <a:pt x="88" y="258"/>
                  </a:lnTo>
                  <a:lnTo>
                    <a:pt x="96" y="258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90" name="Freeform 6"/>
            <p:cNvSpPr>
              <a:spLocks/>
            </p:cNvSpPr>
            <p:nvPr/>
          </p:nvSpPr>
          <p:spPr bwMode="auto">
            <a:xfrm>
              <a:off x="3030" y="2782"/>
              <a:ext cx="82" cy="256"/>
            </a:xfrm>
            <a:custGeom>
              <a:avLst/>
              <a:gdLst>
                <a:gd name="T0" fmla="*/ 82 w 82"/>
                <a:gd name="T1" fmla="*/ 0 h 256"/>
                <a:gd name="T2" fmla="*/ 0 w 82"/>
                <a:gd name="T3" fmla="*/ 256 h 256"/>
                <a:gd name="T4" fmla="*/ 0 60000 65536"/>
                <a:gd name="T5" fmla="*/ 0 60000 65536"/>
                <a:gd name="T6" fmla="*/ 0 w 82"/>
                <a:gd name="T7" fmla="*/ 0 h 256"/>
                <a:gd name="T8" fmla="*/ 82 w 82"/>
                <a:gd name="T9" fmla="*/ 256 h 25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2" h="256">
                  <a:moveTo>
                    <a:pt x="82" y="0"/>
                  </a:moveTo>
                  <a:lnTo>
                    <a:pt x="0" y="256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91" name="Freeform 7"/>
            <p:cNvSpPr>
              <a:spLocks/>
            </p:cNvSpPr>
            <p:nvPr/>
          </p:nvSpPr>
          <p:spPr bwMode="auto">
            <a:xfrm>
              <a:off x="3032" y="2530"/>
              <a:ext cx="86" cy="256"/>
            </a:xfrm>
            <a:custGeom>
              <a:avLst/>
              <a:gdLst>
                <a:gd name="T0" fmla="*/ 86 w 86"/>
                <a:gd name="T1" fmla="*/ 0 h 256"/>
                <a:gd name="T2" fmla="*/ 0 w 86"/>
                <a:gd name="T3" fmla="*/ 256 h 256"/>
                <a:gd name="T4" fmla="*/ 4 w 86"/>
                <a:gd name="T5" fmla="*/ 252 h 256"/>
                <a:gd name="T6" fmla="*/ 0 60000 65536"/>
                <a:gd name="T7" fmla="*/ 0 60000 65536"/>
                <a:gd name="T8" fmla="*/ 0 60000 65536"/>
                <a:gd name="T9" fmla="*/ 0 w 86"/>
                <a:gd name="T10" fmla="*/ 0 h 256"/>
                <a:gd name="T11" fmla="*/ 86 w 86"/>
                <a:gd name="T12" fmla="*/ 256 h 2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256">
                  <a:moveTo>
                    <a:pt x="86" y="0"/>
                  </a:moveTo>
                  <a:lnTo>
                    <a:pt x="0" y="256"/>
                  </a:lnTo>
                  <a:lnTo>
                    <a:pt x="4" y="252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92" name="Freeform 8"/>
            <p:cNvSpPr>
              <a:spLocks/>
            </p:cNvSpPr>
            <p:nvPr/>
          </p:nvSpPr>
          <p:spPr bwMode="auto">
            <a:xfrm>
              <a:off x="3032" y="2786"/>
              <a:ext cx="86" cy="250"/>
            </a:xfrm>
            <a:custGeom>
              <a:avLst/>
              <a:gdLst>
                <a:gd name="T0" fmla="*/ 0 w 86"/>
                <a:gd name="T1" fmla="*/ 0 h 250"/>
                <a:gd name="T2" fmla="*/ 86 w 86"/>
                <a:gd name="T3" fmla="*/ 250 h 250"/>
                <a:gd name="T4" fmla="*/ 0 60000 65536"/>
                <a:gd name="T5" fmla="*/ 0 60000 65536"/>
                <a:gd name="T6" fmla="*/ 0 w 86"/>
                <a:gd name="T7" fmla="*/ 0 h 250"/>
                <a:gd name="T8" fmla="*/ 86 w 86"/>
                <a:gd name="T9" fmla="*/ 250 h 25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6" h="250">
                  <a:moveTo>
                    <a:pt x="0" y="0"/>
                  </a:moveTo>
                  <a:lnTo>
                    <a:pt x="86" y="25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93" name="Line 9"/>
            <p:cNvSpPr>
              <a:spLocks noChangeShapeType="1"/>
            </p:cNvSpPr>
            <p:nvPr/>
          </p:nvSpPr>
          <p:spPr bwMode="auto">
            <a:xfrm>
              <a:off x="3168" y="2544"/>
              <a:ext cx="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94" name="Freeform 10"/>
            <p:cNvSpPr>
              <a:spLocks/>
            </p:cNvSpPr>
            <p:nvPr/>
          </p:nvSpPr>
          <p:spPr bwMode="auto">
            <a:xfrm>
              <a:off x="3108" y="2546"/>
              <a:ext cx="108" cy="1"/>
            </a:xfrm>
            <a:custGeom>
              <a:avLst/>
              <a:gdLst>
                <a:gd name="T0" fmla="*/ 0 w 108"/>
                <a:gd name="T1" fmla="*/ 0 h 1"/>
                <a:gd name="T2" fmla="*/ 108 w 108"/>
                <a:gd name="T3" fmla="*/ 0 h 1"/>
                <a:gd name="T4" fmla="*/ 0 60000 65536"/>
                <a:gd name="T5" fmla="*/ 0 60000 65536"/>
                <a:gd name="T6" fmla="*/ 0 w 108"/>
                <a:gd name="T7" fmla="*/ 0 h 1"/>
                <a:gd name="T8" fmla="*/ 108 w 108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8" h="1">
                  <a:moveTo>
                    <a:pt x="0" y="0"/>
                  </a:moveTo>
                  <a:lnTo>
                    <a:pt x="108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95" name="Freeform 11"/>
            <p:cNvSpPr>
              <a:spLocks/>
            </p:cNvSpPr>
            <p:nvPr/>
          </p:nvSpPr>
          <p:spPr bwMode="auto">
            <a:xfrm>
              <a:off x="3110" y="3024"/>
              <a:ext cx="104" cy="1"/>
            </a:xfrm>
            <a:custGeom>
              <a:avLst/>
              <a:gdLst>
                <a:gd name="T0" fmla="*/ 0 w 104"/>
                <a:gd name="T1" fmla="*/ 0 h 1"/>
                <a:gd name="T2" fmla="*/ 104 w 104"/>
                <a:gd name="T3" fmla="*/ 0 h 1"/>
                <a:gd name="T4" fmla="*/ 0 60000 65536"/>
                <a:gd name="T5" fmla="*/ 0 60000 65536"/>
                <a:gd name="T6" fmla="*/ 0 w 104"/>
                <a:gd name="T7" fmla="*/ 0 h 1"/>
                <a:gd name="T8" fmla="*/ 104 w 10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4" h="1">
                  <a:moveTo>
                    <a:pt x="0" y="0"/>
                  </a:moveTo>
                  <a:lnTo>
                    <a:pt x="104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96" name="Freeform 12"/>
            <p:cNvSpPr>
              <a:spLocks/>
            </p:cNvSpPr>
            <p:nvPr/>
          </p:nvSpPr>
          <p:spPr bwMode="auto">
            <a:xfrm>
              <a:off x="2926" y="2542"/>
              <a:ext cx="108" cy="2"/>
            </a:xfrm>
            <a:custGeom>
              <a:avLst/>
              <a:gdLst>
                <a:gd name="T0" fmla="*/ 0 w 108"/>
                <a:gd name="T1" fmla="*/ 2 h 2"/>
                <a:gd name="T2" fmla="*/ 108 w 108"/>
                <a:gd name="T3" fmla="*/ 0 h 2"/>
                <a:gd name="T4" fmla="*/ 0 60000 65536"/>
                <a:gd name="T5" fmla="*/ 0 60000 65536"/>
                <a:gd name="T6" fmla="*/ 0 w 108"/>
                <a:gd name="T7" fmla="*/ 0 h 2"/>
                <a:gd name="T8" fmla="*/ 108 w 108"/>
                <a:gd name="T9" fmla="*/ 2 h 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8" h="2">
                  <a:moveTo>
                    <a:pt x="0" y="2"/>
                  </a:moveTo>
                  <a:lnTo>
                    <a:pt x="108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97" name="Freeform 13"/>
            <p:cNvSpPr>
              <a:spLocks/>
            </p:cNvSpPr>
            <p:nvPr/>
          </p:nvSpPr>
          <p:spPr bwMode="auto">
            <a:xfrm>
              <a:off x="2926" y="3024"/>
              <a:ext cx="112" cy="2"/>
            </a:xfrm>
            <a:custGeom>
              <a:avLst/>
              <a:gdLst>
                <a:gd name="T0" fmla="*/ 0 w 112"/>
                <a:gd name="T1" fmla="*/ 2 h 2"/>
                <a:gd name="T2" fmla="*/ 112 w 112"/>
                <a:gd name="T3" fmla="*/ 0 h 2"/>
                <a:gd name="T4" fmla="*/ 0 60000 65536"/>
                <a:gd name="T5" fmla="*/ 0 60000 65536"/>
                <a:gd name="T6" fmla="*/ 0 w 112"/>
                <a:gd name="T7" fmla="*/ 0 h 2"/>
                <a:gd name="T8" fmla="*/ 112 w 112"/>
                <a:gd name="T9" fmla="*/ 2 h 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12" h="2">
                  <a:moveTo>
                    <a:pt x="0" y="2"/>
                  </a:moveTo>
                  <a:lnTo>
                    <a:pt x="112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298" name="Conector recto 297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>
            <a:off x="5861365" y="4400986"/>
            <a:ext cx="11141" cy="537493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9" name="Conector recto 298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>
            <a:off x="5876286" y="5339681"/>
            <a:ext cx="0" cy="507193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0" name="Conector recto 299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>
            <a:off x="5467671" y="5355987"/>
            <a:ext cx="0" cy="498369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1" name="Conector recto 300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>
            <a:off x="5512234" y="4419572"/>
            <a:ext cx="0" cy="498369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2" name="Conector recto 301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>
            <a:off x="3826952" y="5852947"/>
            <a:ext cx="1653538" cy="1409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3" name="16 Grupo"/>
          <p:cNvGrpSpPr>
            <a:grpSpLocks/>
          </p:cNvGrpSpPr>
          <p:nvPr/>
        </p:nvGrpSpPr>
        <p:grpSpPr bwMode="auto">
          <a:xfrm rot="16200000">
            <a:off x="4326236" y="5756449"/>
            <a:ext cx="141550" cy="159068"/>
            <a:chOff x="1835696" y="1268760"/>
            <a:chExt cx="540000" cy="540000"/>
          </a:xfrm>
        </p:grpSpPr>
        <p:sp>
          <p:nvSpPr>
            <p:cNvPr id="304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305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sp>
        <p:nvSpPr>
          <p:cNvPr id="309" name="CuadroTexto 308"/>
          <p:cNvSpPr txBox="1"/>
          <p:nvPr/>
        </p:nvSpPr>
        <p:spPr>
          <a:xfrm>
            <a:off x="6192199" y="5850275"/>
            <a:ext cx="12091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 smtClean="0"/>
              <a:t>Bomba depósito</a:t>
            </a:r>
            <a:endParaRPr lang="es-ES" sz="1200" dirty="0"/>
          </a:p>
        </p:txBody>
      </p:sp>
      <p:sp>
        <p:nvSpPr>
          <p:cNvPr id="310" name="CuadroTexto 309"/>
          <p:cNvSpPr txBox="1"/>
          <p:nvPr/>
        </p:nvSpPr>
        <p:spPr>
          <a:xfrm>
            <a:off x="4224057" y="5871395"/>
            <a:ext cx="13067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 smtClean="0"/>
              <a:t>Bomba colectores</a:t>
            </a:r>
            <a:endParaRPr lang="es-ES" sz="1200" dirty="0"/>
          </a:p>
        </p:txBody>
      </p:sp>
      <p:sp>
        <p:nvSpPr>
          <p:cNvPr id="311" name="CuadroTexto 310"/>
          <p:cNvSpPr txBox="1"/>
          <p:nvPr/>
        </p:nvSpPr>
        <p:spPr>
          <a:xfrm>
            <a:off x="3359707" y="4600541"/>
            <a:ext cx="1174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Colectores</a:t>
            </a:r>
            <a:endParaRPr lang="es-ES" dirty="0"/>
          </a:p>
        </p:txBody>
      </p:sp>
      <p:sp>
        <p:nvSpPr>
          <p:cNvPr id="312" name="CuadroTexto 311"/>
          <p:cNvSpPr txBox="1"/>
          <p:nvPr/>
        </p:nvSpPr>
        <p:spPr>
          <a:xfrm>
            <a:off x="5860708" y="4493986"/>
            <a:ext cx="8221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 smtClean="0"/>
              <a:t>Eficiencia</a:t>
            </a:r>
          </a:p>
          <a:p>
            <a:r>
              <a:rPr lang="es-ES" sz="1200" dirty="0" err="1" smtClean="0"/>
              <a:t>Interc</a:t>
            </a:r>
            <a:r>
              <a:rPr lang="es-ES" sz="1200" dirty="0" smtClean="0"/>
              <a:t>. (%)</a:t>
            </a:r>
            <a:endParaRPr lang="es-ES" sz="1200" dirty="0"/>
          </a:p>
        </p:txBody>
      </p:sp>
      <p:sp>
        <p:nvSpPr>
          <p:cNvPr id="313" name="Rectangle 235"/>
          <p:cNvSpPr>
            <a:spLocks noChangeArrowheads="1"/>
          </p:cNvSpPr>
          <p:nvPr/>
        </p:nvSpPr>
        <p:spPr bwMode="auto">
          <a:xfrm>
            <a:off x="5192982" y="4247331"/>
            <a:ext cx="190088" cy="140408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smtClean="0"/>
              <a:t>ST</a:t>
            </a:r>
            <a:endParaRPr lang="es-ES_tradnl" altLang="es-ES" sz="800" b="1" dirty="0"/>
          </a:p>
        </p:txBody>
      </p:sp>
      <p:cxnSp>
        <p:nvCxnSpPr>
          <p:cNvPr id="314" name="Conector recto 313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>
            <a:off x="5063818" y="4419572"/>
            <a:ext cx="448416" cy="0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5" name="Conector recto 314"/>
          <p:cNvCxnSpPr>
            <a:stCxn id="313" idx="2"/>
            <a:endCxn id="304" idx="5"/>
          </p:cNvCxnSpPr>
          <p:nvPr/>
        </p:nvCxnSpPr>
        <p:spPr>
          <a:xfrm flipH="1">
            <a:off x="4453250" y="4387739"/>
            <a:ext cx="834776" cy="13981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6" name="Conector recto 315"/>
          <p:cNvCxnSpPr/>
          <p:nvPr/>
        </p:nvCxnSpPr>
        <p:spPr>
          <a:xfrm flipH="1">
            <a:off x="4453251" y="5234961"/>
            <a:ext cx="3969596" cy="5411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7" name="CuadroTexto 316"/>
          <p:cNvSpPr txBox="1"/>
          <p:nvPr/>
        </p:nvSpPr>
        <p:spPr>
          <a:xfrm>
            <a:off x="2613962" y="3587429"/>
            <a:ext cx="2952155" cy="584775"/>
          </a:xfrm>
          <a:prstGeom prst="rect">
            <a:avLst/>
          </a:prstGeom>
          <a:noFill/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s-ES" sz="1600" dirty="0" smtClean="0"/>
              <a:t>Arranque </a:t>
            </a:r>
            <a:r>
              <a:rPr lang="es-ES" sz="1600" dirty="0" err="1" smtClean="0"/>
              <a:t>Tcolec</a:t>
            </a:r>
            <a:r>
              <a:rPr lang="es-ES" sz="1600" dirty="0" smtClean="0"/>
              <a:t>&gt;</a:t>
            </a:r>
            <a:r>
              <a:rPr lang="es-ES" sz="1600" dirty="0" err="1" smtClean="0"/>
              <a:t>Ttanque</a:t>
            </a:r>
            <a:r>
              <a:rPr lang="es-ES" sz="1600" dirty="0" smtClean="0"/>
              <a:t>+       </a:t>
            </a:r>
            <a:r>
              <a:rPr lang="es-ES" sz="1600" dirty="0" err="1" smtClean="0"/>
              <a:t>ºC</a:t>
            </a:r>
            <a:endParaRPr lang="es-ES" sz="1600" dirty="0" smtClean="0"/>
          </a:p>
          <a:p>
            <a:r>
              <a:rPr lang="es-ES" sz="1600" dirty="0" smtClean="0"/>
              <a:t>Paro          </a:t>
            </a:r>
            <a:r>
              <a:rPr lang="es-ES" sz="1600" dirty="0" err="1" smtClean="0"/>
              <a:t>Tcolec</a:t>
            </a:r>
            <a:r>
              <a:rPr lang="es-ES" sz="1600" dirty="0" smtClean="0"/>
              <a:t>&gt;</a:t>
            </a:r>
            <a:r>
              <a:rPr lang="es-ES" sz="1600" dirty="0" err="1" smtClean="0"/>
              <a:t>Ttanque</a:t>
            </a:r>
            <a:r>
              <a:rPr lang="es-ES" sz="1600" dirty="0"/>
              <a:t>+       </a:t>
            </a:r>
            <a:r>
              <a:rPr lang="es-ES" sz="1600" dirty="0" err="1" smtClean="0"/>
              <a:t>ºC</a:t>
            </a:r>
            <a:endParaRPr lang="es-ES" sz="1600" dirty="0"/>
          </a:p>
        </p:txBody>
      </p:sp>
      <p:cxnSp>
        <p:nvCxnSpPr>
          <p:cNvPr id="319" name="Conector recto 318"/>
          <p:cNvCxnSpPr/>
          <p:nvPr/>
        </p:nvCxnSpPr>
        <p:spPr>
          <a:xfrm flipH="1" flipV="1">
            <a:off x="8313708" y="214226"/>
            <a:ext cx="2854" cy="134814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2" name="Conector recto 321"/>
          <p:cNvCxnSpPr/>
          <p:nvPr/>
        </p:nvCxnSpPr>
        <p:spPr>
          <a:xfrm flipV="1">
            <a:off x="8289381" y="3577058"/>
            <a:ext cx="0" cy="255021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6" name="Conector recto 325"/>
          <p:cNvCxnSpPr>
            <a:stCxn id="313" idx="2"/>
            <a:endCxn id="265" idx="5"/>
          </p:cNvCxnSpPr>
          <p:nvPr/>
        </p:nvCxnSpPr>
        <p:spPr>
          <a:xfrm>
            <a:off x="5288026" y="4387739"/>
            <a:ext cx="1420285" cy="14162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9" name="Conector recto 328"/>
          <p:cNvCxnSpPr/>
          <p:nvPr/>
        </p:nvCxnSpPr>
        <p:spPr>
          <a:xfrm flipH="1">
            <a:off x="6814097" y="5433298"/>
            <a:ext cx="1640768" cy="3266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2" name="Conector recto 331"/>
          <p:cNvCxnSpPr/>
          <p:nvPr/>
        </p:nvCxnSpPr>
        <p:spPr>
          <a:xfrm rot="5400000">
            <a:off x="8543438" y="5556211"/>
            <a:ext cx="0" cy="559025"/>
          </a:xfrm>
          <a:prstGeom prst="line">
            <a:avLst/>
          </a:prstGeom>
          <a:ln w="2857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3" name="AutoShape 49"/>
          <p:cNvSpPr>
            <a:spLocks noChangeArrowheads="1"/>
          </p:cNvSpPr>
          <p:nvPr/>
        </p:nvSpPr>
        <p:spPr bwMode="auto">
          <a:xfrm rot="5400000" flipV="1">
            <a:off x="8833493" y="5717178"/>
            <a:ext cx="174243" cy="225668"/>
          </a:xfrm>
          <a:prstGeom prst="triangle">
            <a:avLst>
              <a:gd name="adj" fmla="val 50000"/>
            </a:avLst>
          </a:prstGeom>
          <a:solidFill>
            <a:srgbClr val="C00000"/>
          </a:solidFill>
          <a:ln w="38100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9400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5" name="Conector recto 194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 flipH="1">
            <a:off x="3821642" y="1012073"/>
            <a:ext cx="1246182" cy="1448084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Marcador de número de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D635D7-023E-4791-9F6F-D2F527FDA406}" type="slidenum">
              <a:rPr lang="es-ES" altLang="es-ES" smtClean="0"/>
              <a:pPr>
                <a:defRPr/>
              </a:pPr>
              <a:t>17</a:t>
            </a:fld>
            <a:endParaRPr lang="es-ES" altLang="es-ES"/>
          </a:p>
        </p:txBody>
      </p:sp>
      <p:sp>
        <p:nvSpPr>
          <p:cNvPr id="32" name="CuadroTexto 31"/>
          <p:cNvSpPr txBox="1"/>
          <p:nvPr/>
        </p:nvSpPr>
        <p:spPr>
          <a:xfrm>
            <a:off x="298987" y="65820"/>
            <a:ext cx="1391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Energia</a:t>
            </a:r>
            <a:r>
              <a:rPr lang="es-ES" dirty="0" smtClean="0"/>
              <a:t> solar</a:t>
            </a:r>
            <a:endParaRPr lang="es-ES" dirty="0"/>
          </a:p>
        </p:txBody>
      </p:sp>
      <p:sp>
        <p:nvSpPr>
          <p:cNvPr id="109" name="Rectángulo 108"/>
          <p:cNvSpPr/>
          <p:nvPr/>
        </p:nvSpPr>
        <p:spPr>
          <a:xfrm>
            <a:off x="2519201" y="90576"/>
            <a:ext cx="6991350" cy="330517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dirty="0" smtClean="0"/>
              <a:t>Arranque</a:t>
            </a:r>
            <a:endParaRPr lang="es-ES" dirty="0"/>
          </a:p>
        </p:txBody>
      </p:sp>
      <p:sp>
        <p:nvSpPr>
          <p:cNvPr id="110" name="AutoShape 49"/>
          <p:cNvSpPr>
            <a:spLocks noChangeArrowheads="1"/>
          </p:cNvSpPr>
          <p:nvPr/>
        </p:nvSpPr>
        <p:spPr bwMode="auto">
          <a:xfrm rot="5400000">
            <a:off x="8076573" y="710710"/>
            <a:ext cx="194085" cy="195175"/>
          </a:xfrm>
          <a:prstGeom prst="triangle">
            <a:avLst>
              <a:gd name="adj" fmla="val 50000"/>
            </a:avLst>
          </a:prstGeom>
          <a:solidFill>
            <a:srgbClr val="C00000"/>
          </a:solidFill>
          <a:ln w="38100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cxnSp>
        <p:nvCxnSpPr>
          <p:cNvPr id="119" name="Conector recto 118"/>
          <p:cNvCxnSpPr/>
          <p:nvPr/>
        </p:nvCxnSpPr>
        <p:spPr>
          <a:xfrm rot="5400000">
            <a:off x="8550715" y="538821"/>
            <a:ext cx="0" cy="559025"/>
          </a:xfrm>
          <a:prstGeom prst="line">
            <a:avLst/>
          </a:prstGeom>
          <a:ln w="2857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upo 3"/>
          <p:cNvGrpSpPr/>
          <p:nvPr/>
        </p:nvGrpSpPr>
        <p:grpSpPr>
          <a:xfrm>
            <a:off x="7189685" y="972752"/>
            <a:ext cx="794150" cy="1436239"/>
            <a:chOff x="7314680" y="2758141"/>
            <a:chExt cx="594902" cy="1179758"/>
          </a:xfrm>
        </p:grpSpPr>
        <p:grpSp>
          <p:nvGrpSpPr>
            <p:cNvPr id="112" name="Group 47"/>
            <p:cNvGrpSpPr>
              <a:grpSpLocks/>
            </p:cNvGrpSpPr>
            <p:nvPr/>
          </p:nvGrpSpPr>
          <p:grpSpPr bwMode="auto">
            <a:xfrm>
              <a:off x="7314680" y="2758141"/>
              <a:ext cx="594902" cy="1179758"/>
              <a:chOff x="3456" y="1008"/>
              <a:chExt cx="1248" cy="2867"/>
            </a:xfrm>
          </p:grpSpPr>
          <p:grpSp>
            <p:nvGrpSpPr>
              <p:cNvPr id="113" name="Group 30"/>
              <p:cNvGrpSpPr>
                <a:grpSpLocks/>
              </p:cNvGrpSpPr>
              <p:nvPr/>
            </p:nvGrpSpPr>
            <p:grpSpPr bwMode="auto">
              <a:xfrm>
                <a:off x="3456" y="1008"/>
                <a:ext cx="1248" cy="2736"/>
                <a:chOff x="3648" y="1728"/>
                <a:chExt cx="480" cy="960"/>
              </a:xfrm>
            </p:grpSpPr>
            <p:sp>
              <p:nvSpPr>
                <p:cNvPr id="116" name="Oval 31"/>
                <p:cNvSpPr>
                  <a:spLocks noChangeArrowheads="1"/>
                </p:cNvSpPr>
                <p:nvPr/>
              </p:nvSpPr>
              <p:spPr bwMode="auto">
                <a:xfrm>
                  <a:off x="3648" y="1728"/>
                  <a:ext cx="480" cy="288"/>
                </a:xfrm>
                <a:prstGeom prst="ellipse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</a:pPr>
                  <a:endParaRPr lang="es-ES" altLang="es-ES" sz="180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17" name="Oval 32"/>
                <p:cNvSpPr>
                  <a:spLocks noChangeArrowheads="1"/>
                </p:cNvSpPr>
                <p:nvPr/>
              </p:nvSpPr>
              <p:spPr bwMode="auto">
                <a:xfrm>
                  <a:off x="3648" y="2400"/>
                  <a:ext cx="480" cy="288"/>
                </a:xfrm>
                <a:prstGeom prst="ellipse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</a:pPr>
                  <a:endParaRPr lang="es-ES" altLang="es-ES" sz="180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18" name="Rectangle 33"/>
                <p:cNvSpPr>
                  <a:spLocks noChangeArrowheads="1"/>
                </p:cNvSpPr>
                <p:nvPr/>
              </p:nvSpPr>
              <p:spPr bwMode="auto">
                <a:xfrm>
                  <a:off x="3648" y="1872"/>
                  <a:ext cx="480" cy="672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</a:pPr>
                  <a:endParaRPr lang="es-ES" altLang="es-ES" sz="1800">
                    <a:latin typeface="Arial" panose="020B0604020202020204" pitchFamily="34" charset="0"/>
                  </a:endParaRPr>
                </a:p>
              </p:txBody>
            </p:sp>
          </p:grpSp>
          <p:sp>
            <p:nvSpPr>
              <p:cNvPr id="114" name="Freeform 42"/>
              <p:cNvSpPr>
                <a:spLocks/>
              </p:cNvSpPr>
              <p:nvPr/>
            </p:nvSpPr>
            <p:spPr bwMode="auto">
              <a:xfrm>
                <a:off x="3456" y="3312"/>
                <a:ext cx="137" cy="563"/>
              </a:xfrm>
              <a:custGeom>
                <a:avLst/>
                <a:gdLst>
                  <a:gd name="T0" fmla="*/ 0 w 137"/>
                  <a:gd name="T1" fmla="*/ 0 h 563"/>
                  <a:gd name="T2" fmla="*/ 0 w 137"/>
                  <a:gd name="T3" fmla="*/ 563 h 563"/>
                  <a:gd name="T4" fmla="*/ 72 w 137"/>
                  <a:gd name="T5" fmla="*/ 561 h 563"/>
                  <a:gd name="T6" fmla="*/ 137 w 137"/>
                  <a:gd name="T7" fmla="*/ 278 h 5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7"/>
                  <a:gd name="T13" fmla="*/ 0 h 563"/>
                  <a:gd name="T14" fmla="*/ 137 w 137"/>
                  <a:gd name="T15" fmla="*/ 563 h 5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7" h="563">
                    <a:moveTo>
                      <a:pt x="0" y="0"/>
                    </a:moveTo>
                    <a:lnTo>
                      <a:pt x="0" y="563"/>
                    </a:lnTo>
                    <a:lnTo>
                      <a:pt x="72" y="561"/>
                    </a:lnTo>
                    <a:lnTo>
                      <a:pt x="137" y="278"/>
                    </a:lnTo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5" name="Freeform 43"/>
              <p:cNvSpPr>
                <a:spLocks/>
              </p:cNvSpPr>
              <p:nvPr/>
            </p:nvSpPr>
            <p:spPr bwMode="auto">
              <a:xfrm>
                <a:off x="4574" y="3360"/>
                <a:ext cx="130" cy="510"/>
              </a:xfrm>
              <a:custGeom>
                <a:avLst/>
                <a:gdLst>
                  <a:gd name="T0" fmla="*/ 130 w 130"/>
                  <a:gd name="T1" fmla="*/ 0 h 510"/>
                  <a:gd name="T2" fmla="*/ 130 w 130"/>
                  <a:gd name="T3" fmla="*/ 509 h 510"/>
                  <a:gd name="T4" fmla="*/ 46 w 130"/>
                  <a:gd name="T5" fmla="*/ 510 h 510"/>
                  <a:gd name="T6" fmla="*/ 0 w 130"/>
                  <a:gd name="T7" fmla="*/ 228 h 5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0"/>
                  <a:gd name="T13" fmla="*/ 0 h 510"/>
                  <a:gd name="T14" fmla="*/ 130 w 130"/>
                  <a:gd name="T15" fmla="*/ 510 h 5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0" h="510">
                    <a:moveTo>
                      <a:pt x="130" y="0"/>
                    </a:moveTo>
                    <a:lnTo>
                      <a:pt x="130" y="509"/>
                    </a:lnTo>
                    <a:lnTo>
                      <a:pt x="46" y="510"/>
                    </a:lnTo>
                    <a:lnTo>
                      <a:pt x="0" y="228"/>
                    </a:lnTo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sp>
          <p:nvSpPr>
            <p:cNvPr id="124" name="Rectangle 235"/>
            <p:cNvSpPr>
              <a:spLocks noChangeArrowheads="1"/>
            </p:cNvSpPr>
            <p:nvPr/>
          </p:nvSpPr>
          <p:spPr bwMode="auto">
            <a:xfrm>
              <a:off x="7540657" y="2773369"/>
              <a:ext cx="142396" cy="11533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r>
                <a:rPr lang="es-ES_tradnl" altLang="es-ES" sz="800" b="1" dirty="0"/>
                <a:t>ST</a:t>
              </a:r>
            </a:p>
          </p:txBody>
        </p:sp>
        <p:sp>
          <p:nvSpPr>
            <p:cNvPr id="125" name="Rectangle 235"/>
            <p:cNvSpPr>
              <a:spLocks noChangeArrowheads="1"/>
            </p:cNvSpPr>
            <p:nvPr/>
          </p:nvSpPr>
          <p:spPr bwMode="auto">
            <a:xfrm>
              <a:off x="7524666" y="3735626"/>
              <a:ext cx="142396" cy="11533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r>
                <a:rPr lang="es-ES_tradnl" altLang="es-ES" sz="800" b="1" dirty="0"/>
                <a:t>ST</a:t>
              </a:r>
            </a:p>
          </p:txBody>
        </p:sp>
        <p:sp>
          <p:nvSpPr>
            <p:cNvPr id="126" name="CuadroTexto 125"/>
            <p:cNvSpPr txBox="1"/>
            <p:nvPr/>
          </p:nvSpPr>
          <p:spPr>
            <a:xfrm>
              <a:off x="7355910" y="2895075"/>
              <a:ext cx="54854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900" dirty="0" err="1"/>
                <a:t>Estratif</a:t>
              </a:r>
              <a:r>
                <a:rPr lang="es-ES" sz="900" dirty="0"/>
                <a:t>.</a:t>
              </a:r>
            </a:p>
          </p:txBody>
        </p:sp>
      </p:grpSp>
      <p:sp>
        <p:nvSpPr>
          <p:cNvPr id="7" name="CuadroTexto 6"/>
          <p:cNvSpPr txBox="1"/>
          <p:nvPr/>
        </p:nvSpPr>
        <p:spPr>
          <a:xfrm>
            <a:off x="6834728" y="284183"/>
            <a:ext cx="1533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Depósito solar</a:t>
            </a:r>
            <a:endParaRPr lang="es-ES" dirty="0"/>
          </a:p>
        </p:txBody>
      </p:sp>
      <p:sp>
        <p:nvSpPr>
          <p:cNvPr id="133" name="Freeform 29"/>
          <p:cNvSpPr>
            <a:spLocks/>
          </p:cNvSpPr>
          <p:nvPr/>
        </p:nvSpPr>
        <p:spPr bwMode="auto">
          <a:xfrm rot="10800000">
            <a:off x="7586392" y="796377"/>
            <a:ext cx="587224" cy="207240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35" name="AutoShape 49"/>
          <p:cNvSpPr>
            <a:spLocks noChangeArrowheads="1"/>
          </p:cNvSpPr>
          <p:nvPr/>
        </p:nvSpPr>
        <p:spPr bwMode="auto">
          <a:xfrm rot="5400000">
            <a:off x="8949206" y="725248"/>
            <a:ext cx="194085" cy="195175"/>
          </a:xfrm>
          <a:prstGeom prst="triangle">
            <a:avLst>
              <a:gd name="adj" fmla="val 50000"/>
            </a:avLst>
          </a:prstGeom>
          <a:solidFill>
            <a:srgbClr val="C00000"/>
          </a:solidFill>
          <a:ln w="38100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139" name="AutoShape 50"/>
          <p:cNvSpPr>
            <a:spLocks noChangeArrowheads="1"/>
          </p:cNvSpPr>
          <p:nvPr/>
        </p:nvSpPr>
        <p:spPr bwMode="auto">
          <a:xfrm rot="10835597" flipV="1">
            <a:off x="8155327" y="2406751"/>
            <a:ext cx="51680" cy="87882"/>
          </a:xfrm>
          <a:prstGeom prst="triangle">
            <a:avLst>
              <a:gd name="adj" fmla="val 41667"/>
            </a:avLst>
          </a:prstGeom>
          <a:solidFill>
            <a:srgbClr val="00B050"/>
          </a:solidFill>
          <a:ln w="38100">
            <a:solidFill>
              <a:srgbClr val="00B05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140" name="Freeform 28"/>
          <p:cNvSpPr>
            <a:spLocks/>
          </p:cNvSpPr>
          <p:nvPr/>
        </p:nvSpPr>
        <p:spPr bwMode="auto">
          <a:xfrm rot="5400000" flipH="1" flipV="1">
            <a:off x="7911650" y="2232944"/>
            <a:ext cx="330987" cy="218423"/>
          </a:xfrm>
          <a:custGeom>
            <a:avLst/>
            <a:gdLst>
              <a:gd name="T0" fmla="*/ 2147483646 w 3286"/>
              <a:gd name="T1" fmla="*/ 0 h 1827"/>
              <a:gd name="T2" fmla="*/ 2147483646 w 3286"/>
              <a:gd name="T3" fmla="*/ 2147483646 h 1827"/>
              <a:gd name="T4" fmla="*/ 0 w 3286"/>
              <a:gd name="T5" fmla="*/ 2147483646 h 1827"/>
              <a:gd name="T6" fmla="*/ 0 60000 65536"/>
              <a:gd name="T7" fmla="*/ 0 60000 65536"/>
              <a:gd name="T8" fmla="*/ 0 60000 65536"/>
              <a:gd name="T9" fmla="*/ 0 w 3286"/>
              <a:gd name="T10" fmla="*/ 0 h 1827"/>
              <a:gd name="T11" fmla="*/ 3286 w 3286"/>
              <a:gd name="T12" fmla="*/ 1827 h 18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86" h="1827">
                <a:moveTo>
                  <a:pt x="3286" y="0"/>
                </a:moveTo>
                <a:lnTo>
                  <a:pt x="3286" y="1824"/>
                </a:lnTo>
                <a:lnTo>
                  <a:pt x="0" y="1827"/>
                </a:lnTo>
              </a:path>
            </a:pathLst>
          </a:custGeom>
          <a:noFill/>
          <a:ln w="28575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41" name="CuadroTexto 140"/>
          <p:cNvSpPr txBox="1"/>
          <p:nvPr/>
        </p:nvSpPr>
        <p:spPr>
          <a:xfrm>
            <a:off x="8225373" y="2267972"/>
            <a:ext cx="54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Red</a:t>
            </a:r>
            <a:endParaRPr lang="es-ES" dirty="0"/>
          </a:p>
        </p:txBody>
      </p:sp>
      <p:grpSp>
        <p:nvGrpSpPr>
          <p:cNvPr id="149" name="Grupo 148">
            <a:extLst>
              <a:ext uri="{FF2B5EF4-FFF2-40B4-BE49-F238E27FC236}">
                <a16:creationId xmlns:a16="http://schemas.microsoft.com/office/drawing/2014/main" id="{53109BB0-AD67-4A43-8C5E-324B10956435}"/>
              </a:ext>
            </a:extLst>
          </p:cNvPr>
          <p:cNvGrpSpPr>
            <a:grpSpLocks noChangeAspect="1"/>
          </p:cNvGrpSpPr>
          <p:nvPr/>
        </p:nvGrpSpPr>
        <p:grpSpPr>
          <a:xfrm rot="18715241">
            <a:off x="3944509" y="1585995"/>
            <a:ext cx="1035439" cy="252000"/>
            <a:chOff x="2505075" y="3352800"/>
            <a:chExt cx="5753100" cy="1400175"/>
          </a:xfrm>
        </p:grpSpPr>
        <p:sp>
          <p:nvSpPr>
            <p:cNvPr id="151" name="Freeform 2">
              <a:extLst>
                <a:ext uri="{FF2B5EF4-FFF2-40B4-BE49-F238E27FC236}">
                  <a16:creationId xmlns:a16="http://schemas.microsoft.com/office/drawing/2014/main" id="{85E59031-A857-4872-86C0-94973B0DDB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1775" y="3838575"/>
              <a:ext cx="5267325" cy="9525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3318" y="0"/>
                </a:cxn>
              </a:cxnLst>
              <a:rect l="0" t="0" r="r" b="b"/>
              <a:pathLst>
                <a:path w="3318" h="6">
                  <a:moveTo>
                    <a:pt x="0" y="6"/>
                  </a:moveTo>
                  <a:lnTo>
                    <a:pt x="3318" y="0"/>
                  </a:ln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152" name="Group 3">
              <a:extLst>
                <a:ext uri="{FF2B5EF4-FFF2-40B4-BE49-F238E27FC236}">
                  <a16:creationId xmlns:a16="http://schemas.microsoft.com/office/drawing/2014/main" id="{CA6909E2-AF64-4D4E-B415-804FE6A2C13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62300" y="3733800"/>
              <a:ext cx="4419600" cy="228600"/>
              <a:chOff x="1446" y="2352"/>
              <a:chExt cx="2784" cy="144"/>
            </a:xfrm>
          </p:grpSpPr>
          <p:sp>
            <p:nvSpPr>
              <p:cNvPr id="159" name="Oval 4">
                <a:extLst>
                  <a:ext uri="{FF2B5EF4-FFF2-40B4-BE49-F238E27FC236}">
                    <a16:creationId xmlns:a16="http://schemas.microsoft.com/office/drawing/2014/main" id="{0AE91855-40F2-41E2-A637-52B43198F6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6" y="2352"/>
                <a:ext cx="144" cy="144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0" name="Oval 5">
                <a:extLst>
                  <a:ext uri="{FF2B5EF4-FFF2-40B4-BE49-F238E27FC236}">
                    <a16:creationId xmlns:a16="http://schemas.microsoft.com/office/drawing/2014/main" id="{CFDE1400-3300-423E-A67F-D8C15088FD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8" y="2352"/>
                <a:ext cx="144" cy="144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1" name="Oval 6">
                <a:extLst>
                  <a:ext uri="{FF2B5EF4-FFF2-40B4-BE49-F238E27FC236}">
                    <a16:creationId xmlns:a16="http://schemas.microsoft.com/office/drawing/2014/main" id="{CFF1E92D-BD64-4D3F-A07D-23B2ABEBF3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10" y="2352"/>
                <a:ext cx="144" cy="144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2" name="Oval 7">
                <a:extLst>
                  <a:ext uri="{FF2B5EF4-FFF2-40B4-BE49-F238E27FC236}">
                    <a16:creationId xmlns:a16="http://schemas.microsoft.com/office/drawing/2014/main" id="{D4051B92-0FDE-4F50-AD41-A068CE400F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42" y="2352"/>
                <a:ext cx="144" cy="144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3" name="Oval 8">
                <a:extLst>
                  <a:ext uri="{FF2B5EF4-FFF2-40B4-BE49-F238E27FC236}">
                    <a16:creationId xmlns:a16="http://schemas.microsoft.com/office/drawing/2014/main" id="{12626BAC-2807-4132-BEDD-59754D4C1B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22" y="2352"/>
                <a:ext cx="144" cy="144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4" name="Oval 9">
                <a:extLst>
                  <a:ext uri="{FF2B5EF4-FFF2-40B4-BE49-F238E27FC236}">
                    <a16:creationId xmlns:a16="http://schemas.microsoft.com/office/drawing/2014/main" id="{28A1F460-F127-49ED-935A-C50500213C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54" y="2352"/>
                <a:ext cx="144" cy="144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5" name="Oval 10">
                <a:extLst>
                  <a:ext uri="{FF2B5EF4-FFF2-40B4-BE49-F238E27FC236}">
                    <a16:creationId xmlns:a16="http://schemas.microsoft.com/office/drawing/2014/main" id="{CA4C47CA-2699-47E7-866C-441989211A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6" y="2352"/>
                <a:ext cx="144" cy="144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153" name="Group 11">
              <a:extLst>
                <a:ext uri="{FF2B5EF4-FFF2-40B4-BE49-F238E27FC236}">
                  <a16:creationId xmlns:a16="http://schemas.microsoft.com/office/drawing/2014/main" id="{8CC6AF31-B055-4E5F-BECA-70133A67D60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43175" y="3352800"/>
              <a:ext cx="5715000" cy="1371600"/>
              <a:chOff x="1152" y="2256"/>
              <a:chExt cx="3600" cy="864"/>
            </a:xfrm>
          </p:grpSpPr>
          <p:sp>
            <p:nvSpPr>
              <p:cNvPr id="156" name="Rectangle 12" descr="Papel seda rosa">
                <a:extLst>
                  <a:ext uri="{FF2B5EF4-FFF2-40B4-BE49-F238E27FC236}">
                    <a16:creationId xmlns:a16="http://schemas.microsoft.com/office/drawing/2014/main" id="{8721A61F-A550-4AC8-BE44-5AB9176410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6" y="2688"/>
                <a:ext cx="3312" cy="432"/>
              </a:xfrm>
              <a:prstGeom prst="rect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317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57" name="Rectangle 13" descr="Papel seda rosa">
                <a:extLst>
                  <a:ext uri="{FF2B5EF4-FFF2-40B4-BE49-F238E27FC236}">
                    <a16:creationId xmlns:a16="http://schemas.microsoft.com/office/drawing/2014/main" id="{44D368DD-0C9A-4217-BE9C-484067321F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8" y="2256"/>
                <a:ext cx="144" cy="864"/>
              </a:xfrm>
              <a:prstGeom prst="rect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58" name="Rectangle 14" descr="Papel seda rosa">
                <a:extLst>
                  <a:ext uri="{FF2B5EF4-FFF2-40B4-BE49-F238E27FC236}">
                    <a16:creationId xmlns:a16="http://schemas.microsoft.com/office/drawing/2014/main" id="{FAA02BAB-8EF2-433B-A3C0-8AFA55C891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2" y="2256"/>
                <a:ext cx="144" cy="864"/>
              </a:xfrm>
              <a:prstGeom prst="rect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sp>
          <p:nvSpPr>
            <p:cNvPr id="154" name="Freeform 29">
              <a:extLst>
                <a:ext uri="{FF2B5EF4-FFF2-40B4-BE49-F238E27FC236}">
                  <a16:creationId xmlns:a16="http://schemas.microsoft.com/office/drawing/2014/main" id="{086350A8-B41B-4F02-846A-C653BCB59F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5075" y="3394075"/>
              <a:ext cx="5753100" cy="1358900"/>
            </a:xfrm>
            <a:custGeom>
              <a:avLst/>
              <a:gdLst/>
              <a:ahLst/>
              <a:cxnLst>
                <a:cxn ang="0">
                  <a:pos x="171" y="0"/>
                </a:cxn>
                <a:cxn ang="0">
                  <a:pos x="0" y="0"/>
                </a:cxn>
                <a:cxn ang="0">
                  <a:pos x="0" y="856"/>
                </a:cxn>
                <a:cxn ang="0">
                  <a:pos x="3624" y="856"/>
                </a:cxn>
                <a:cxn ang="0">
                  <a:pos x="3623" y="3"/>
                </a:cxn>
                <a:cxn ang="0">
                  <a:pos x="3479" y="3"/>
                </a:cxn>
              </a:cxnLst>
              <a:rect l="0" t="0" r="r" b="b"/>
              <a:pathLst>
                <a:path w="3624" h="856">
                  <a:moveTo>
                    <a:pt x="171" y="0"/>
                  </a:moveTo>
                  <a:lnTo>
                    <a:pt x="0" y="0"/>
                  </a:lnTo>
                  <a:lnTo>
                    <a:pt x="0" y="856"/>
                  </a:lnTo>
                  <a:lnTo>
                    <a:pt x="3624" y="856"/>
                  </a:lnTo>
                  <a:lnTo>
                    <a:pt x="3623" y="3"/>
                  </a:lnTo>
                  <a:lnTo>
                    <a:pt x="3479" y="3"/>
                  </a:lnTo>
                </a:path>
              </a:pathLst>
            </a:custGeom>
            <a:noFill/>
            <a:ln w="31750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55" name="Rectangle 44" descr="Gotas de agua">
              <a:extLst>
                <a:ext uri="{FF2B5EF4-FFF2-40B4-BE49-F238E27FC236}">
                  <a16:creationId xmlns:a16="http://schemas.microsoft.com/office/drawing/2014/main" id="{362AE721-A7C7-47F0-86F4-77F1101341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1775" y="3352800"/>
              <a:ext cx="5257800" cy="76200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167" name="Conector recto 166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>
            <a:off x="5859835" y="1012073"/>
            <a:ext cx="1119625" cy="0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Conector recto 167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>
            <a:off x="6955857" y="1998321"/>
            <a:ext cx="0" cy="452371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Conector recto 171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>
            <a:off x="6961100" y="1003618"/>
            <a:ext cx="0" cy="352052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Conector recto 200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>
            <a:off x="3821642" y="2445448"/>
            <a:ext cx="3134215" cy="0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5" name="16 Grupo"/>
          <p:cNvGrpSpPr>
            <a:grpSpLocks/>
          </p:cNvGrpSpPr>
          <p:nvPr/>
        </p:nvGrpSpPr>
        <p:grpSpPr bwMode="auto">
          <a:xfrm rot="16200000">
            <a:off x="4320926" y="2348950"/>
            <a:ext cx="141550" cy="159068"/>
            <a:chOff x="1835696" y="1268760"/>
            <a:chExt cx="540000" cy="540000"/>
          </a:xfrm>
        </p:grpSpPr>
        <p:sp>
          <p:nvSpPr>
            <p:cNvPr id="146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147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grpSp>
        <p:nvGrpSpPr>
          <p:cNvPr id="136" name="Group 233"/>
          <p:cNvGrpSpPr>
            <a:grpSpLocks/>
          </p:cNvGrpSpPr>
          <p:nvPr/>
        </p:nvGrpSpPr>
        <p:grpSpPr bwMode="auto">
          <a:xfrm>
            <a:off x="8128250" y="2219103"/>
            <a:ext cx="98239" cy="74578"/>
            <a:chOff x="2747" y="1594"/>
            <a:chExt cx="255" cy="312"/>
          </a:xfrm>
        </p:grpSpPr>
        <p:sp>
          <p:nvSpPr>
            <p:cNvPr id="137" name="Rectangle 230"/>
            <p:cNvSpPr>
              <a:spLocks noChangeArrowheads="1"/>
            </p:cNvSpPr>
            <p:nvPr/>
          </p:nvSpPr>
          <p:spPr bwMode="auto">
            <a:xfrm>
              <a:off x="2747" y="1594"/>
              <a:ext cx="240" cy="288"/>
            </a:xfrm>
            <a:prstGeom prst="rect">
              <a:avLst/>
            </a:prstGeom>
            <a:solidFill>
              <a:srgbClr val="008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138" name="AutoShape 231"/>
            <p:cNvSpPr>
              <a:spLocks noChangeArrowheads="1"/>
            </p:cNvSpPr>
            <p:nvPr/>
          </p:nvSpPr>
          <p:spPr bwMode="auto">
            <a:xfrm flipH="1">
              <a:off x="2762" y="1618"/>
              <a:ext cx="240" cy="288"/>
            </a:xfrm>
            <a:prstGeom prst="rtTriangl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sp>
        <p:nvSpPr>
          <p:cNvPr id="208" name="CuadroTexto 207"/>
          <p:cNvSpPr txBox="1"/>
          <p:nvPr/>
        </p:nvSpPr>
        <p:spPr>
          <a:xfrm>
            <a:off x="4218747" y="2463896"/>
            <a:ext cx="13067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 smtClean="0"/>
              <a:t>Bomba colectores</a:t>
            </a:r>
            <a:endParaRPr lang="es-ES" sz="1200" dirty="0"/>
          </a:p>
        </p:txBody>
      </p:sp>
      <p:sp>
        <p:nvSpPr>
          <p:cNvPr id="209" name="CuadroTexto 208"/>
          <p:cNvSpPr txBox="1"/>
          <p:nvPr/>
        </p:nvSpPr>
        <p:spPr>
          <a:xfrm>
            <a:off x="3354397" y="1193042"/>
            <a:ext cx="1174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Colectores</a:t>
            </a:r>
            <a:endParaRPr lang="es-ES" dirty="0"/>
          </a:p>
        </p:txBody>
      </p:sp>
      <p:sp>
        <p:nvSpPr>
          <p:cNvPr id="217" name="Rectangle 235"/>
          <p:cNvSpPr>
            <a:spLocks noChangeArrowheads="1"/>
          </p:cNvSpPr>
          <p:nvPr/>
        </p:nvSpPr>
        <p:spPr bwMode="auto">
          <a:xfrm>
            <a:off x="5187672" y="839832"/>
            <a:ext cx="190088" cy="140408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smtClean="0"/>
              <a:t>ST</a:t>
            </a:r>
            <a:endParaRPr lang="es-ES_tradnl" altLang="es-ES" sz="800" b="1" dirty="0"/>
          </a:p>
        </p:txBody>
      </p:sp>
      <p:cxnSp>
        <p:nvCxnSpPr>
          <p:cNvPr id="226" name="Conector recto 225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>
            <a:off x="5058508" y="1012073"/>
            <a:ext cx="1920952" cy="0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30"/>
          <p:cNvCxnSpPr>
            <a:stCxn id="217" idx="2"/>
            <a:endCxn id="146" idx="5"/>
          </p:cNvCxnSpPr>
          <p:nvPr/>
        </p:nvCxnSpPr>
        <p:spPr>
          <a:xfrm flipH="1">
            <a:off x="4447940" y="980240"/>
            <a:ext cx="834776" cy="13981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Conector recto 232"/>
          <p:cNvCxnSpPr>
            <a:stCxn id="125" idx="1"/>
            <a:endCxn id="146" idx="5"/>
          </p:cNvCxnSpPr>
          <p:nvPr/>
        </p:nvCxnSpPr>
        <p:spPr>
          <a:xfrm flipH="1">
            <a:off x="4447940" y="2232948"/>
            <a:ext cx="3022061" cy="1454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uadroTexto 37"/>
          <p:cNvSpPr txBox="1"/>
          <p:nvPr/>
        </p:nvSpPr>
        <p:spPr>
          <a:xfrm>
            <a:off x="2608652" y="179930"/>
            <a:ext cx="2952155" cy="584775"/>
          </a:xfrm>
          <a:prstGeom prst="rect">
            <a:avLst/>
          </a:prstGeom>
          <a:noFill/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s-ES" sz="1600" dirty="0" smtClean="0"/>
              <a:t>Arranque </a:t>
            </a:r>
            <a:r>
              <a:rPr lang="es-ES" sz="1600" dirty="0" err="1" smtClean="0"/>
              <a:t>Tcolec</a:t>
            </a:r>
            <a:r>
              <a:rPr lang="es-ES" sz="1600" dirty="0" smtClean="0"/>
              <a:t>&gt;</a:t>
            </a:r>
            <a:r>
              <a:rPr lang="es-ES" sz="1600" dirty="0" err="1" smtClean="0"/>
              <a:t>Ttanque</a:t>
            </a:r>
            <a:r>
              <a:rPr lang="es-ES" sz="1600" dirty="0" smtClean="0"/>
              <a:t>+       </a:t>
            </a:r>
            <a:r>
              <a:rPr lang="es-ES" sz="1600" dirty="0" err="1" smtClean="0"/>
              <a:t>ºC</a:t>
            </a:r>
            <a:endParaRPr lang="es-ES" sz="1600" dirty="0" smtClean="0"/>
          </a:p>
          <a:p>
            <a:r>
              <a:rPr lang="es-ES" sz="1600" dirty="0" smtClean="0"/>
              <a:t>Paro          </a:t>
            </a:r>
            <a:r>
              <a:rPr lang="es-ES" sz="1600" dirty="0" err="1" smtClean="0"/>
              <a:t>Tcolec</a:t>
            </a:r>
            <a:r>
              <a:rPr lang="es-ES" sz="1600" dirty="0" smtClean="0"/>
              <a:t>&gt;</a:t>
            </a:r>
            <a:r>
              <a:rPr lang="es-ES" sz="1600" dirty="0" err="1" smtClean="0"/>
              <a:t>Ttanque</a:t>
            </a:r>
            <a:r>
              <a:rPr lang="es-ES" sz="1600" dirty="0"/>
              <a:t>+       </a:t>
            </a:r>
            <a:r>
              <a:rPr lang="es-ES" sz="1600" dirty="0" err="1" smtClean="0"/>
              <a:t>ºC</a:t>
            </a:r>
            <a:endParaRPr lang="es-ES" sz="1600" dirty="0"/>
          </a:p>
        </p:txBody>
      </p:sp>
      <p:cxnSp>
        <p:nvCxnSpPr>
          <p:cNvPr id="319" name="Conector recto 318"/>
          <p:cNvCxnSpPr/>
          <p:nvPr/>
        </p:nvCxnSpPr>
        <p:spPr>
          <a:xfrm flipH="1" flipV="1">
            <a:off x="8313708" y="214226"/>
            <a:ext cx="2854" cy="134814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Conector recto 165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 flipV="1">
            <a:off x="6943269" y="1877429"/>
            <a:ext cx="526732" cy="120892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Conector recto 168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 flipV="1">
            <a:off x="7206635" y="1708910"/>
            <a:ext cx="263366" cy="60446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Conector recto 169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 flipV="1">
            <a:off x="7220936" y="1541194"/>
            <a:ext cx="263366" cy="60446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Conector recto 170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>
            <a:off x="7226684" y="1773265"/>
            <a:ext cx="234640" cy="100553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Conector recto 172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>
            <a:off x="7226684" y="1606519"/>
            <a:ext cx="234640" cy="100553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Conector recto 174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>
            <a:off x="6974793" y="1332741"/>
            <a:ext cx="513776" cy="220174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Conector recto 189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 flipH="1">
            <a:off x="3821642" y="4436052"/>
            <a:ext cx="1246182" cy="1448084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Rectángulo 192"/>
          <p:cNvSpPr/>
          <p:nvPr/>
        </p:nvSpPr>
        <p:spPr>
          <a:xfrm>
            <a:off x="2519201" y="3514555"/>
            <a:ext cx="6991350" cy="330517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dirty="0" smtClean="0"/>
              <a:t>Arranque</a:t>
            </a:r>
            <a:endParaRPr lang="es-ES" dirty="0"/>
          </a:p>
        </p:txBody>
      </p:sp>
      <p:sp>
        <p:nvSpPr>
          <p:cNvPr id="196" name="AutoShape 49"/>
          <p:cNvSpPr>
            <a:spLocks noChangeArrowheads="1"/>
          </p:cNvSpPr>
          <p:nvPr/>
        </p:nvSpPr>
        <p:spPr bwMode="auto">
          <a:xfrm rot="5400000">
            <a:off x="8066552" y="4297945"/>
            <a:ext cx="194085" cy="195175"/>
          </a:xfrm>
          <a:prstGeom prst="triangle">
            <a:avLst>
              <a:gd name="adj" fmla="val 50000"/>
            </a:avLst>
          </a:prstGeom>
          <a:solidFill>
            <a:srgbClr val="C00000"/>
          </a:solidFill>
          <a:ln w="38100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grpSp>
        <p:nvGrpSpPr>
          <p:cNvPr id="221" name="Grupo 220">
            <a:extLst>
              <a:ext uri="{FF2B5EF4-FFF2-40B4-BE49-F238E27FC236}">
                <a16:creationId xmlns:a16="http://schemas.microsoft.com/office/drawing/2014/main" id="{53109BB0-AD67-4A43-8C5E-324B10956435}"/>
              </a:ext>
            </a:extLst>
          </p:cNvPr>
          <p:cNvGrpSpPr>
            <a:grpSpLocks noChangeAspect="1"/>
          </p:cNvGrpSpPr>
          <p:nvPr/>
        </p:nvGrpSpPr>
        <p:grpSpPr>
          <a:xfrm rot="18715241">
            <a:off x="3944509" y="5009974"/>
            <a:ext cx="1035439" cy="252000"/>
            <a:chOff x="2505075" y="3352800"/>
            <a:chExt cx="5753100" cy="1400175"/>
          </a:xfrm>
        </p:grpSpPr>
        <p:sp>
          <p:nvSpPr>
            <p:cNvPr id="222" name="Freeform 2">
              <a:extLst>
                <a:ext uri="{FF2B5EF4-FFF2-40B4-BE49-F238E27FC236}">
                  <a16:creationId xmlns:a16="http://schemas.microsoft.com/office/drawing/2014/main" id="{85E59031-A857-4872-86C0-94973B0DDB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1775" y="3838575"/>
              <a:ext cx="5267325" cy="9525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3318" y="0"/>
                </a:cxn>
              </a:cxnLst>
              <a:rect l="0" t="0" r="r" b="b"/>
              <a:pathLst>
                <a:path w="3318" h="6">
                  <a:moveTo>
                    <a:pt x="0" y="6"/>
                  </a:moveTo>
                  <a:lnTo>
                    <a:pt x="3318" y="0"/>
                  </a:ln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223" name="Group 3">
              <a:extLst>
                <a:ext uri="{FF2B5EF4-FFF2-40B4-BE49-F238E27FC236}">
                  <a16:creationId xmlns:a16="http://schemas.microsoft.com/office/drawing/2014/main" id="{CA6909E2-AF64-4D4E-B415-804FE6A2C13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62300" y="3733800"/>
              <a:ext cx="4419600" cy="228600"/>
              <a:chOff x="1446" y="2352"/>
              <a:chExt cx="2784" cy="144"/>
            </a:xfrm>
          </p:grpSpPr>
          <p:sp>
            <p:nvSpPr>
              <p:cNvPr id="231" name="Oval 4">
                <a:extLst>
                  <a:ext uri="{FF2B5EF4-FFF2-40B4-BE49-F238E27FC236}">
                    <a16:creationId xmlns:a16="http://schemas.microsoft.com/office/drawing/2014/main" id="{0AE91855-40F2-41E2-A637-52B43198F6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6" y="2352"/>
                <a:ext cx="144" cy="144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32" name="Oval 5">
                <a:extLst>
                  <a:ext uri="{FF2B5EF4-FFF2-40B4-BE49-F238E27FC236}">
                    <a16:creationId xmlns:a16="http://schemas.microsoft.com/office/drawing/2014/main" id="{CFDE1400-3300-423E-A67F-D8C15088FD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8" y="2352"/>
                <a:ext cx="144" cy="144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34" name="Oval 6">
                <a:extLst>
                  <a:ext uri="{FF2B5EF4-FFF2-40B4-BE49-F238E27FC236}">
                    <a16:creationId xmlns:a16="http://schemas.microsoft.com/office/drawing/2014/main" id="{CFF1E92D-BD64-4D3F-A07D-23B2ABEBF3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10" y="2352"/>
                <a:ext cx="144" cy="144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35" name="Oval 7">
                <a:extLst>
                  <a:ext uri="{FF2B5EF4-FFF2-40B4-BE49-F238E27FC236}">
                    <a16:creationId xmlns:a16="http://schemas.microsoft.com/office/drawing/2014/main" id="{D4051B92-0FDE-4F50-AD41-A068CE400F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42" y="2352"/>
                <a:ext cx="144" cy="144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36" name="Oval 8">
                <a:extLst>
                  <a:ext uri="{FF2B5EF4-FFF2-40B4-BE49-F238E27FC236}">
                    <a16:creationId xmlns:a16="http://schemas.microsoft.com/office/drawing/2014/main" id="{12626BAC-2807-4132-BEDD-59754D4C1B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22" y="2352"/>
                <a:ext cx="144" cy="144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37" name="Oval 9">
                <a:extLst>
                  <a:ext uri="{FF2B5EF4-FFF2-40B4-BE49-F238E27FC236}">
                    <a16:creationId xmlns:a16="http://schemas.microsoft.com/office/drawing/2014/main" id="{28A1F460-F127-49ED-935A-C50500213C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54" y="2352"/>
                <a:ext cx="144" cy="144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38" name="Oval 10">
                <a:extLst>
                  <a:ext uri="{FF2B5EF4-FFF2-40B4-BE49-F238E27FC236}">
                    <a16:creationId xmlns:a16="http://schemas.microsoft.com/office/drawing/2014/main" id="{CA4C47CA-2699-47E7-866C-441989211A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6" y="2352"/>
                <a:ext cx="144" cy="144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rgbClr val="FF99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224" name="Group 11">
              <a:extLst>
                <a:ext uri="{FF2B5EF4-FFF2-40B4-BE49-F238E27FC236}">
                  <a16:creationId xmlns:a16="http://schemas.microsoft.com/office/drawing/2014/main" id="{8CC6AF31-B055-4E5F-BECA-70133A67D60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43175" y="3352800"/>
              <a:ext cx="5715000" cy="1371600"/>
              <a:chOff x="1152" y="2256"/>
              <a:chExt cx="3600" cy="864"/>
            </a:xfrm>
          </p:grpSpPr>
          <p:sp>
            <p:nvSpPr>
              <p:cNvPr id="228" name="Rectangle 12" descr="Papel seda rosa">
                <a:extLst>
                  <a:ext uri="{FF2B5EF4-FFF2-40B4-BE49-F238E27FC236}">
                    <a16:creationId xmlns:a16="http://schemas.microsoft.com/office/drawing/2014/main" id="{8721A61F-A550-4AC8-BE44-5AB9176410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6" y="2688"/>
                <a:ext cx="3312" cy="432"/>
              </a:xfrm>
              <a:prstGeom prst="rect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317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29" name="Rectangle 13" descr="Papel seda rosa">
                <a:extLst>
                  <a:ext uri="{FF2B5EF4-FFF2-40B4-BE49-F238E27FC236}">
                    <a16:creationId xmlns:a16="http://schemas.microsoft.com/office/drawing/2014/main" id="{44D368DD-0C9A-4217-BE9C-484067321F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8" y="2256"/>
                <a:ext cx="144" cy="864"/>
              </a:xfrm>
              <a:prstGeom prst="rect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30" name="Rectangle 14" descr="Papel seda rosa">
                <a:extLst>
                  <a:ext uri="{FF2B5EF4-FFF2-40B4-BE49-F238E27FC236}">
                    <a16:creationId xmlns:a16="http://schemas.microsoft.com/office/drawing/2014/main" id="{FAA02BAB-8EF2-433B-A3C0-8AFA55C891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2" y="2256"/>
                <a:ext cx="144" cy="864"/>
              </a:xfrm>
              <a:prstGeom prst="rect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sp>
          <p:nvSpPr>
            <p:cNvPr id="225" name="Freeform 29">
              <a:extLst>
                <a:ext uri="{FF2B5EF4-FFF2-40B4-BE49-F238E27FC236}">
                  <a16:creationId xmlns:a16="http://schemas.microsoft.com/office/drawing/2014/main" id="{086350A8-B41B-4F02-846A-C653BCB59F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5075" y="3394075"/>
              <a:ext cx="5753100" cy="1358900"/>
            </a:xfrm>
            <a:custGeom>
              <a:avLst/>
              <a:gdLst/>
              <a:ahLst/>
              <a:cxnLst>
                <a:cxn ang="0">
                  <a:pos x="171" y="0"/>
                </a:cxn>
                <a:cxn ang="0">
                  <a:pos x="0" y="0"/>
                </a:cxn>
                <a:cxn ang="0">
                  <a:pos x="0" y="856"/>
                </a:cxn>
                <a:cxn ang="0">
                  <a:pos x="3624" y="856"/>
                </a:cxn>
                <a:cxn ang="0">
                  <a:pos x="3623" y="3"/>
                </a:cxn>
                <a:cxn ang="0">
                  <a:pos x="3479" y="3"/>
                </a:cxn>
              </a:cxnLst>
              <a:rect l="0" t="0" r="r" b="b"/>
              <a:pathLst>
                <a:path w="3624" h="856">
                  <a:moveTo>
                    <a:pt x="171" y="0"/>
                  </a:moveTo>
                  <a:lnTo>
                    <a:pt x="0" y="0"/>
                  </a:lnTo>
                  <a:lnTo>
                    <a:pt x="0" y="856"/>
                  </a:lnTo>
                  <a:lnTo>
                    <a:pt x="3624" y="856"/>
                  </a:lnTo>
                  <a:lnTo>
                    <a:pt x="3623" y="3"/>
                  </a:lnTo>
                  <a:lnTo>
                    <a:pt x="3479" y="3"/>
                  </a:lnTo>
                </a:path>
              </a:pathLst>
            </a:custGeom>
            <a:noFill/>
            <a:ln w="31750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27" name="Rectangle 44" descr="Gotas de agua">
              <a:extLst>
                <a:ext uri="{FF2B5EF4-FFF2-40B4-BE49-F238E27FC236}">
                  <a16:creationId xmlns:a16="http://schemas.microsoft.com/office/drawing/2014/main" id="{362AE721-A7C7-47F0-86F4-77F1101341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1775" y="3352800"/>
              <a:ext cx="5257800" cy="76200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245" name="Conector recto 244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>
            <a:off x="3821642" y="5869427"/>
            <a:ext cx="4485723" cy="0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6" name="16 Grupo"/>
          <p:cNvGrpSpPr>
            <a:grpSpLocks/>
          </p:cNvGrpSpPr>
          <p:nvPr/>
        </p:nvGrpSpPr>
        <p:grpSpPr bwMode="auto">
          <a:xfrm rot="16200000">
            <a:off x="4320926" y="5772929"/>
            <a:ext cx="141550" cy="159068"/>
            <a:chOff x="1835696" y="1268760"/>
            <a:chExt cx="540000" cy="540000"/>
          </a:xfrm>
        </p:grpSpPr>
        <p:sp>
          <p:nvSpPr>
            <p:cNvPr id="247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248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sp>
        <p:nvSpPr>
          <p:cNvPr id="252" name="CuadroTexto 251"/>
          <p:cNvSpPr txBox="1"/>
          <p:nvPr/>
        </p:nvSpPr>
        <p:spPr>
          <a:xfrm>
            <a:off x="4218747" y="5887875"/>
            <a:ext cx="13067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 smtClean="0"/>
              <a:t>Bomba colectores</a:t>
            </a:r>
            <a:endParaRPr lang="es-ES" sz="1200" dirty="0"/>
          </a:p>
        </p:txBody>
      </p:sp>
      <p:sp>
        <p:nvSpPr>
          <p:cNvPr id="253" name="CuadroTexto 252"/>
          <p:cNvSpPr txBox="1"/>
          <p:nvPr/>
        </p:nvSpPr>
        <p:spPr>
          <a:xfrm>
            <a:off x="3354397" y="4617021"/>
            <a:ext cx="1174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Colectores</a:t>
            </a:r>
            <a:endParaRPr lang="es-ES" dirty="0"/>
          </a:p>
        </p:txBody>
      </p:sp>
      <p:sp>
        <p:nvSpPr>
          <p:cNvPr id="254" name="Rectangle 235"/>
          <p:cNvSpPr>
            <a:spLocks noChangeArrowheads="1"/>
          </p:cNvSpPr>
          <p:nvPr/>
        </p:nvSpPr>
        <p:spPr bwMode="auto">
          <a:xfrm>
            <a:off x="5187672" y="4263811"/>
            <a:ext cx="190088" cy="140408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smtClean="0"/>
              <a:t>ST</a:t>
            </a:r>
            <a:endParaRPr lang="es-ES_tradnl" altLang="es-ES" sz="800" b="1" dirty="0"/>
          </a:p>
        </p:txBody>
      </p:sp>
      <p:cxnSp>
        <p:nvCxnSpPr>
          <p:cNvPr id="255" name="Conector recto 254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 flipV="1">
            <a:off x="5063697" y="4404651"/>
            <a:ext cx="3105086" cy="7839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Conector recto 255"/>
          <p:cNvCxnSpPr>
            <a:stCxn id="254" idx="2"/>
            <a:endCxn id="247" idx="5"/>
          </p:cNvCxnSpPr>
          <p:nvPr/>
        </p:nvCxnSpPr>
        <p:spPr>
          <a:xfrm flipH="1">
            <a:off x="4447940" y="4404219"/>
            <a:ext cx="834776" cy="13981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Conector recto 256"/>
          <p:cNvCxnSpPr>
            <a:endCxn id="247" idx="5"/>
          </p:cNvCxnSpPr>
          <p:nvPr/>
        </p:nvCxnSpPr>
        <p:spPr>
          <a:xfrm flipH="1">
            <a:off x="4447940" y="5292101"/>
            <a:ext cx="4320339" cy="5103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CuadroTexto 259"/>
          <p:cNvSpPr txBox="1"/>
          <p:nvPr/>
        </p:nvSpPr>
        <p:spPr>
          <a:xfrm>
            <a:off x="2608652" y="3603909"/>
            <a:ext cx="2952155" cy="584775"/>
          </a:xfrm>
          <a:prstGeom prst="rect">
            <a:avLst/>
          </a:prstGeom>
          <a:noFill/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s-ES" sz="1600" dirty="0" smtClean="0"/>
              <a:t>Arranque </a:t>
            </a:r>
            <a:r>
              <a:rPr lang="es-ES" sz="1600" dirty="0" err="1" smtClean="0"/>
              <a:t>Tcolec</a:t>
            </a:r>
            <a:r>
              <a:rPr lang="es-ES" sz="1600" dirty="0" smtClean="0"/>
              <a:t>&gt;</a:t>
            </a:r>
            <a:r>
              <a:rPr lang="es-ES" sz="1600" dirty="0" err="1" smtClean="0"/>
              <a:t>Ttanque</a:t>
            </a:r>
            <a:r>
              <a:rPr lang="es-ES" sz="1600" dirty="0" smtClean="0"/>
              <a:t>+       </a:t>
            </a:r>
            <a:r>
              <a:rPr lang="es-ES" sz="1600" dirty="0" err="1" smtClean="0"/>
              <a:t>ºC</a:t>
            </a:r>
            <a:endParaRPr lang="es-ES" sz="1600" dirty="0" smtClean="0"/>
          </a:p>
          <a:p>
            <a:r>
              <a:rPr lang="es-ES" sz="1600" dirty="0" smtClean="0"/>
              <a:t>Paro          </a:t>
            </a:r>
            <a:r>
              <a:rPr lang="es-ES" sz="1600" dirty="0" err="1" smtClean="0"/>
              <a:t>Tcolec</a:t>
            </a:r>
            <a:r>
              <a:rPr lang="es-ES" sz="1600" dirty="0" smtClean="0"/>
              <a:t>&gt;</a:t>
            </a:r>
            <a:r>
              <a:rPr lang="es-ES" sz="1600" dirty="0" err="1" smtClean="0"/>
              <a:t>Ttanque</a:t>
            </a:r>
            <a:r>
              <a:rPr lang="es-ES" sz="1600" dirty="0"/>
              <a:t>+       </a:t>
            </a:r>
            <a:r>
              <a:rPr lang="es-ES" sz="1600" dirty="0" err="1" smtClean="0"/>
              <a:t>ºC</a:t>
            </a:r>
            <a:endParaRPr lang="es-ES" sz="1600" dirty="0"/>
          </a:p>
        </p:txBody>
      </p:sp>
      <p:cxnSp>
        <p:nvCxnSpPr>
          <p:cNvPr id="318" name="Conector recto 317"/>
          <p:cNvCxnSpPr/>
          <p:nvPr/>
        </p:nvCxnSpPr>
        <p:spPr>
          <a:xfrm rot="5400000">
            <a:off x="8586878" y="4121942"/>
            <a:ext cx="0" cy="559025"/>
          </a:xfrm>
          <a:prstGeom prst="line">
            <a:avLst/>
          </a:prstGeom>
          <a:ln w="2857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0" name="CuadroTexto 319"/>
          <p:cNvSpPr txBox="1"/>
          <p:nvPr/>
        </p:nvSpPr>
        <p:spPr>
          <a:xfrm>
            <a:off x="8428157" y="3506284"/>
            <a:ext cx="9517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Sistema</a:t>
            </a:r>
          </a:p>
          <a:p>
            <a:r>
              <a:rPr lang="es-ES" dirty="0" smtClean="0"/>
              <a:t>apoyo</a:t>
            </a:r>
            <a:endParaRPr lang="es-ES" dirty="0"/>
          </a:p>
        </p:txBody>
      </p:sp>
      <p:sp>
        <p:nvSpPr>
          <p:cNvPr id="321" name="AutoShape 49"/>
          <p:cNvSpPr>
            <a:spLocks noChangeArrowheads="1"/>
          </p:cNvSpPr>
          <p:nvPr/>
        </p:nvSpPr>
        <p:spPr bwMode="auto">
          <a:xfrm rot="5400000">
            <a:off x="8985369" y="4308369"/>
            <a:ext cx="194085" cy="195175"/>
          </a:xfrm>
          <a:prstGeom prst="triangle">
            <a:avLst>
              <a:gd name="adj" fmla="val 50000"/>
            </a:avLst>
          </a:prstGeom>
          <a:solidFill>
            <a:srgbClr val="C00000"/>
          </a:solidFill>
          <a:ln w="38100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cxnSp>
        <p:nvCxnSpPr>
          <p:cNvPr id="323" name="Conector recto 322"/>
          <p:cNvCxnSpPr/>
          <p:nvPr/>
        </p:nvCxnSpPr>
        <p:spPr>
          <a:xfrm flipV="1">
            <a:off x="8289381" y="3577058"/>
            <a:ext cx="0" cy="255021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4" name="Conector recto 323"/>
          <p:cNvCxnSpPr/>
          <p:nvPr/>
        </p:nvCxnSpPr>
        <p:spPr>
          <a:xfrm rot="5400000">
            <a:off x="8556487" y="5595008"/>
            <a:ext cx="0" cy="559025"/>
          </a:xfrm>
          <a:prstGeom prst="line">
            <a:avLst/>
          </a:prstGeom>
          <a:ln w="2857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5" name="AutoShape 49"/>
          <p:cNvSpPr>
            <a:spLocks noChangeArrowheads="1"/>
          </p:cNvSpPr>
          <p:nvPr/>
        </p:nvSpPr>
        <p:spPr bwMode="auto">
          <a:xfrm rot="5400000" flipV="1">
            <a:off x="8846542" y="5755975"/>
            <a:ext cx="174243" cy="225668"/>
          </a:xfrm>
          <a:prstGeom prst="triangle">
            <a:avLst>
              <a:gd name="adj" fmla="val 50000"/>
            </a:avLst>
          </a:prstGeom>
          <a:solidFill>
            <a:srgbClr val="C00000"/>
          </a:solidFill>
          <a:ln w="38100">
            <a:solidFill>
              <a:srgbClr val="C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2230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CuadroTexto 31"/>
          <p:cNvSpPr txBox="1"/>
          <p:nvPr/>
        </p:nvSpPr>
        <p:spPr>
          <a:xfrm>
            <a:off x="298987" y="65820"/>
            <a:ext cx="1482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Caldera Mixta</a:t>
            </a:r>
            <a:endParaRPr lang="es-ES" dirty="0"/>
          </a:p>
        </p:txBody>
      </p:sp>
      <p:sp>
        <p:nvSpPr>
          <p:cNvPr id="241" name="Rectángulo 240"/>
          <p:cNvSpPr/>
          <p:nvPr/>
        </p:nvSpPr>
        <p:spPr>
          <a:xfrm>
            <a:off x="770370" y="512052"/>
            <a:ext cx="3011055" cy="15817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sp>
        <p:nvSpPr>
          <p:cNvPr id="242" name="AutoShape 50"/>
          <p:cNvSpPr>
            <a:spLocks noChangeArrowheads="1"/>
          </p:cNvSpPr>
          <p:nvPr/>
        </p:nvSpPr>
        <p:spPr bwMode="auto">
          <a:xfrm rot="10835597" flipV="1">
            <a:off x="2447964" y="1770185"/>
            <a:ext cx="51680" cy="87882"/>
          </a:xfrm>
          <a:prstGeom prst="triangle">
            <a:avLst>
              <a:gd name="adj" fmla="val 41667"/>
            </a:avLst>
          </a:prstGeom>
          <a:solidFill>
            <a:srgbClr val="00B050"/>
          </a:solidFill>
          <a:ln w="38100">
            <a:solidFill>
              <a:srgbClr val="FFC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cxnSp>
        <p:nvCxnSpPr>
          <p:cNvPr id="244" name="Conector recto 243"/>
          <p:cNvCxnSpPr/>
          <p:nvPr/>
        </p:nvCxnSpPr>
        <p:spPr>
          <a:xfrm>
            <a:off x="2471046" y="1453325"/>
            <a:ext cx="9381" cy="587967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9" name="CuadroTexto 248"/>
          <p:cNvSpPr txBox="1"/>
          <p:nvPr/>
        </p:nvSpPr>
        <p:spPr>
          <a:xfrm>
            <a:off x="3048337" y="750499"/>
            <a:ext cx="72006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Calefacción</a:t>
            </a:r>
            <a:endParaRPr lang="es-ES" sz="900" dirty="0"/>
          </a:p>
        </p:txBody>
      </p:sp>
      <p:sp>
        <p:nvSpPr>
          <p:cNvPr id="250" name="CuadroTexto 249"/>
          <p:cNvSpPr txBox="1"/>
          <p:nvPr/>
        </p:nvSpPr>
        <p:spPr>
          <a:xfrm>
            <a:off x="3333262" y="1679510"/>
            <a:ext cx="3658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ACS</a:t>
            </a:r>
            <a:endParaRPr lang="es-ES" sz="900" dirty="0"/>
          </a:p>
        </p:txBody>
      </p:sp>
      <p:cxnSp>
        <p:nvCxnSpPr>
          <p:cNvPr id="251" name="Conector recto 250"/>
          <p:cNvCxnSpPr/>
          <p:nvPr/>
        </p:nvCxnSpPr>
        <p:spPr>
          <a:xfrm flipH="1">
            <a:off x="2479981" y="2041292"/>
            <a:ext cx="1284224" cy="0"/>
          </a:xfrm>
          <a:prstGeom prst="line">
            <a:avLst/>
          </a:prstGeom>
          <a:ln w="28575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Conector recto 251"/>
          <p:cNvCxnSpPr/>
          <p:nvPr/>
        </p:nvCxnSpPr>
        <p:spPr>
          <a:xfrm flipH="1">
            <a:off x="2592787" y="1944762"/>
            <a:ext cx="1119908" cy="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Conector recto 252"/>
          <p:cNvCxnSpPr/>
          <p:nvPr/>
        </p:nvCxnSpPr>
        <p:spPr>
          <a:xfrm flipH="1" flipV="1">
            <a:off x="2896501" y="1761847"/>
            <a:ext cx="457083" cy="534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8" name="Conector recto 257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2742100" y="1865899"/>
            <a:ext cx="88967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Conector recto 258"/>
          <p:cNvCxnSpPr/>
          <p:nvPr/>
        </p:nvCxnSpPr>
        <p:spPr>
          <a:xfrm>
            <a:off x="2729450" y="1322081"/>
            <a:ext cx="0" cy="55676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0" name="Conector recto 259"/>
          <p:cNvCxnSpPr/>
          <p:nvPr/>
        </p:nvCxnSpPr>
        <p:spPr>
          <a:xfrm>
            <a:off x="3008850" y="1150775"/>
            <a:ext cx="0" cy="55676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Conector recto 260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2984915" y="1707535"/>
            <a:ext cx="26042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2" name="Conector recto 261"/>
          <p:cNvCxnSpPr/>
          <p:nvPr/>
        </p:nvCxnSpPr>
        <p:spPr>
          <a:xfrm>
            <a:off x="3250415" y="989416"/>
            <a:ext cx="0" cy="7377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Conector recto 264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3245335" y="984897"/>
            <a:ext cx="53474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Conector recto 265"/>
          <p:cNvCxnSpPr/>
          <p:nvPr/>
        </p:nvCxnSpPr>
        <p:spPr>
          <a:xfrm flipH="1">
            <a:off x="3382495" y="1087901"/>
            <a:ext cx="381710" cy="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Conector recto 266"/>
          <p:cNvCxnSpPr/>
          <p:nvPr/>
        </p:nvCxnSpPr>
        <p:spPr>
          <a:xfrm flipH="1">
            <a:off x="3378171" y="1092036"/>
            <a:ext cx="9427" cy="674187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Conector recto 267"/>
          <p:cNvCxnSpPr/>
          <p:nvPr/>
        </p:nvCxnSpPr>
        <p:spPr>
          <a:xfrm flipH="1">
            <a:off x="2905297" y="1233091"/>
            <a:ext cx="2649" cy="561835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Conector recto 268"/>
          <p:cNvCxnSpPr/>
          <p:nvPr/>
        </p:nvCxnSpPr>
        <p:spPr>
          <a:xfrm flipH="1">
            <a:off x="2623955" y="1395962"/>
            <a:ext cx="2634" cy="54880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Conector recto 269"/>
          <p:cNvCxnSpPr/>
          <p:nvPr/>
        </p:nvCxnSpPr>
        <p:spPr>
          <a:xfrm>
            <a:off x="3609311" y="1285090"/>
            <a:ext cx="10017" cy="59842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1" name="Conector recto 270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3609312" y="1292912"/>
            <a:ext cx="12564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2" name="Conector recto 271"/>
          <p:cNvCxnSpPr/>
          <p:nvPr/>
        </p:nvCxnSpPr>
        <p:spPr>
          <a:xfrm flipH="1">
            <a:off x="3703131" y="1515684"/>
            <a:ext cx="2263" cy="439118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3" name="Proceso predefinido 272"/>
          <p:cNvSpPr/>
          <p:nvPr/>
        </p:nvSpPr>
        <p:spPr>
          <a:xfrm>
            <a:off x="2345247" y="658090"/>
            <a:ext cx="768407" cy="990294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4" name="Rectángulo 273"/>
          <p:cNvSpPr/>
          <p:nvPr/>
        </p:nvSpPr>
        <p:spPr>
          <a:xfrm>
            <a:off x="792170" y="2511887"/>
            <a:ext cx="3011055" cy="15817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sp>
        <p:nvSpPr>
          <p:cNvPr id="275" name="AutoShape 50"/>
          <p:cNvSpPr>
            <a:spLocks noChangeArrowheads="1"/>
          </p:cNvSpPr>
          <p:nvPr/>
        </p:nvSpPr>
        <p:spPr bwMode="auto">
          <a:xfrm rot="10835597" flipV="1">
            <a:off x="2467374" y="3695796"/>
            <a:ext cx="51680" cy="87882"/>
          </a:xfrm>
          <a:prstGeom prst="triangle">
            <a:avLst>
              <a:gd name="adj" fmla="val 41667"/>
            </a:avLst>
          </a:prstGeom>
          <a:solidFill>
            <a:srgbClr val="00B050"/>
          </a:solidFill>
          <a:ln w="38100">
            <a:solidFill>
              <a:srgbClr val="00B05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276" name="CuadroTexto 275"/>
          <p:cNvSpPr txBox="1"/>
          <p:nvPr/>
        </p:nvSpPr>
        <p:spPr>
          <a:xfrm>
            <a:off x="2121633" y="3827805"/>
            <a:ext cx="3658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Red</a:t>
            </a:r>
            <a:endParaRPr lang="es-ES" sz="900" dirty="0"/>
          </a:p>
        </p:txBody>
      </p:sp>
      <p:cxnSp>
        <p:nvCxnSpPr>
          <p:cNvPr id="277" name="Conector recto 276"/>
          <p:cNvCxnSpPr/>
          <p:nvPr/>
        </p:nvCxnSpPr>
        <p:spPr>
          <a:xfrm>
            <a:off x="2490456" y="3378936"/>
            <a:ext cx="9381" cy="587967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8" name="CuadroTexto 277"/>
          <p:cNvSpPr txBox="1"/>
          <p:nvPr/>
        </p:nvSpPr>
        <p:spPr>
          <a:xfrm>
            <a:off x="3119757" y="2675931"/>
            <a:ext cx="72006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Calefacción</a:t>
            </a:r>
            <a:endParaRPr lang="es-ES" sz="900" dirty="0"/>
          </a:p>
        </p:txBody>
      </p:sp>
      <p:sp>
        <p:nvSpPr>
          <p:cNvPr id="279" name="CuadroTexto 278"/>
          <p:cNvSpPr txBox="1"/>
          <p:nvPr/>
        </p:nvSpPr>
        <p:spPr>
          <a:xfrm>
            <a:off x="3352672" y="3605121"/>
            <a:ext cx="3658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ACS</a:t>
            </a:r>
            <a:endParaRPr lang="es-ES" sz="900" dirty="0"/>
          </a:p>
        </p:txBody>
      </p:sp>
      <p:cxnSp>
        <p:nvCxnSpPr>
          <p:cNvPr id="281" name="Conector recto 280"/>
          <p:cNvCxnSpPr/>
          <p:nvPr/>
        </p:nvCxnSpPr>
        <p:spPr>
          <a:xfrm flipH="1">
            <a:off x="2612197" y="3870373"/>
            <a:ext cx="1119908" cy="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2" name="Conector recto 281"/>
          <p:cNvCxnSpPr/>
          <p:nvPr/>
        </p:nvCxnSpPr>
        <p:spPr>
          <a:xfrm flipH="1" flipV="1">
            <a:off x="2915911" y="3687458"/>
            <a:ext cx="457083" cy="534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3" name="Conector recto 282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2761510" y="3791510"/>
            <a:ext cx="88967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4" name="Conector recto 283"/>
          <p:cNvCxnSpPr/>
          <p:nvPr/>
        </p:nvCxnSpPr>
        <p:spPr>
          <a:xfrm>
            <a:off x="2748860" y="3247692"/>
            <a:ext cx="0" cy="55676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5" name="Conector recto 284"/>
          <p:cNvCxnSpPr/>
          <p:nvPr/>
        </p:nvCxnSpPr>
        <p:spPr>
          <a:xfrm>
            <a:off x="3028260" y="3076386"/>
            <a:ext cx="0" cy="55676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6" name="Conector recto 285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3004325" y="3633146"/>
            <a:ext cx="26042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7" name="Conector recto 286"/>
          <p:cNvCxnSpPr/>
          <p:nvPr/>
        </p:nvCxnSpPr>
        <p:spPr>
          <a:xfrm>
            <a:off x="3269825" y="2915027"/>
            <a:ext cx="0" cy="7377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8" name="Conector recto 287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3264745" y="2910508"/>
            <a:ext cx="53474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9" name="Conector recto 288"/>
          <p:cNvCxnSpPr/>
          <p:nvPr/>
        </p:nvCxnSpPr>
        <p:spPr>
          <a:xfrm flipH="1">
            <a:off x="3401905" y="3013512"/>
            <a:ext cx="381710" cy="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0" name="Conector recto 289"/>
          <p:cNvCxnSpPr/>
          <p:nvPr/>
        </p:nvCxnSpPr>
        <p:spPr>
          <a:xfrm flipH="1">
            <a:off x="3397581" y="3017647"/>
            <a:ext cx="9427" cy="674187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1" name="Conector recto 290"/>
          <p:cNvCxnSpPr/>
          <p:nvPr/>
        </p:nvCxnSpPr>
        <p:spPr>
          <a:xfrm flipH="1">
            <a:off x="2924707" y="3158702"/>
            <a:ext cx="2649" cy="561835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2" name="Conector recto 291"/>
          <p:cNvCxnSpPr/>
          <p:nvPr/>
        </p:nvCxnSpPr>
        <p:spPr>
          <a:xfrm flipH="1">
            <a:off x="2643365" y="3321573"/>
            <a:ext cx="2634" cy="54880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3" name="Conector recto 292"/>
          <p:cNvCxnSpPr/>
          <p:nvPr/>
        </p:nvCxnSpPr>
        <p:spPr>
          <a:xfrm>
            <a:off x="3628721" y="3210701"/>
            <a:ext cx="10017" cy="59842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4" name="Conector recto 293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3628722" y="3218523"/>
            <a:ext cx="12564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5" name="Conector recto 294"/>
          <p:cNvCxnSpPr/>
          <p:nvPr/>
        </p:nvCxnSpPr>
        <p:spPr>
          <a:xfrm flipH="1">
            <a:off x="3722541" y="3441295"/>
            <a:ext cx="2263" cy="439118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6" name="Proceso predefinido 295"/>
          <p:cNvSpPr/>
          <p:nvPr/>
        </p:nvSpPr>
        <p:spPr>
          <a:xfrm>
            <a:off x="2364657" y="2583701"/>
            <a:ext cx="768407" cy="990294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7" name="Rectángulo 296"/>
          <p:cNvSpPr/>
          <p:nvPr/>
        </p:nvSpPr>
        <p:spPr>
          <a:xfrm>
            <a:off x="4003379" y="2512713"/>
            <a:ext cx="3011055" cy="15817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sp>
        <p:nvSpPr>
          <p:cNvPr id="298" name="AutoShape 50"/>
          <p:cNvSpPr>
            <a:spLocks noChangeArrowheads="1"/>
          </p:cNvSpPr>
          <p:nvPr/>
        </p:nvSpPr>
        <p:spPr bwMode="auto">
          <a:xfrm rot="10835597" flipV="1">
            <a:off x="5678583" y="3696622"/>
            <a:ext cx="51680" cy="87882"/>
          </a:xfrm>
          <a:prstGeom prst="triangle">
            <a:avLst>
              <a:gd name="adj" fmla="val 41667"/>
            </a:avLst>
          </a:prstGeom>
          <a:solidFill>
            <a:srgbClr val="00B050"/>
          </a:solidFill>
          <a:ln w="38100">
            <a:solidFill>
              <a:srgbClr val="00B05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299" name="CuadroTexto 298"/>
          <p:cNvSpPr txBox="1"/>
          <p:nvPr/>
        </p:nvSpPr>
        <p:spPr>
          <a:xfrm>
            <a:off x="5332842" y="3828631"/>
            <a:ext cx="3658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Red</a:t>
            </a:r>
            <a:endParaRPr lang="es-ES" sz="900" dirty="0"/>
          </a:p>
        </p:txBody>
      </p:sp>
      <p:cxnSp>
        <p:nvCxnSpPr>
          <p:cNvPr id="300" name="Conector recto 299"/>
          <p:cNvCxnSpPr/>
          <p:nvPr/>
        </p:nvCxnSpPr>
        <p:spPr>
          <a:xfrm>
            <a:off x="5701665" y="3379762"/>
            <a:ext cx="9381" cy="587967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1" name="CuadroTexto 300"/>
          <p:cNvSpPr txBox="1"/>
          <p:nvPr/>
        </p:nvSpPr>
        <p:spPr>
          <a:xfrm>
            <a:off x="6330966" y="2676757"/>
            <a:ext cx="72006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Calefacción</a:t>
            </a:r>
            <a:endParaRPr lang="es-ES" sz="900" dirty="0"/>
          </a:p>
        </p:txBody>
      </p:sp>
      <p:sp>
        <p:nvSpPr>
          <p:cNvPr id="302" name="CuadroTexto 301"/>
          <p:cNvSpPr txBox="1"/>
          <p:nvPr/>
        </p:nvSpPr>
        <p:spPr>
          <a:xfrm>
            <a:off x="6563881" y="3605947"/>
            <a:ext cx="3658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ACS</a:t>
            </a:r>
            <a:endParaRPr lang="es-ES" sz="900" dirty="0"/>
          </a:p>
        </p:txBody>
      </p:sp>
      <p:cxnSp>
        <p:nvCxnSpPr>
          <p:cNvPr id="307" name="Conector recto 306"/>
          <p:cNvCxnSpPr/>
          <p:nvPr/>
        </p:nvCxnSpPr>
        <p:spPr>
          <a:xfrm flipH="1" flipV="1">
            <a:off x="6127120" y="3688284"/>
            <a:ext cx="457083" cy="534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9" name="Conector recto 308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5972719" y="3792336"/>
            <a:ext cx="88967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8" name="Conector recto 317"/>
          <p:cNvCxnSpPr/>
          <p:nvPr/>
        </p:nvCxnSpPr>
        <p:spPr>
          <a:xfrm>
            <a:off x="5960069" y="3248518"/>
            <a:ext cx="0" cy="55676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9" name="Conector recto 318"/>
          <p:cNvCxnSpPr/>
          <p:nvPr/>
        </p:nvCxnSpPr>
        <p:spPr>
          <a:xfrm>
            <a:off x="6239469" y="3077212"/>
            <a:ext cx="0" cy="55676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0" name="Conector recto 319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6215534" y="3633972"/>
            <a:ext cx="26042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1" name="Conector recto 320"/>
          <p:cNvCxnSpPr/>
          <p:nvPr/>
        </p:nvCxnSpPr>
        <p:spPr>
          <a:xfrm>
            <a:off x="6481034" y="2915853"/>
            <a:ext cx="0" cy="7377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3" name="Conector recto 322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6475954" y="2911334"/>
            <a:ext cx="53474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4" name="Conector recto 323"/>
          <p:cNvCxnSpPr/>
          <p:nvPr/>
        </p:nvCxnSpPr>
        <p:spPr>
          <a:xfrm flipH="1">
            <a:off x="6613114" y="3014338"/>
            <a:ext cx="381710" cy="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5" name="Conector recto 324"/>
          <p:cNvCxnSpPr/>
          <p:nvPr/>
        </p:nvCxnSpPr>
        <p:spPr>
          <a:xfrm flipH="1">
            <a:off x="6608790" y="3018473"/>
            <a:ext cx="9427" cy="674187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0" name="Conector recto 329"/>
          <p:cNvCxnSpPr/>
          <p:nvPr/>
        </p:nvCxnSpPr>
        <p:spPr>
          <a:xfrm flipH="1">
            <a:off x="6135916" y="3159528"/>
            <a:ext cx="2649" cy="561835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8" name="Conector recto 387"/>
          <p:cNvCxnSpPr/>
          <p:nvPr/>
        </p:nvCxnSpPr>
        <p:spPr>
          <a:xfrm>
            <a:off x="6839930" y="3211527"/>
            <a:ext cx="10017" cy="59842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9" name="Conector recto 388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6839931" y="3219349"/>
            <a:ext cx="12564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1" name="Proceso predefinido 390"/>
          <p:cNvSpPr/>
          <p:nvPr/>
        </p:nvSpPr>
        <p:spPr>
          <a:xfrm>
            <a:off x="5575866" y="2584527"/>
            <a:ext cx="768407" cy="990294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93" name="Rectángulo 392"/>
          <p:cNvSpPr/>
          <p:nvPr/>
        </p:nvSpPr>
        <p:spPr>
          <a:xfrm>
            <a:off x="4059590" y="486174"/>
            <a:ext cx="3011055" cy="15817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sp>
        <p:nvSpPr>
          <p:cNvPr id="394" name="AutoShape 50"/>
          <p:cNvSpPr>
            <a:spLocks noChangeArrowheads="1"/>
          </p:cNvSpPr>
          <p:nvPr/>
        </p:nvSpPr>
        <p:spPr bwMode="auto">
          <a:xfrm rot="10835597" flipV="1">
            <a:off x="5734794" y="1670083"/>
            <a:ext cx="51680" cy="87882"/>
          </a:xfrm>
          <a:prstGeom prst="triangle">
            <a:avLst>
              <a:gd name="adj" fmla="val 41667"/>
            </a:avLst>
          </a:prstGeom>
          <a:solidFill>
            <a:srgbClr val="00B050"/>
          </a:solidFill>
          <a:ln w="38100">
            <a:solidFill>
              <a:srgbClr val="FFC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cxnSp>
        <p:nvCxnSpPr>
          <p:cNvPr id="397" name="Conector recto 396"/>
          <p:cNvCxnSpPr/>
          <p:nvPr/>
        </p:nvCxnSpPr>
        <p:spPr>
          <a:xfrm>
            <a:off x="5757876" y="1353223"/>
            <a:ext cx="9381" cy="587967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8" name="CuadroTexto 397"/>
          <p:cNvSpPr txBox="1"/>
          <p:nvPr/>
        </p:nvSpPr>
        <p:spPr>
          <a:xfrm>
            <a:off x="6387177" y="650218"/>
            <a:ext cx="72006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Calefacción</a:t>
            </a:r>
            <a:endParaRPr lang="es-ES" sz="900" dirty="0"/>
          </a:p>
        </p:txBody>
      </p:sp>
      <p:sp>
        <p:nvSpPr>
          <p:cNvPr id="399" name="CuadroTexto 398"/>
          <p:cNvSpPr txBox="1"/>
          <p:nvPr/>
        </p:nvSpPr>
        <p:spPr>
          <a:xfrm>
            <a:off x="6620092" y="1579408"/>
            <a:ext cx="3658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ACS</a:t>
            </a:r>
            <a:endParaRPr lang="es-ES" sz="900" dirty="0"/>
          </a:p>
        </p:txBody>
      </p:sp>
      <p:cxnSp>
        <p:nvCxnSpPr>
          <p:cNvPr id="400" name="Conector recto 399"/>
          <p:cNvCxnSpPr/>
          <p:nvPr/>
        </p:nvCxnSpPr>
        <p:spPr>
          <a:xfrm flipH="1">
            <a:off x="5766811" y="1941190"/>
            <a:ext cx="1284224" cy="0"/>
          </a:xfrm>
          <a:prstGeom prst="line">
            <a:avLst/>
          </a:prstGeom>
          <a:ln w="28575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2" name="Conector recto 401"/>
          <p:cNvCxnSpPr/>
          <p:nvPr/>
        </p:nvCxnSpPr>
        <p:spPr>
          <a:xfrm flipH="1" flipV="1">
            <a:off x="6183331" y="1661745"/>
            <a:ext cx="457083" cy="534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3" name="Conector recto 402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6028930" y="1765797"/>
            <a:ext cx="88967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4" name="Conector recto 403"/>
          <p:cNvCxnSpPr/>
          <p:nvPr/>
        </p:nvCxnSpPr>
        <p:spPr>
          <a:xfrm>
            <a:off x="6016280" y="1221979"/>
            <a:ext cx="0" cy="55676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5" name="Conector recto 404"/>
          <p:cNvCxnSpPr/>
          <p:nvPr/>
        </p:nvCxnSpPr>
        <p:spPr>
          <a:xfrm>
            <a:off x="6295680" y="1050673"/>
            <a:ext cx="0" cy="55676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6" name="Conector recto 405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6271745" y="1607433"/>
            <a:ext cx="26042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7" name="Conector recto 406"/>
          <p:cNvCxnSpPr/>
          <p:nvPr/>
        </p:nvCxnSpPr>
        <p:spPr>
          <a:xfrm>
            <a:off x="6537245" y="889314"/>
            <a:ext cx="0" cy="7377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8" name="Conector recto 407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6532165" y="884795"/>
            <a:ext cx="53474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9" name="Conector recto 408"/>
          <p:cNvCxnSpPr/>
          <p:nvPr/>
        </p:nvCxnSpPr>
        <p:spPr>
          <a:xfrm flipH="1">
            <a:off x="6697305" y="1059006"/>
            <a:ext cx="381710" cy="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0" name="Conector recto 409"/>
          <p:cNvCxnSpPr/>
          <p:nvPr/>
        </p:nvCxnSpPr>
        <p:spPr>
          <a:xfrm flipH="1">
            <a:off x="6665001" y="991934"/>
            <a:ext cx="9427" cy="674187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1" name="Conector recto 410"/>
          <p:cNvCxnSpPr/>
          <p:nvPr/>
        </p:nvCxnSpPr>
        <p:spPr>
          <a:xfrm flipH="1">
            <a:off x="6192127" y="1132989"/>
            <a:ext cx="2649" cy="561835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3" name="Conector recto 412"/>
          <p:cNvCxnSpPr/>
          <p:nvPr/>
        </p:nvCxnSpPr>
        <p:spPr>
          <a:xfrm>
            <a:off x="6896141" y="1184988"/>
            <a:ext cx="10017" cy="59842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4" name="Conector recto 413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6924122" y="1264017"/>
            <a:ext cx="12564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6" name="Proceso predefinido 415"/>
          <p:cNvSpPr/>
          <p:nvPr/>
        </p:nvSpPr>
        <p:spPr>
          <a:xfrm>
            <a:off x="5632077" y="557988"/>
            <a:ext cx="768407" cy="990294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17" name="Rectángulo 416"/>
          <p:cNvSpPr/>
          <p:nvPr/>
        </p:nvSpPr>
        <p:spPr>
          <a:xfrm>
            <a:off x="7614573" y="65820"/>
            <a:ext cx="3325245" cy="1827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sp>
        <p:nvSpPr>
          <p:cNvPr id="418" name="CuadroTexto 417"/>
          <p:cNvSpPr txBox="1"/>
          <p:nvPr/>
        </p:nvSpPr>
        <p:spPr>
          <a:xfrm>
            <a:off x="9016475" y="1363183"/>
            <a:ext cx="42191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BRET</a:t>
            </a:r>
            <a:endParaRPr lang="es-ES" sz="900" dirty="0"/>
          </a:p>
        </p:txBody>
      </p:sp>
      <p:cxnSp>
        <p:nvCxnSpPr>
          <p:cNvPr id="419" name="Conector recto 418"/>
          <p:cNvCxnSpPr/>
          <p:nvPr/>
        </p:nvCxnSpPr>
        <p:spPr>
          <a:xfrm flipH="1">
            <a:off x="7675403" y="1283109"/>
            <a:ext cx="3154149" cy="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0" name="Conector recto 419"/>
          <p:cNvCxnSpPr/>
          <p:nvPr/>
        </p:nvCxnSpPr>
        <p:spPr>
          <a:xfrm>
            <a:off x="10812114" y="777318"/>
            <a:ext cx="0" cy="377111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2" name="Conector recto 421"/>
          <p:cNvCxnSpPr/>
          <p:nvPr/>
        </p:nvCxnSpPr>
        <p:spPr>
          <a:xfrm flipH="1">
            <a:off x="10789547" y="722154"/>
            <a:ext cx="161548" cy="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3" name="63 Elipse"/>
          <p:cNvSpPr/>
          <p:nvPr/>
        </p:nvSpPr>
        <p:spPr bwMode="auto">
          <a:xfrm rot="20753580">
            <a:off x="9042478" y="1205920"/>
            <a:ext cx="141550" cy="15906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s-ES">
              <a:ln w="19050">
                <a:solidFill>
                  <a:schemeClr val="tx1"/>
                </a:solidFill>
              </a:ln>
              <a:latin typeface="Arial" charset="0"/>
            </a:endParaRPr>
          </a:p>
        </p:txBody>
      </p:sp>
      <p:sp>
        <p:nvSpPr>
          <p:cNvPr id="424" name="64 Triángulo isósceles"/>
          <p:cNvSpPr>
            <a:spLocks noChangeArrowheads="1"/>
          </p:cNvSpPr>
          <p:nvPr/>
        </p:nvSpPr>
        <p:spPr bwMode="auto">
          <a:xfrm rot="15991186">
            <a:off x="9055435" y="1231442"/>
            <a:ext cx="94193" cy="106628"/>
          </a:xfrm>
          <a:prstGeom prst="triangle">
            <a:avLst>
              <a:gd name="adj" fmla="val 50000"/>
            </a:avLst>
          </a:prstGeom>
          <a:solidFill>
            <a:srgbClr val="C000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n w="19050">
                <a:solidFill>
                  <a:schemeClr val="tx1"/>
                </a:solidFill>
              </a:ln>
              <a:latin typeface="Arial" panose="020B0604020202020204" pitchFamily="34" charset="0"/>
            </a:endParaRPr>
          </a:p>
        </p:txBody>
      </p:sp>
      <p:cxnSp>
        <p:nvCxnSpPr>
          <p:cNvPr id="425" name="Conector recto 424"/>
          <p:cNvCxnSpPr/>
          <p:nvPr/>
        </p:nvCxnSpPr>
        <p:spPr>
          <a:xfrm>
            <a:off x="10440553" y="412703"/>
            <a:ext cx="6154" cy="62017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0" name="Conector recto 469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10440553" y="412703"/>
            <a:ext cx="49888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5" name="Conector recto 474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7680025" y="1036064"/>
            <a:ext cx="277973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6" name="Conector recto 475"/>
          <p:cNvCxnSpPr/>
          <p:nvPr/>
        </p:nvCxnSpPr>
        <p:spPr>
          <a:xfrm flipH="1">
            <a:off x="7668500" y="1740116"/>
            <a:ext cx="3208803" cy="0"/>
          </a:xfrm>
          <a:prstGeom prst="line">
            <a:avLst/>
          </a:prstGeom>
          <a:ln w="28575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9" name="Conector recto 478"/>
          <p:cNvCxnSpPr/>
          <p:nvPr/>
        </p:nvCxnSpPr>
        <p:spPr>
          <a:xfrm>
            <a:off x="9917063" y="92127"/>
            <a:ext cx="0" cy="63002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0" name="Conector recto 479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9917063" y="93755"/>
            <a:ext cx="99164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2" name="Conector recto 481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7658067" y="724578"/>
            <a:ext cx="228697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3" name="Conector recto 482"/>
          <p:cNvCxnSpPr/>
          <p:nvPr/>
        </p:nvCxnSpPr>
        <p:spPr>
          <a:xfrm flipH="1">
            <a:off x="7620565" y="827237"/>
            <a:ext cx="2426388" cy="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4" name="Conector recto 483"/>
          <p:cNvCxnSpPr/>
          <p:nvPr/>
        </p:nvCxnSpPr>
        <p:spPr>
          <a:xfrm>
            <a:off x="10039488" y="197813"/>
            <a:ext cx="0" cy="524341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5" name="Conector recto 484"/>
          <p:cNvCxnSpPr/>
          <p:nvPr/>
        </p:nvCxnSpPr>
        <p:spPr>
          <a:xfrm flipH="1">
            <a:off x="10018973" y="183571"/>
            <a:ext cx="878068" cy="14242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6" name="16 Grupo"/>
          <p:cNvGrpSpPr>
            <a:grpSpLocks/>
          </p:cNvGrpSpPr>
          <p:nvPr/>
        </p:nvGrpSpPr>
        <p:grpSpPr bwMode="auto">
          <a:xfrm rot="16200000">
            <a:off x="8952614" y="752871"/>
            <a:ext cx="141550" cy="159068"/>
            <a:chOff x="1835696" y="1268760"/>
            <a:chExt cx="540000" cy="540000"/>
          </a:xfrm>
        </p:grpSpPr>
        <p:sp>
          <p:nvSpPr>
            <p:cNvPr id="487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488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sp>
        <p:nvSpPr>
          <p:cNvPr id="489" name="CuadroTexto 488"/>
          <p:cNvSpPr txBox="1"/>
          <p:nvPr/>
        </p:nvSpPr>
        <p:spPr>
          <a:xfrm>
            <a:off x="9030893" y="802049"/>
            <a:ext cx="4283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BCAF</a:t>
            </a:r>
            <a:endParaRPr lang="es-ES" sz="900" dirty="0"/>
          </a:p>
        </p:txBody>
      </p:sp>
      <p:sp>
        <p:nvSpPr>
          <p:cNvPr id="490" name="Rectángulo 489"/>
          <p:cNvSpPr/>
          <p:nvPr/>
        </p:nvSpPr>
        <p:spPr>
          <a:xfrm>
            <a:off x="7593784" y="2253050"/>
            <a:ext cx="3325245" cy="18486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sp>
        <p:nvSpPr>
          <p:cNvPr id="491" name="CuadroTexto 490"/>
          <p:cNvSpPr txBox="1"/>
          <p:nvPr/>
        </p:nvSpPr>
        <p:spPr>
          <a:xfrm>
            <a:off x="8972161" y="3509598"/>
            <a:ext cx="42191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BRET</a:t>
            </a:r>
            <a:endParaRPr lang="es-ES" sz="900" dirty="0"/>
          </a:p>
        </p:txBody>
      </p:sp>
      <p:cxnSp>
        <p:nvCxnSpPr>
          <p:cNvPr id="492" name="Conector recto 491"/>
          <p:cNvCxnSpPr/>
          <p:nvPr/>
        </p:nvCxnSpPr>
        <p:spPr>
          <a:xfrm flipH="1">
            <a:off x="7631841" y="3478488"/>
            <a:ext cx="3154149" cy="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3" name="Conector recto 492"/>
          <p:cNvCxnSpPr/>
          <p:nvPr/>
        </p:nvCxnSpPr>
        <p:spPr>
          <a:xfrm>
            <a:off x="10768552" y="2972697"/>
            <a:ext cx="0" cy="377111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4" name="Conector recto 493"/>
          <p:cNvCxnSpPr/>
          <p:nvPr/>
        </p:nvCxnSpPr>
        <p:spPr>
          <a:xfrm flipH="1">
            <a:off x="10753530" y="2962230"/>
            <a:ext cx="161548" cy="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5" name="63 Elipse"/>
          <p:cNvSpPr/>
          <p:nvPr/>
        </p:nvSpPr>
        <p:spPr bwMode="auto">
          <a:xfrm rot="20753580">
            <a:off x="8998916" y="3401299"/>
            <a:ext cx="141550" cy="15906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s-ES">
              <a:ln w="19050">
                <a:solidFill>
                  <a:schemeClr val="tx1"/>
                </a:solidFill>
              </a:ln>
              <a:latin typeface="Arial" charset="0"/>
            </a:endParaRPr>
          </a:p>
        </p:txBody>
      </p:sp>
      <p:sp>
        <p:nvSpPr>
          <p:cNvPr id="496" name="64 Triángulo isósceles"/>
          <p:cNvSpPr>
            <a:spLocks noChangeArrowheads="1"/>
          </p:cNvSpPr>
          <p:nvPr/>
        </p:nvSpPr>
        <p:spPr bwMode="auto">
          <a:xfrm rot="15991186">
            <a:off x="9011873" y="3426821"/>
            <a:ext cx="94193" cy="106628"/>
          </a:xfrm>
          <a:prstGeom prst="triangle">
            <a:avLst>
              <a:gd name="adj" fmla="val 50000"/>
            </a:avLst>
          </a:prstGeom>
          <a:solidFill>
            <a:srgbClr val="C000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n w="19050">
                <a:solidFill>
                  <a:schemeClr val="tx1"/>
                </a:solidFill>
              </a:ln>
              <a:latin typeface="Arial" panose="020B0604020202020204" pitchFamily="34" charset="0"/>
            </a:endParaRPr>
          </a:p>
        </p:txBody>
      </p:sp>
      <p:cxnSp>
        <p:nvCxnSpPr>
          <p:cNvPr id="497" name="Conector recto 496"/>
          <p:cNvCxnSpPr/>
          <p:nvPr/>
        </p:nvCxnSpPr>
        <p:spPr>
          <a:xfrm>
            <a:off x="10409589" y="2625851"/>
            <a:ext cx="0" cy="60240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8" name="Conector recto 497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10409589" y="2606737"/>
            <a:ext cx="49888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9" name="Conector recto 498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7636463" y="3231443"/>
            <a:ext cx="277973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1" name="Conector recto 500"/>
          <p:cNvCxnSpPr/>
          <p:nvPr/>
        </p:nvCxnSpPr>
        <p:spPr>
          <a:xfrm>
            <a:off x="9894871" y="2293623"/>
            <a:ext cx="0" cy="62633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2" name="Conector recto 501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9894871" y="2295251"/>
            <a:ext cx="99164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3" name="Conector recto 502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7614505" y="2919957"/>
            <a:ext cx="228697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4" name="Conector recto 503"/>
          <p:cNvCxnSpPr/>
          <p:nvPr/>
        </p:nvCxnSpPr>
        <p:spPr>
          <a:xfrm flipH="1">
            <a:off x="7577003" y="3022616"/>
            <a:ext cx="2426388" cy="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5" name="Conector recto 504"/>
          <p:cNvCxnSpPr/>
          <p:nvPr/>
        </p:nvCxnSpPr>
        <p:spPr>
          <a:xfrm>
            <a:off x="10017296" y="2399309"/>
            <a:ext cx="0" cy="524341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6" name="Conector recto 505"/>
          <p:cNvCxnSpPr/>
          <p:nvPr/>
        </p:nvCxnSpPr>
        <p:spPr>
          <a:xfrm flipH="1">
            <a:off x="9996781" y="2385067"/>
            <a:ext cx="878068" cy="14242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7" name="16 Grupo"/>
          <p:cNvGrpSpPr>
            <a:grpSpLocks/>
          </p:cNvGrpSpPr>
          <p:nvPr/>
        </p:nvGrpSpPr>
        <p:grpSpPr bwMode="auto">
          <a:xfrm rot="16200000">
            <a:off x="8909052" y="2948250"/>
            <a:ext cx="141550" cy="159068"/>
            <a:chOff x="1835696" y="1268760"/>
            <a:chExt cx="540000" cy="540000"/>
          </a:xfrm>
        </p:grpSpPr>
        <p:sp>
          <p:nvSpPr>
            <p:cNvPr id="508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509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sp>
        <p:nvSpPr>
          <p:cNvPr id="510" name="CuadroTexto 509"/>
          <p:cNvSpPr txBox="1"/>
          <p:nvPr/>
        </p:nvSpPr>
        <p:spPr>
          <a:xfrm>
            <a:off x="8987331" y="2997428"/>
            <a:ext cx="4283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BCAF</a:t>
            </a:r>
            <a:endParaRPr lang="es-ES" sz="900" dirty="0"/>
          </a:p>
        </p:txBody>
      </p:sp>
      <p:sp>
        <p:nvSpPr>
          <p:cNvPr id="511" name="Rectángulo 510"/>
          <p:cNvSpPr/>
          <p:nvPr/>
        </p:nvSpPr>
        <p:spPr>
          <a:xfrm>
            <a:off x="7663250" y="4434830"/>
            <a:ext cx="3325245" cy="18618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518" name="Conector recto 517"/>
          <p:cNvCxnSpPr/>
          <p:nvPr/>
        </p:nvCxnSpPr>
        <p:spPr>
          <a:xfrm>
            <a:off x="10506097" y="4785324"/>
            <a:ext cx="0" cy="63153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9" name="Conector recto 518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10488784" y="4785324"/>
            <a:ext cx="49888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0" name="Conector recto 519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7726361" y="5400599"/>
            <a:ext cx="277973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1" name="Conector recto 520"/>
          <p:cNvCxnSpPr/>
          <p:nvPr/>
        </p:nvCxnSpPr>
        <p:spPr>
          <a:xfrm flipH="1">
            <a:off x="7753746" y="6132245"/>
            <a:ext cx="3208803" cy="0"/>
          </a:xfrm>
          <a:prstGeom prst="line">
            <a:avLst/>
          </a:prstGeom>
          <a:ln w="28575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2" name="Conector recto 521"/>
          <p:cNvCxnSpPr/>
          <p:nvPr/>
        </p:nvCxnSpPr>
        <p:spPr>
          <a:xfrm flipH="1">
            <a:off x="9991379" y="4471524"/>
            <a:ext cx="4645" cy="61758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3" name="Conector recto 522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9996024" y="4473152"/>
            <a:ext cx="99164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4" name="Conector recto 523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7704403" y="5089113"/>
            <a:ext cx="228697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5" name="Conector recto 524"/>
          <p:cNvCxnSpPr/>
          <p:nvPr/>
        </p:nvCxnSpPr>
        <p:spPr>
          <a:xfrm flipH="1">
            <a:off x="7666901" y="5191772"/>
            <a:ext cx="2426388" cy="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6" name="Conector recto 525"/>
          <p:cNvCxnSpPr/>
          <p:nvPr/>
        </p:nvCxnSpPr>
        <p:spPr>
          <a:xfrm>
            <a:off x="10118449" y="4577210"/>
            <a:ext cx="0" cy="524341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7" name="Conector recto 526"/>
          <p:cNvCxnSpPr/>
          <p:nvPr/>
        </p:nvCxnSpPr>
        <p:spPr>
          <a:xfrm flipH="1">
            <a:off x="10097934" y="4562968"/>
            <a:ext cx="878068" cy="14242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8" name="16 Grupo"/>
          <p:cNvGrpSpPr>
            <a:grpSpLocks/>
          </p:cNvGrpSpPr>
          <p:nvPr/>
        </p:nvGrpSpPr>
        <p:grpSpPr bwMode="auto">
          <a:xfrm rot="16200000">
            <a:off x="8998950" y="5117406"/>
            <a:ext cx="141550" cy="159068"/>
            <a:chOff x="1835696" y="1268760"/>
            <a:chExt cx="540000" cy="540000"/>
          </a:xfrm>
        </p:grpSpPr>
        <p:sp>
          <p:nvSpPr>
            <p:cNvPr id="529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530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sp>
        <p:nvSpPr>
          <p:cNvPr id="531" name="CuadroTexto 530"/>
          <p:cNvSpPr txBox="1"/>
          <p:nvPr/>
        </p:nvSpPr>
        <p:spPr>
          <a:xfrm>
            <a:off x="9077229" y="5166584"/>
            <a:ext cx="4283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BCAF</a:t>
            </a:r>
            <a:endParaRPr lang="es-ES" sz="900" dirty="0"/>
          </a:p>
        </p:txBody>
      </p:sp>
      <p:sp>
        <p:nvSpPr>
          <p:cNvPr id="532" name="Rectángulo 531"/>
          <p:cNvSpPr/>
          <p:nvPr/>
        </p:nvSpPr>
        <p:spPr>
          <a:xfrm>
            <a:off x="3793517" y="4329435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533" name="Conector recto 532"/>
          <p:cNvCxnSpPr/>
          <p:nvPr/>
        </p:nvCxnSpPr>
        <p:spPr>
          <a:xfrm>
            <a:off x="6582460" y="4703296"/>
            <a:ext cx="0" cy="55676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4" name="Conector recto 533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6582460" y="4684182"/>
            <a:ext cx="49888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5" name="Conector recto 534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3823196" y="5297940"/>
            <a:ext cx="277973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7" name="Conector recto 536"/>
          <p:cNvCxnSpPr/>
          <p:nvPr/>
        </p:nvCxnSpPr>
        <p:spPr>
          <a:xfrm flipH="1">
            <a:off x="6051273" y="4371068"/>
            <a:ext cx="16469" cy="61538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8" name="Conector recto 537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6067742" y="4372696"/>
            <a:ext cx="99164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9" name="Conector recto 538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3801238" y="4986454"/>
            <a:ext cx="228697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0" name="Conector recto 539"/>
          <p:cNvCxnSpPr/>
          <p:nvPr/>
        </p:nvCxnSpPr>
        <p:spPr>
          <a:xfrm flipH="1">
            <a:off x="3763736" y="5089113"/>
            <a:ext cx="2426388" cy="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1" name="Conector recto 540"/>
          <p:cNvCxnSpPr/>
          <p:nvPr/>
        </p:nvCxnSpPr>
        <p:spPr>
          <a:xfrm>
            <a:off x="6190167" y="4476754"/>
            <a:ext cx="0" cy="524341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2" name="Conector recto 541"/>
          <p:cNvCxnSpPr/>
          <p:nvPr/>
        </p:nvCxnSpPr>
        <p:spPr>
          <a:xfrm flipH="1">
            <a:off x="6169652" y="4462512"/>
            <a:ext cx="878068" cy="14242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3" name="16 Grupo"/>
          <p:cNvGrpSpPr>
            <a:grpSpLocks/>
          </p:cNvGrpSpPr>
          <p:nvPr/>
        </p:nvGrpSpPr>
        <p:grpSpPr bwMode="auto">
          <a:xfrm rot="16200000">
            <a:off x="5095785" y="5014747"/>
            <a:ext cx="141550" cy="159068"/>
            <a:chOff x="1835696" y="1268760"/>
            <a:chExt cx="540000" cy="540000"/>
          </a:xfrm>
        </p:grpSpPr>
        <p:sp>
          <p:nvSpPr>
            <p:cNvPr id="544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545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sp>
        <p:nvSpPr>
          <p:cNvPr id="546" name="CuadroTexto 545"/>
          <p:cNvSpPr txBox="1"/>
          <p:nvPr/>
        </p:nvSpPr>
        <p:spPr>
          <a:xfrm>
            <a:off x="5174064" y="5063925"/>
            <a:ext cx="4283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BCAF</a:t>
            </a:r>
            <a:endParaRPr lang="es-ES" sz="900" dirty="0"/>
          </a:p>
        </p:txBody>
      </p:sp>
      <p:sp>
        <p:nvSpPr>
          <p:cNvPr id="547" name="CuadroTexto 546"/>
          <p:cNvSpPr txBox="1"/>
          <p:nvPr/>
        </p:nvSpPr>
        <p:spPr>
          <a:xfrm>
            <a:off x="1799439" y="2176686"/>
            <a:ext cx="93166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err="1" smtClean="0"/>
              <a:t>MixtaRetSolar</a:t>
            </a:r>
            <a:r>
              <a:rPr lang="es-ES" sz="900" dirty="0" smtClean="0"/>
              <a:t> *</a:t>
            </a:r>
            <a:endParaRPr lang="es-ES" sz="900" dirty="0"/>
          </a:p>
        </p:txBody>
      </p:sp>
      <p:sp>
        <p:nvSpPr>
          <p:cNvPr id="548" name="CuadroTexto 547"/>
          <p:cNvSpPr txBox="1"/>
          <p:nvPr/>
        </p:nvSpPr>
        <p:spPr>
          <a:xfrm>
            <a:off x="1821425" y="4096744"/>
            <a:ext cx="8771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err="1" smtClean="0"/>
              <a:t>MixtaRetRed</a:t>
            </a:r>
            <a:r>
              <a:rPr lang="es-ES" sz="900" dirty="0" smtClean="0"/>
              <a:t> *</a:t>
            </a:r>
            <a:endParaRPr lang="es-ES" sz="900" dirty="0"/>
          </a:p>
        </p:txBody>
      </p:sp>
      <p:sp>
        <p:nvSpPr>
          <p:cNvPr id="549" name="CuadroTexto 548"/>
          <p:cNvSpPr txBox="1"/>
          <p:nvPr/>
        </p:nvSpPr>
        <p:spPr>
          <a:xfrm>
            <a:off x="5362773" y="2144600"/>
            <a:ext cx="77296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err="1" smtClean="0"/>
              <a:t>MixtaSolar</a:t>
            </a:r>
            <a:r>
              <a:rPr lang="es-ES" sz="900" dirty="0" smtClean="0"/>
              <a:t> *</a:t>
            </a:r>
            <a:endParaRPr lang="es-ES" sz="900" dirty="0"/>
          </a:p>
        </p:txBody>
      </p:sp>
      <p:sp>
        <p:nvSpPr>
          <p:cNvPr id="550" name="CuadroTexto 549"/>
          <p:cNvSpPr txBox="1"/>
          <p:nvPr/>
        </p:nvSpPr>
        <p:spPr>
          <a:xfrm>
            <a:off x="5326668" y="4101906"/>
            <a:ext cx="71846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err="1" smtClean="0"/>
              <a:t>MixtaRed</a:t>
            </a:r>
            <a:r>
              <a:rPr lang="es-ES" sz="900" dirty="0" smtClean="0"/>
              <a:t> *</a:t>
            </a:r>
            <a:endParaRPr lang="es-ES" sz="900" dirty="0"/>
          </a:p>
        </p:txBody>
      </p:sp>
      <p:sp>
        <p:nvSpPr>
          <p:cNvPr id="551" name="CuadroTexto 550"/>
          <p:cNvSpPr txBox="1"/>
          <p:nvPr/>
        </p:nvSpPr>
        <p:spPr>
          <a:xfrm>
            <a:off x="8832251" y="1938043"/>
            <a:ext cx="100219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err="1" smtClean="0"/>
              <a:t>MixtaRetSolarD</a:t>
            </a:r>
            <a:r>
              <a:rPr lang="es-ES" sz="900" dirty="0" smtClean="0"/>
              <a:t> *</a:t>
            </a:r>
            <a:endParaRPr lang="es-ES" sz="900" dirty="0"/>
          </a:p>
        </p:txBody>
      </p:sp>
      <p:sp>
        <p:nvSpPr>
          <p:cNvPr id="552" name="CuadroTexto 551"/>
          <p:cNvSpPr txBox="1"/>
          <p:nvPr/>
        </p:nvSpPr>
        <p:spPr>
          <a:xfrm>
            <a:off x="8902268" y="6300437"/>
            <a:ext cx="84350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err="1" smtClean="0"/>
              <a:t>MixtaSolarD</a:t>
            </a:r>
            <a:r>
              <a:rPr lang="es-ES" sz="900" dirty="0" smtClean="0"/>
              <a:t> *</a:t>
            </a:r>
            <a:endParaRPr lang="es-ES" sz="900" dirty="0"/>
          </a:p>
        </p:txBody>
      </p:sp>
      <p:sp>
        <p:nvSpPr>
          <p:cNvPr id="553" name="CuadroTexto 552"/>
          <p:cNvSpPr txBox="1"/>
          <p:nvPr/>
        </p:nvSpPr>
        <p:spPr>
          <a:xfrm>
            <a:off x="9051777" y="4212160"/>
            <a:ext cx="94769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err="1" smtClean="0"/>
              <a:t>MixtaRetRedD</a:t>
            </a:r>
            <a:r>
              <a:rPr lang="es-ES" sz="900" dirty="0" smtClean="0"/>
              <a:t> *</a:t>
            </a:r>
            <a:endParaRPr lang="es-ES" sz="900" dirty="0"/>
          </a:p>
        </p:txBody>
      </p:sp>
      <p:sp>
        <p:nvSpPr>
          <p:cNvPr id="554" name="CuadroTexto 553"/>
          <p:cNvSpPr txBox="1"/>
          <p:nvPr/>
        </p:nvSpPr>
        <p:spPr>
          <a:xfrm>
            <a:off x="5153158" y="6229254"/>
            <a:ext cx="78899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err="1" smtClean="0"/>
              <a:t>MixtaRedD</a:t>
            </a:r>
            <a:r>
              <a:rPr lang="es-ES" sz="900" dirty="0" smtClean="0"/>
              <a:t> *</a:t>
            </a:r>
            <a:endParaRPr lang="es-ES" sz="900" dirty="0"/>
          </a:p>
        </p:txBody>
      </p:sp>
      <p:sp>
        <p:nvSpPr>
          <p:cNvPr id="555" name="Rectángulo 554"/>
          <p:cNvSpPr/>
          <p:nvPr/>
        </p:nvSpPr>
        <p:spPr>
          <a:xfrm>
            <a:off x="556305" y="4407597"/>
            <a:ext cx="3011055" cy="15817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sp>
        <p:nvSpPr>
          <p:cNvPr id="557" name="CuadroTexto 556"/>
          <p:cNvSpPr txBox="1"/>
          <p:nvPr/>
        </p:nvSpPr>
        <p:spPr>
          <a:xfrm>
            <a:off x="1508652" y="4599482"/>
            <a:ext cx="11719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7200" i="1" dirty="0" smtClean="0"/>
              <a:t>¿?</a:t>
            </a:r>
            <a:endParaRPr lang="es-ES" sz="7200" i="1" dirty="0"/>
          </a:p>
        </p:txBody>
      </p:sp>
      <p:sp>
        <p:nvSpPr>
          <p:cNvPr id="577" name="CuadroTexto 576"/>
          <p:cNvSpPr txBox="1"/>
          <p:nvPr/>
        </p:nvSpPr>
        <p:spPr>
          <a:xfrm>
            <a:off x="1567957" y="6132245"/>
            <a:ext cx="8595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desconocido *</a:t>
            </a:r>
            <a:endParaRPr lang="es-ES" sz="900" dirty="0"/>
          </a:p>
        </p:txBody>
      </p:sp>
    </p:spTree>
    <p:extLst>
      <p:ext uri="{BB962C8B-B14F-4D97-AF65-F5344CB8AC3E}">
        <p14:creationId xmlns:p14="http://schemas.microsoft.com/office/powerpoint/2010/main" val="2645131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8" name="Rectángulo 1097">
            <a:extLst>
              <a:ext uri="{FF2B5EF4-FFF2-40B4-BE49-F238E27FC236}">
                <a16:creationId xmlns:a16="http://schemas.microsoft.com/office/drawing/2014/main" id="{238749D0-B86C-4F97-9C83-7C30F7BF9733}"/>
              </a:ext>
            </a:extLst>
          </p:cNvPr>
          <p:cNvSpPr/>
          <p:nvPr/>
        </p:nvSpPr>
        <p:spPr>
          <a:xfrm>
            <a:off x="2794168" y="5490713"/>
            <a:ext cx="563782" cy="3614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113" name="Rectangle 86" descr="Horizontal oscura">
            <a:extLst>
              <a:ext uri="{FF2B5EF4-FFF2-40B4-BE49-F238E27FC236}">
                <a16:creationId xmlns:a16="http://schemas.microsoft.com/office/drawing/2014/main" id="{D976FBB3-184C-4B61-887F-B019076920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6628" y="5490137"/>
            <a:ext cx="301733" cy="122386"/>
          </a:xfrm>
          <a:prstGeom prst="rect">
            <a:avLst/>
          </a:prstGeom>
          <a:pattFill prst="dkHorz">
            <a:fgClr>
              <a:srgbClr val="000066"/>
            </a:fgClr>
            <a:bgClr>
              <a:schemeClr val="accent5">
                <a:lumMod val="20000"/>
                <a:lumOff val="80000"/>
              </a:schemeClr>
            </a:bgClr>
          </a:patt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ES" altLang="es-ES"/>
          </a:p>
        </p:txBody>
      </p:sp>
      <p:sp>
        <p:nvSpPr>
          <p:cNvPr id="1114" name="Rectangle 86" descr="Horizontal oscura">
            <a:extLst>
              <a:ext uri="{FF2B5EF4-FFF2-40B4-BE49-F238E27FC236}">
                <a16:creationId xmlns:a16="http://schemas.microsoft.com/office/drawing/2014/main" id="{29DD3AE7-029C-4D9D-B134-C90E3F6862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7841" y="5681291"/>
            <a:ext cx="301733" cy="161449"/>
          </a:xfrm>
          <a:prstGeom prst="rect">
            <a:avLst/>
          </a:prstGeom>
          <a:pattFill prst="dkHorz">
            <a:fgClr>
              <a:srgbClr val="FF0000"/>
            </a:fgClr>
            <a:bgClr>
              <a:schemeClr val="accent6">
                <a:lumMod val="20000"/>
                <a:lumOff val="80000"/>
              </a:schemeClr>
            </a:bgClr>
          </a:patt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ES" altLang="es-ES"/>
          </a:p>
        </p:txBody>
      </p:sp>
      <p:cxnSp>
        <p:nvCxnSpPr>
          <p:cNvPr id="891" name="Conector recto 890">
            <a:extLst>
              <a:ext uri="{FF2B5EF4-FFF2-40B4-BE49-F238E27FC236}">
                <a16:creationId xmlns:a16="http://schemas.microsoft.com/office/drawing/2014/main" id="{C92FE08C-3973-4FE5-90A6-771300450C4B}"/>
              </a:ext>
            </a:extLst>
          </p:cNvPr>
          <p:cNvCxnSpPr>
            <a:cxnSpLocks/>
          </p:cNvCxnSpPr>
          <p:nvPr/>
        </p:nvCxnSpPr>
        <p:spPr>
          <a:xfrm>
            <a:off x="8708510" y="3667943"/>
            <a:ext cx="6429" cy="175508"/>
          </a:xfrm>
          <a:prstGeom prst="line">
            <a:avLst/>
          </a:prstGeom>
          <a:ln w="28575">
            <a:solidFill>
              <a:schemeClr val="bg2">
                <a:lumMod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2" name="Conector recto 891">
            <a:extLst>
              <a:ext uri="{FF2B5EF4-FFF2-40B4-BE49-F238E27FC236}">
                <a16:creationId xmlns:a16="http://schemas.microsoft.com/office/drawing/2014/main" id="{C92FE08C-3973-4FE5-90A6-771300450C4B}"/>
              </a:ext>
            </a:extLst>
          </p:cNvPr>
          <p:cNvCxnSpPr>
            <a:cxnSpLocks/>
          </p:cNvCxnSpPr>
          <p:nvPr/>
        </p:nvCxnSpPr>
        <p:spPr>
          <a:xfrm>
            <a:off x="9608228" y="3653232"/>
            <a:ext cx="6429" cy="175508"/>
          </a:xfrm>
          <a:prstGeom prst="line">
            <a:avLst/>
          </a:prstGeom>
          <a:ln w="28575">
            <a:solidFill>
              <a:schemeClr val="bg2">
                <a:lumMod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ángulo 3"/>
          <p:cNvSpPr/>
          <p:nvPr/>
        </p:nvSpPr>
        <p:spPr>
          <a:xfrm>
            <a:off x="4329270" y="1990601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grpSp>
        <p:nvGrpSpPr>
          <p:cNvPr id="527" name="Grupo 526"/>
          <p:cNvGrpSpPr/>
          <p:nvPr/>
        </p:nvGrpSpPr>
        <p:grpSpPr>
          <a:xfrm>
            <a:off x="7721438" y="1642683"/>
            <a:ext cx="1945342" cy="592658"/>
            <a:chOff x="7721882" y="1567556"/>
            <a:chExt cx="1945342" cy="592658"/>
          </a:xfrm>
        </p:grpSpPr>
        <p:sp>
          <p:nvSpPr>
            <p:cNvPr id="5" name="Rectángulo 4"/>
            <p:cNvSpPr/>
            <p:nvPr/>
          </p:nvSpPr>
          <p:spPr>
            <a:xfrm>
              <a:off x="7721882" y="1567556"/>
              <a:ext cx="1945342" cy="59265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s-ES" dirty="0"/>
            </a:p>
          </p:txBody>
        </p:sp>
        <p:grpSp>
          <p:nvGrpSpPr>
            <p:cNvPr id="215" name="Grupo 214">
              <a:extLst>
                <a:ext uri="{FF2B5EF4-FFF2-40B4-BE49-F238E27FC236}">
                  <a16:creationId xmlns:a16="http://schemas.microsoft.com/office/drawing/2014/main" id="{87FD66EE-E0B6-4CF0-AF3A-B14C74A07B4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486814" y="1660318"/>
              <a:ext cx="684768" cy="315371"/>
              <a:chOff x="4680000" y="3744000"/>
              <a:chExt cx="1334105" cy="934888"/>
            </a:xfrm>
          </p:grpSpPr>
          <p:grpSp>
            <p:nvGrpSpPr>
              <p:cNvPr id="216" name="Grupo 215">
                <a:extLst>
                  <a:ext uri="{FF2B5EF4-FFF2-40B4-BE49-F238E27FC236}">
                    <a16:creationId xmlns:a16="http://schemas.microsoft.com/office/drawing/2014/main" id="{FBDC1B72-F247-4D6C-BBDD-267E7834DC8D}"/>
                  </a:ext>
                </a:extLst>
              </p:cNvPr>
              <p:cNvGrpSpPr/>
              <p:nvPr/>
            </p:nvGrpSpPr>
            <p:grpSpPr>
              <a:xfrm>
                <a:off x="4680000" y="3744000"/>
                <a:ext cx="1334105" cy="928800"/>
                <a:chOff x="4658400" y="3645024"/>
                <a:chExt cx="1334105" cy="928800"/>
              </a:xfrm>
            </p:grpSpPr>
            <p:grpSp>
              <p:nvGrpSpPr>
                <p:cNvPr id="218" name="Grupo 217">
                  <a:extLst>
                    <a:ext uri="{FF2B5EF4-FFF2-40B4-BE49-F238E27FC236}">
                      <a16:creationId xmlns:a16="http://schemas.microsoft.com/office/drawing/2014/main" id="{B871BE28-A5D3-432C-B990-135EC6B35B86}"/>
                    </a:ext>
                  </a:extLst>
                </p:cNvPr>
                <p:cNvGrpSpPr/>
                <p:nvPr/>
              </p:nvGrpSpPr>
              <p:grpSpPr>
                <a:xfrm>
                  <a:off x="5611505" y="3645024"/>
                  <a:ext cx="381000" cy="928800"/>
                  <a:chOff x="5611505" y="3645024"/>
                  <a:chExt cx="381000" cy="928800"/>
                </a:xfrm>
              </p:grpSpPr>
              <p:sp>
                <p:nvSpPr>
                  <p:cNvPr id="240" name="Rectangle 79">
                    <a:extLst>
                      <a:ext uri="{FF2B5EF4-FFF2-40B4-BE49-F238E27FC236}">
                        <a16:creationId xmlns:a16="http://schemas.microsoft.com/office/drawing/2014/main" id="{09D82E71-693A-41BD-B000-60444599B7B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611505" y="3645024"/>
                    <a:ext cx="381000" cy="928800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s-ES" altLang="es-ES"/>
                  </a:p>
                </p:txBody>
              </p:sp>
              <p:grpSp>
                <p:nvGrpSpPr>
                  <p:cNvPr id="241" name="Grupo 240">
                    <a:extLst>
                      <a:ext uri="{FF2B5EF4-FFF2-40B4-BE49-F238E27FC236}">
                        <a16:creationId xmlns:a16="http://schemas.microsoft.com/office/drawing/2014/main" id="{DD43051C-7742-4000-8225-2CE76B177EF4}"/>
                      </a:ext>
                    </a:extLst>
                  </p:cNvPr>
                  <p:cNvGrpSpPr/>
                  <p:nvPr/>
                </p:nvGrpSpPr>
                <p:grpSpPr>
                  <a:xfrm>
                    <a:off x="5692351" y="3686654"/>
                    <a:ext cx="228600" cy="842452"/>
                    <a:chOff x="6282965" y="3679428"/>
                    <a:chExt cx="228600" cy="842452"/>
                  </a:xfrm>
                </p:grpSpPr>
                <p:sp>
                  <p:nvSpPr>
                    <p:cNvPr id="242" name="Rectangle 80">
                      <a:extLst>
                        <a:ext uri="{FF2B5EF4-FFF2-40B4-BE49-F238E27FC236}">
                          <a16:creationId xmlns:a16="http://schemas.microsoft.com/office/drawing/2014/main" id="{47A17B71-789B-4926-AA90-CB786436032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282965" y="3679428"/>
                      <a:ext cx="228600" cy="83592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/>
                      <a:endParaRPr lang="es-ES" altLang="es-ES"/>
                    </a:p>
                  </p:txBody>
                </p:sp>
                <p:sp>
                  <p:nvSpPr>
                    <p:cNvPr id="243" name="AutoShape 81">
                      <a:extLst>
                        <a:ext uri="{FF2B5EF4-FFF2-40B4-BE49-F238E27FC236}">
                          <a16:creationId xmlns:a16="http://schemas.microsoft.com/office/drawing/2014/main" id="{CA7256C5-7C63-46A6-A8AF-B6964C885C4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282965" y="3693880"/>
                      <a:ext cx="228600" cy="828000"/>
                    </a:xfrm>
                    <a:prstGeom prst="rtTriangle">
                      <a:avLst/>
                    </a:prstGeom>
                    <a:solidFill>
                      <a:srgbClr val="FF99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/>
                      <a:endParaRPr lang="es-ES" altLang="es-ES"/>
                    </a:p>
                  </p:txBody>
                </p:sp>
              </p:grpSp>
            </p:grpSp>
            <p:grpSp>
              <p:nvGrpSpPr>
                <p:cNvPr id="219" name="Grupo 218">
                  <a:extLst>
                    <a:ext uri="{FF2B5EF4-FFF2-40B4-BE49-F238E27FC236}">
                      <a16:creationId xmlns:a16="http://schemas.microsoft.com/office/drawing/2014/main" id="{5A9FF5DF-D873-4F5D-987D-AB7833A14788}"/>
                    </a:ext>
                  </a:extLst>
                </p:cNvPr>
                <p:cNvGrpSpPr/>
                <p:nvPr/>
              </p:nvGrpSpPr>
              <p:grpSpPr>
                <a:xfrm>
                  <a:off x="4658400" y="3646800"/>
                  <a:ext cx="304800" cy="925200"/>
                  <a:chOff x="4658400" y="3646800"/>
                  <a:chExt cx="304800" cy="925200"/>
                </a:xfrm>
              </p:grpSpPr>
              <p:sp>
                <p:nvSpPr>
                  <p:cNvPr id="229" name="Rectangle 54">
                    <a:extLst>
                      <a:ext uri="{FF2B5EF4-FFF2-40B4-BE49-F238E27FC236}">
                        <a16:creationId xmlns:a16="http://schemas.microsoft.com/office/drawing/2014/main" id="{E4AED259-138E-44AC-BF27-6694032BDA0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658400" y="3646800"/>
                    <a:ext cx="304800" cy="925200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s-ES" altLang="es-ES"/>
                  </a:p>
                </p:txBody>
              </p:sp>
              <p:grpSp>
                <p:nvGrpSpPr>
                  <p:cNvPr id="230" name="Grupo 229">
                    <a:extLst>
                      <a:ext uri="{FF2B5EF4-FFF2-40B4-BE49-F238E27FC236}">
                        <a16:creationId xmlns:a16="http://schemas.microsoft.com/office/drawing/2014/main" id="{F6F71A57-3652-4463-BFAF-308EE6919DCD}"/>
                      </a:ext>
                    </a:extLst>
                  </p:cNvPr>
                  <p:cNvGrpSpPr/>
                  <p:nvPr/>
                </p:nvGrpSpPr>
                <p:grpSpPr>
                  <a:xfrm>
                    <a:off x="4734000" y="3686654"/>
                    <a:ext cx="161925" cy="832680"/>
                    <a:chOff x="4724104" y="3691284"/>
                    <a:chExt cx="161925" cy="832680"/>
                  </a:xfrm>
                </p:grpSpPr>
                <p:sp>
                  <p:nvSpPr>
                    <p:cNvPr id="231" name="Rectangle 55" descr="Papel bouquet">
                      <a:extLst>
                        <a:ext uri="{FF2B5EF4-FFF2-40B4-BE49-F238E27FC236}">
                          <a16:creationId xmlns:a16="http://schemas.microsoft.com/office/drawing/2014/main" id="{48803166-A8ED-4FB6-A136-50F4DEEC9D5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727279" y="3691284"/>
                      <a:ext cx="152400" cy="832680"/>
                    </a:xfrm>
                    <a:prstGeom prst="rect">
                      <a:avLst/>
                    </a:prstGeom>
                    <a:blipFill dpi="0" rotWithShape="0"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tile tx="0" ty="0" sx="100000" sy="100000" flip="none" algn="tl"/>
                    </a:blipFill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/>
                      <a:endParaRPr lang="es-ES" altLang="es-ES"/>
                    </a:p>
                  </p:txBody>
                </p:sp>
                <p:sp>
                  <p:nvSpPr>
                    <p:cNvPr id="232" name="Freeform 56">
                      <a:extLst>
                        <a:ext uri="{FF2B5EF4-FFF2-40B4-BE49-F238E27FC236}">
                          <a16:creationId xmlns:a16="http://schemas.microsoft.com/office/drawing/2014/main" id="{E6AB961D-8ED9-425D-ADEB-316625FC9E6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727279" y="3691284"/>
                      <a:ext cx="152400" cy="107940"/>
                    </a:xfrm>
                    <a:custGeom>
                      <a:avLst/>
                      <a:gdLst>
                        <a:gd name="T0" fmla="*/ 0 w 96"/>
                        <a:gd name="T1" fmla="*/ 0 h 112"/>
                        <a:gd name="T2" fmla="*/ 96 w 96"/>
                        <a:gd name="T3" fmla="*/ 112 h 112"/>
                        <a:gd name="T4" fmla="*/ 0 60000 65536"/>
                        <a:gd name="T5" fmla="*/ 0 60000 65536"/>
                        <a:gd name="T6" fmla="*/ 0 w 96"/>
                        <a:gd name="T7" fmla="*/ 0 h 112"/>
                        <a:gd name="T8" fmla="*/ 96 w 96"/>
                        <a:gd name="T9" fmla="*/ 112 h 112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T6" t="T7" r="T8" b="T9"/>
                      <a:pathLst>
                        <a:path w="96" h="112">
                          <a:moveTo>
                            <a:pt x="0" y="0"/>
                          </a:moveTo>
                          <a:lnTo>
                            <a:pt x="96" y="112"/>
                          </a:lnTo>
                        </a:path>
                      </a:pathLst>
                    </a:cu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233" name="Freeform 57">
                      <a:extLst>
                        <a:ext uri="{FF2B5EF4-FFF2-40B4-BE49-F238E27FC236}">
                          <a16:creationId xmlns:a16="http://schemas.microsoft.com/office/drawing/2014/main" id="{12A6CD40-49A1-4C55-A804-C46ED6559E1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724104" y="3803079"/>
                      <a:ext cx="161925" cy="88665"/>
                    </a:xfrm>
                    <a:custGeom>
                      <a:avLst/>
                      <a:gdLst>
                        <a:gd name="T0" fmla="*/ 102 w 102"/>
                        <a:gd name="T1" fmla="*/ 0 h 92"/>
                        <a:gd name="T2" fmla="*/ 0 w 102"/>
                        <a:gd name="T3" fmla="*/ 92 h 92"/>
                        <a:gd name="T4" fmla="*/ 0 w 102"/>
                        <a:gd name="T5" fmla="*/ 90 h 92"/>
                        <a:gd name="T6" fmla="*/ 0 60000 65536"/>
                        <a:gd name="T7" fmla="*/ 0 60000 65536"/>
                        <a:gd name="T8" fmla="*/ 0 60000 65536"/>
                        <a:gd name="T9" fmla="*/ 0 w 102"/>
                        <a:gd name="T10" fmla="*/ 0 h 92"/>
                        <a:gd name="T11" fmla="*/ 102 w 102"/>
                        <a:gd name="T12" fmla="*/ 92 h 92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02" h="92">
                          <a:moveTo>
                            <a:pt x="102" y="0"/>
                          </a:moveTo>
                          <a:lnTo>
                            <a:pt x="0" y="92"/>
                          </a:lnTo>
                          <a:lnTo>
                            <a:pt x="0" y="90"/>
                          </a:lnTo>
                        </a:path>
                      </a:pathLst>
                    </a:cu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234" name="Freeform 58">
                      <a:extLst>
                        <a:ext uri="{FF2B5EF4-FFF2-40B4-BE49-F238E27FC236}">
                          <a16:creationId xmlns:a16="http://schemas.microsoft.com/office/drawing/2014/main" id="{998587AC-97BA-4DC4-B513-5DCE2EA64F8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730454" y="3901382"/>
                      <a:ext cx="152400" cy="96375"/>
                    </a:xfrm>
                    <a:custGeom>
                      <a:avLst/>
                      <a:gdLst>
                        <a:gd name="T0" fmla="*/ 0 w 96"/>
                        <a:gd name="T1" fmla="*/ 0 h 100"/>
                        <a:gd name="T2" fmla="*/ 96 w 96"/>
                        <a:gd name="T3" fmla="*/ 100 h 100"/>
                        <a:gd name="T4" fmla="*/ 0 60000 65536"/>
                        <a:gd name="T5" fmla="*/ 0 60000 65536"/>
                        <a:gd name="T6" fmla="*/ 0 w 96"/>
                        <a:gd name="T7" fmla="*/ 0 h 100"/>
                        <a:gd name="T8" fmla="*/ 96 w 96"/>
                        <a:gd name="T9" fmla="*/ 100 h 100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T6" t="T7" r="T8" b="T9"/>
                      <a:pathLst>
                        <a:path w="96" h="100">
                          <a:moveTo>
                            <a:pt x="0" y="0"/>
                          </a:moveTo>
                          <a:lnTo>
                            <a:pt x="96" y="100"/>
                          </a:lnTo>
                        </a:path>
                      </a:pathLst>
                    </a:cu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235" name="Freeform 59">
                      <a:extLst>
                        <a:ext uri="{FF2B5EF4-FFF2-40B4-BE49-F238E27FC236}">
                          <a16:creationId xmlns:a16="http://schemas.microsoft.com/office/drawing/2014/main" id="{E128D5C0-B27A-45F6-A439-2C080D4794C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727279" y="3997757"/>
                      <a:ext cx="149225" cy="107940"/>
                    </a:xfrm>
                    <a:custGeom>
                      <a:avLst/>
                      <a:gdLst>
                        <a:gd name="T0" fmla="*/ 94 w 94"/>
                        <a:gd name="T1" fmla="*/ 0 h 112"/>
                        <a:gd name="T2" fmla="*/ 0 w 94"/>
                        <a:gd name="T3" fmla="*/ 112 h 112"/>
                        <a:gd name="T4" fmla="*/ 0 60000 65536"/>
                        <a:gd name="T5" fmla="*/ 0 60000 65536"/>
                        <a:gd name="T6" fmla="*/ 0 w 94"/>
                        <a:gd name="T7" fmla="*/ 0 h 112"/>
                        <a:gd name="T8" fmla="*/ 94 w 94"/>
                        <a:gd name="T9" fmla="*/ 112 h 112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T6" t="T7" r="T8" b="T9"/>
                      <a:pathLst>
                        <a:path w="94" h="112">
                          <a:moveTo>
                            <a:pt x="94" y="0"/>
                          </a:moveTo>
                          <a:lnTo>
                            <a:pt x="0" y="112"/>
                          </a:lnTo>
                        </a:path>
                      </a:pathLst>
                    </a:cu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236" name="Line 60">
                      <a:extLst>
                        <a:ext uri="{FF2B5EF4-FFF2-40B4-BE49-F238E27FC236}">
                          <a16:creationId xmlns:a16="http://schemas.microsoft.com/office/drawing/2014/main" id="{9C224F35-5656-4D6E-8242-8AD36DB2352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727279" y="4107624"/>
                      <a:ext cx="152400" cy="925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s-ES" dirty="0"/>
                    </a:p>
                  </p:txBody>
                </p:sp>
                <p:sp>
                  <p:nvSpPr>
                    <p:cNvPr id="237" name="Freeform 61">
                      <a:extLst>
                        <a:ext uri="{FF2B5EF4-FFF2-40B4-BE49-F238E27FC236}">
                          <a16:creationId xmlns:a16="http://schemas.microsoft.com/office/drawing/2014/main" id="{7443D4E9-D783-45A2-A6CC-716077C641B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730454" y="4200144"/>
                      <a:ext cx="146050" cy="113723"/>
                    </a:xfrm>
                    <a:custGeom>
                      <a:avLst/>
                      <a:gdLst>
                        <a:gd name="T0" fmla="*/ 92 w 92"/>
                        <a:gd name="T1" fmla="*/ 0 h 118"/>
                        <a:gd name="T2" fmla="*/ 0 w 92"/>
                        <a:gd name="T3" fmla="*/ 118 h 118"/>
                        <a:gd name="T4" fmla="*/ 0 60000 65536"/>
                        <a:gd name="T5" fmla="*/ 0 60000 65536"/>
                        <a:gd name="T6" fmla="*/ 0 w 92"/>
                        <a:gd name="T7" fmla="*/ 0 h 118"/>
                        <a:gd name="T8" fmla="*/ 92 w 92"/>
                        <a:gd name="T9" fmla="*/ 118 h 118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T6" t="T7" r="T8" b="T9"/>
                      <a:pathLst>
                        <a:path w="92" h="118">
                          <a:moveTo>
                            <a:pt x="92" y="0"/>
                          </a:moveTo>
                          <a:lnTo>
                            <a:pt x="0" y="118"/>
                          </a:lnTo>
                        </a:path>
                      </a:pathLst>
                    </a:cu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238" name="Freeform 62">
                      <a:extLst>
                        <a:ext uri="{FF2B5EF4-FFF2-40B4-BE49-F238E27FC236}">
                          <a16:creationId xmlns:a16="http://schemas.microsoft.com/office/drawing/2014/main" id="{914F6560-9A1F-48BF-9B2E-671043D5492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727279" y="4315794"/>
                      <a:ext cx="149225" cy="98303"/>
                    </a:xfrm>
                    <a:custGeom>
                      <a:avLst/>
                      <a:gdLst>
                        <a:gd name="T0" fmla="*/ 0 w 94"/>
                        <a:gd name="T1" fmla="*/ 0 h 102"/>
                        <a:gd name="T2" fmla="*/ 94 w 94"/>
                        <a:gd name="T3" fmla="*/ 102 h 102"/>
                        <a:gd name="T4" fmla="*/ 0 60000 65536"/>
                        <a:gd name="T5" fmla="*/ 0 60000 65536"/>
                        <a:gd name="T6" fmla="*/ 0 w 94"/>
                        <a:gd name="T7" fmla="*/ 0 h 102"/>
                        <a:gd name="T8" fmla="*/ 94 w 94"/>
                        <a:gd name="T9" fmla="*/ 102 h 102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T6" t="T7" r="T8" b="T9"/>
                      <a:pathLst>
                        <a:path w="94" h="102">
                          <a:moveTo>
                            <a:pt x="0" y="0"/>
                          </a:moveTo>
                          <a:lnTo>
                            <a:pt x="94" y="102"/>
                          </a:lnTo>
                        </a:path>
                      </a:pathLst>
                    </a:cu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239" name="Freeform 63">
                      <a:extLst>
                        <a:ext uri="{FF2B5EF4-FFF2-40B4-BE49-F238E27FC236}">
                          <a16:creationId xmlns:a16="http://schemas.microsoft.com/office/drawing/2014/main" id="{19984922-C0DF-4668-9805-E1F90D2B9B7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727279" y="4419879"/>
                      <a:ext cx="149225" cy="102158"/>
                    </a:xfrm>
                    <a:custGeom>
                      <a:avLst/>
                      <a:gdLst>
                        <a:gd name="T0" fmla="*/ 94 w 94"/>
                        <a:gd name="T1" fmla="*/ 0 h 106"/>
                        <a:gd name="T2" fmla="*/ 0 w 94"/>
                        <a:gd name="T3" fmla="*/ 106 h 106"/>
                        <a:gd name="T4" fmla="*/ 0 60000 65536"/>
                        <a:gd name="T5" fmla="*/ 0 60000 65536"/>
                        <a:gd name="T6" fmla="*/ 0 w 94"/>
                        <a:gd name="T7" fmla="*/ 0 h 106"/>
                        <a:gd name="T8" fmla="*/ 94 w 94"/>
                        <a:gd name="T9" fmla="*/ 106 h 106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T6" t="T7" r="T8" b="T9"/>
                      <a:pathLst>
                        <a:path w="94" h="106">
                          <a:moveTo>
                            <a:pt x="94" y="0"/>
                          </a:moveTo>
                          <a:lnTo>
                            <a:pt x="0" y="106"/>
                          </a:lnTo>
                        </a:path>
                      </a:pathLst>
                    </a:cu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</p:grpSp>
            </p:grpSp>
            <p:grpSp>
              <p:nvGrpSpPr>
                <p:cNvPr id="220" name="Grupo 219">
                  <a:extLst>
                    <a:ext uri="{FF2B5EF4-FFF2-40B4-BE49-F238E27FC236}">
                      <a16:creationId xmlns:a16="http://schemas.microsoft.com/office/drawing/2014/main" id="{5AE41B0C-71C3-4AA9-A093-39C11EA86E0F}"/>
                    </a:ext>
                  </a:extLst>
                </p:cNvPr>
                <p:cNvGrpSpPr/>
                <p:nvPr/>
              </p:nvGrpSpPr>
              <p:grpSpPr>
                <a:xfrm>
                  <a:off x="4963612" y="3645024"/>
                  <a:ext cx="648000" cy="925713"/>
                  <a:chOff x="4963612" y="3645024"/>
                  <a:chExt cx="648000" cy="925713"/>
                </a:xfrm>
              </p:grpSpPr>
              <p:grpSp>
                <p:nvGrpSpPr>
                  <p:cNvPr id="221" name="Group 199">
                    <a:extLst>
                      <a:ext uri="{FF2B5EF4-FFF2-40B4-BE49-F238E27FC236}">
                        <a16:creationId xmlns:a16="http://schemas.microsoft.com/office/drawing/2014/main" id="{48A6C107-2907-45F8-A62D-1C3830FC0B4E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4963612" y="3645024"/>
                    <a:ext cx="648000" cy="925713"/>
                    <a:chOff x="3168" y="1008"/>
                    <a:chExt cx="672" cy="960"/>
                  </a:xfrm>
                </p:grpSpPr>
                <p:sp>
                  <p:nvSpPr>
                    <p:cNvPr id="225" name="Rectangle 200">
                      <a:extLst>
                        <a:ext uri="{FF2B5EF4-FFF2-40B4-BE49-F238E27FC236}">
                          <a16:creationId xmlns:a16="http://schemas.microsoft.com/office/drawing/2014/main" id="{390D88B8-CAC4-4605-85AA-A477DDB34D6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168" y="1008"/>
                      <a:ext cx="672" cy="960"/>
                    </a:xfrm>
                    <a:prstGeom prst="rect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/>
                      <a:endParaRPr lang="es-ES" altLang="es-ES" dirty="0"/>
                    </a:p>
                  </p:txBody>
                </p:sp>
                <p:grpSp>
                  <p:nvGrpSpPr>
                    <p:cNvPr id="226" name="Group 201">
                      <a:extLst>
                        <a:ext uri="{FF2B5EF4-FFF2-40B4-BE49-F238E27FC236}">
                          <a16:creationId xmlns:a16="http://schemas.microsoft.com/office/drawing/2014/main" id="{A4AA0B04-9508-4088-8DE2-3E811A706AB4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216" y="1344"/>
                      <a:ext cx="480" cy="336"/>
                      <a:chOff x="672" y="768"/>
                      <a:chExt cx="864" cy="624"/>
                    </a:xfrm>
                  </p:grpSpPr>
                  <p:sp>
                    <p:nvSpPr>
                      <p:cNvPr id="227" name="Oval 202">
                        <a:extLst>
                          <a:ext uri="{FF2B5EF4-FFF2-40B4-BE49-F238E27FC236}">
                            <a16:creationId xmlns:a16="http://schemas.microsoft.com/office/drawing/2014/main" id="{634FC5FF-C441-4D76-B981-22DA2FC15F12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72" y="768"/>
                        <a:ext cx="518" cy="62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>
                        <a:lvl1pPr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1" hangingPunct="1"/>
                        <a:endParaRPr lang="es-ES" altLang="es-ES" dirty="0"/>
                      </a:p>
                    </p:txBody>
                  </p:sp>
                  <p:sp>
                    <p:nvSpPr>
                      <p:cNvPr id="228" name="Rectangle 203">
                        <a:extLst>
                          <a:ext uri="{FF2B5EF4-FFF2-40B4-BE49-F238E27FC236}">
                            <a16:creationId xmlns:a16="http://schemas.microsoft.com/office/drawing/2014/main" id="{5C79620D-B197-4EAA-8061-9E7471F30FCE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931" y="768"/>
                        <a:ext cx="605" cy="312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1" hangingPunct="1"/>
                        <a:endParaRPr lang="es-ES" altLang="es-ES"/>
                      </a:p>
                    </p:txBody>
                  </p:sp>
                </p:grpSp>
              </p:grpSp>
              <p:cxnSp>
                <p:nvCxnSpPr>
                  <p:cNvPr id="222" name="Conector recto 221">
                    <a:extLst>
                      <a:ext uri="{FF2B5EF4-FFF2-40B4-BE49-F238E27FC236}">
                        <a16:creationId xmlns:a16="http://schemas.microsoft.com/office/drawing/2014/main" id="{7AAE8BC6-8305-45E3-82B8-EEA60D4F527A}"/>
                      </a:ext>
                    </a:extLst>
                  </p:cNvPr>
                  <p:cNvCxnSpPr>
                    <a:cxnSpLocks/>
                    <a:stCxn id="227" idx="0"/>
                  </p:cNvCxnSpPr>
                  <p:nvPr/>
                </p:nvCxnSpPr>
                <p:spPr>
                  <a:xfrm>
                    <a:off x="5148648" y="3969024"/>
                    <a:ext cx="324107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3" name="Conector recto 222">
                    <a:extLst>
                      <a:ext uri="{FF2B5EF4-FFF2-40B4-BE49-F238E27FC236}">
                        <a16:creationId xmlns:a16="http://schemas.microsoft.com/office/drawing/2014/main" id="{7A6CBFBD-525F-4887-8FCF-9512DA94053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292000" y="4121424"/>
                    <a:ext cx="180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4" name="Conector recto 223">
                    <a:extLst>
                      <a:ext uri="{FF2B5EF4-FFF2-40B4-BE49-F238E27FC236}">
                        <a16:creationId xmlns:a16="http://schemas.microsoft.com/office/drawing/2014/main" id="{467665FE-285C-4BBD-AE92-3CC00E2CBA6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472000" y="3969024"/>
                    <a:ext cx="0" cy="157194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217" name="Rectángulo 216">
                <a:extLst>
                  <a:ext uri="{FF2B5EF4-FFF2-40B4-BE49-F238E27FC236}">
                    <a16:creationId xmlns:a16="http://schemas.microsoft.com/office/drawing/2014/main" id="{37F6D6D8-E45B-485B-9A11-9CD218A5BD62}"/>
                  </a:ext>
                </a:extLst>
              </p:cNvPr>
              <p:cNvSpPr/>
              <p:nvPr/>
            </p:nvSpPr>
            <p:spPr>
              <a:xfrm>
                <a:off x="4680000" y="3744000"/>
                <a:ext cx="1334105" cy="934888"/>
              </a:xfrm>
              <a:prstGeom prst="rect">
                <a:avLst/>
              </a:prstGeom>
              <a:noFill/>
              <a:ln w="349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cxnSp>
          <p:nvCxnSpPr>
            <p:cNvPr id="245" name="Conector recto 244">
              <a:extLst>
                <a:ext uri="{FF2B5EF4-FFF2-40B4-BE49-F238E27FC236}">
                  <a16:creationId xmlns:a16="http://schemas.microsoft.com/office/drawing/2014/main" id="{C92FE08C-3973-4FE5-90A6-771300450C4B}"/>
                </a:ext>
              </a:extLst>
            </p:cNvPr>
            <p:cNvCxnSpPr>
              <a:cxnSpLocks/>
            </p:cNvCxnSpPr>
            <p:nvPr/>
          </p:nvCxnSpPr>
          <p:spPr>
            <a:xfrm>
              <a:off x="9133072" y="1999952"/>
              <a:ext cx="0" cy="9000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8" name="Conector recto 507">
              <a:extLst>
                <a:ext uri="{FF2B5EF4-FFF2-40B4-BE49-F238E27FC236}">
                  <a16:creationId xmlns:a16="http://schemas.microsoft.com/office/drawing/2014/main" id="{C92FE08C-3973-4FE5-90A6-771300450C4B}"/>
                </a:ext>
              </a:extLst>
            </p:cNvPr>
            <p:cNvCxnSpPr>
              <a:cxnSpLocks/>
            </p:cNvCxnSpPr>
            <p:nvPr/>
          </p:nvCxnSpPr>
          <p:spPr>
            <a:xfrm>
              <a:off x="9027007" y="1928917"/>
              <a:ext cx="0" cy="9000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93" name="Conector recto 1392"/>
          <p:cNvCxnSpPr/>
          <p:nvPr/>
        </p:nvCxnSpPr>
        <p:spPr>
          <a:xfrm>
            <a:off x="7140842" y="2422727"/>
            <a:ext cx="0" cy="55676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4" name="CuadroTexto 383"/>
          <p:cNvSpPr txBox="1"/>
          <p:nvPr/>
        </p:nvSpPr>
        <p:spPr>
          <a:xfrm>
            <a:off x="10126310" y="4593654"/>
            <a:ext cx="63671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smtClean="0"/>
              <a:t>Radiador *</a:t>
            </a:r>
            <a:endParaRPr lang="es-ES" sz="800" dirty="0"/>
          </a:p>
        </p:txBody>
      </p:sp>
      <p:sp>
        <p:nvSpPr>
          <p:cNvPr id="385" name="CuadroTexto 384"/>
          <p:cNvSpPr txBox="1"/>
          <p:nvPr/>
        </p:nvSpPr>
        <p:spPr>
          <a:xfrm>
            <a:off x="10139472" y="4744236"/>
            <a:ext cx="76174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 smtClean="0"/>
              <a:t>Fancoilcalor</a:t>
            </a:r>
            <a:r>
              <a:rPr lang="es-ES" sz="800" dirty="0" smtClean="0"/>
              <a:t> *</a:t>
            </a:r>
            <a:endParaRPr lang="es-ES" sz="800" dirty="0"/>
          </a:p>
        </p:txBody>
      </p:sp>
      <p:sp>
        <p:nvSpPr>
          <p:cNvPr id="386" name="CuadroTexto 385"/>
          <p:cNvSpPr txBox="1"/>
          <p:nvPr/>
        </p:nvSpPr>
        <p:spPr>
          <a:xfrm>
            <a:off x="10160635" y="4894818"/>
            <a:ext cx="63991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 smtClean="0"/>
              <a:t>UTAcalor</a:t>
            </a:r>
            <a:r>
              <a:rPr lang="es-ES" sz="800" dirty="0" smtClean="0"/>
              <a:t> *</a:t>
            </a:r>
            <a:endParaRPr lang="es-ES" sz="800" dirty="0"/>
          </a:p>
        </p:txBody>
      </p:sp>
      <p:sp>
        <p:nvSpPr>
          <p:cNvPr id="387" name="CuadroTexto 386"/>
          <p:cNvSpPr txBox="1"/>
          <p:nvPr/>
        </p:nvSpPr>
        <p:spPr>
          <a:xfrm>
            <a:off x="10160693" y="5060140"/>
            <a:ext cx="4892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smtClean="0"/>
              <a:t>Suelo *</a:t>
            </a:r>
            <a:endParaRPr lang="es-ES" sz="800" dirty="0"/>
          </a:p>
        </p:txBody>
      </p:sp>
      <p:sp>
        <p:nvSpPr>
          <p:cNvPr id="388" name="CuadroTexto 387"/>
          <p:cNvSpPr txBox="1"/>
          <p:nvPr/>
        </p:nvSpPr>
        <p:spPr>
          <a:xfrm>
            <a:off x="10197563" y="5241398"/>
            <a:ext cx="8130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 smtClean="0"/>
              <a:t>ConsumoACS</a:t>
            </a:r>
            <a:r>
              <a:rPr lang="es-ES" sz="800" dirty="0" smtClean="0"/>
              <a:t> *</a:t>
            </a:r>
            <a:endParaRPr lang="es-ES" sz="800" dirty="0"/>
          </a:p>
        </p:txBody>
      </p:sp>
      <p:sp>
        <p:nvSpPr>
          <p:cNvPr id="389" name="CuadroTexto 388"/>
          <p:cNvSpPr txBox="1"/>
          <p:nvPr/>
        </p:nvSpPr>
        <p:spPr>
          <a:xfrm>
            <a:off x="10186222" y="5414265"/>
            <a:ext cx="95410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 smtClean="0"/>
              <a:t>ConsumoACSRet</a:t>
            </a:r>
            <a:r>
              <a:rPr lang="es-ES" sz="800" dirty="0" smtClean="0"/>
              <a:t> *</a:t>
            </a:r>
            <a:endParaRPr lang="es-ES" sz="800" dirty="0"/>
          </a:p>
        </p:txBody>
      </p:sp>
      <p:sp>
        <p:nvSpPr>
          <p:cNvPr id="390" name="CuadroTexto 389"/>
          <p:cNvSpPr txBox="1"/>
          <p:nvPr/>
        </p:nvSpPr>
        <p:spPr>
          <a:xfrm>
            <a:off x="10839065" y="4487862"/>
            <a:ext cx="83708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 smtClean="0"/>
              <a:t>SolarInterDep</a:t>
            </a:r>
            <a:r>
              <a:rPr lang="es-ES" sz="800" dirty="0" smtClean="0"/>
              <a:t> *</a:t>
            </a:r>
            <a:endParaRPr lang="es-ES" sz="800" dirty="0"/>
          </a:p>
        </p:txBody>
      </p:sp>
      <p:sp>
        <p:nvSpPr>
          <p:cNvPr id="408" name="Rectángulo 407"/>
          <p:cNvSpPr/>
          <p:nvPr/>
        </p:nvSpPr>
        <p:spPr>
          <a:xfrm>
            <a:off x="1244349" y="2247983"/>
            <a:ext cx="3011055" cy="15817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sp>
        <p:nvSpPr>
          <p:cNvPr id="415" name="CuadroTexto 414"/>
          <p:cNvSpPr txBox="1"/>
          <p:nvPr/>
        </p:nvSpPr>
        <p:spPr>
          <a:xfrm>
            <a:off x="10154830" y="5637160"/>
            <a:ext cx="7008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 smtClean="0"/>
              <a:t>Fancoilfrio</a:t>
            </a:r>
            <a:r>
              <a:rPr lang="es-ES" sz="800" dirty="0" smtClean="0"/>
              <a:t> *</a:t>
            </a:r>
            <a:endParaRPr lang="es-ES" sz="800" dirty="0"/>
          </a:p>
        </p:txBody>
      </p:sp>
      <p:sp>
        <p:nvSpPr>
          <p:cNvPr id="416" name="Freeform 56">
            <a:extLst>
              <a:ext uri="{FF2B5EF4-FFF2-40B4-BE49-F238E27FC236}">
                <a16:creationId xmlns:a16="http://schemas.microsoft.com/office/drawing/2014/main" id="{5E65F05F-F583-448C-BEB2-9AFD90F74418}"/>
              </a:ext>
            </a:extLst>
          </p:cNvPr>
          <p:cNvSpPr>
            <a:spLocks/>
          </p:cNvSpPr>
          <p:nvPr/>
        </p:nvSpPr>
        <p:spPr bwMode="auto">
          <a:xfrm rot="10800000" flipV="1">
            <a:off x="7936204" y="577306"/>
            <a:ext cx="1565220" cy="443860"/>
          </a:xfrm>
          <a:custGeom>
            <a:avLst/>
            <a:gdLst>
              <a:gd name="T0" fmla="*/ 0 w 1260"/>
              <a:gd name="T1" fmla="*/ 798 h 798"/>
              <a:gd name="T2" fmla="*/ 0 w 1260"/>
              <a:gd name="T3" fmla="*/ 2 h 798"/>
              <a:gd name="T4" fmla="*/ 1260 w 1260"/>
              <a:gd name="T5" fmla="*/ 0 h 798"/>
              <a:gd name="T6" fmla="*/ 1260 w 1260"/>
              <a:gd name="T7" fmla="*/ 690 h 798"/>
              <a:gd name="T8" fmla="*/ 274 w 1260"/>
              <a:gd name="T9" fmla="*/ 690 h 798"/>
              <a:gd name="T10" fmla="*/ 274 w 1260"/>
              <a:gd name="T11" fmla="*/ 240 h 798"/>
              <a:gd name="T12" fmla="*/ 990 w 1260"/>
              <a:gd name="T13" fmla="*/ 238 h 798"/>
              <a:gd name="T14" fmla="*/ 990 w 1260"/>
              <a:gd name="T15" fmla="*/ 474 h 798"/>
              <a:gd name="T16" fmla="*/ 550 w 1260"/>
              <a:gd name="T17" fmla="*/ 472 h 798"/>
              <a:gd name="T18" fmla="*/ 550 w 1260"/>
              <a:gd name="T19" fmla="*/ 400 h 798"/>
              <a:gd name="T20" fmla="*/ 576 w 1260"/>
              <a:gd name="T21" fmla="*/ 400 h 79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260"/>
              <a:gd name="T34" fmla="*/ 0 h 798"/>
              <a:gd name="T35" fmla="*/ 1260 w 1260"/>
              <a:gd name="T36" fmla="*/ 798 h 798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260" h="798">
                <a:moveTo>
                  <a:pt x="0" y="798"/>
                </a:moveTo>
                <a:lnTo>
                  <a:pt x="0" y="2"/>
                </a:lnTo>
                <a:lnTo>
                  <a:pt x="1260" y="0"/>
                </a:lnTo>
                <a:lnTo>
                  <a:pt x="1260" y="690"/>
                </a:lnTo>
                <a:lnTo>
                  <a:pt x="274" y="690"/>
                </a:lnTo>
                <a:lnTo>
                  <a:pt x="274" y="240"/>
                </a:lnTo>
                <a:lnTo>
                  <a:pt x="990" y="238"/>
                </a:lnTo>
                <a:lnTo>
                  <a:pt x="990" y="474"/>
                </a:lnTo>
                <a:lnTo>
                  <a:pt x="550" y="472"/>
                </a:lnTo>
                <a:lnTo>
                  <a:pt x="550" y="400"/>
                </a:lnTo>
                <a:lnTo>
                  <a:pt x="576" y="400"/>
                </a:lnTo>
              </a:path>
            </a:pathLst>
          </a:custGeom>
          <a:noFill/>
          <a:ln w="19050">
            <a:solidFill>
              <a:schemeClr val="accent1">
                <a:lumMod val="75000"/>
              </a:schemeClr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 dirty="0"/>
          </a:p>
        </p:txBody>
      </p:sp>
      <p:grpSp>
        <p:nvGrpSpPr>
          <p:cNvPr id="419" name="Grupo 418"/>
          <p:cNvGrpSpPr/>
          <p:nvPr/>
        </p:nvGrpSpPr>
        <p:grpSpPr>
          <a:xfrm>
            <a:off x="7707973" y="538070"/>
            <a:ext cx="1945342" cy="592658"/>
            <a:chOff x="9804597" y="2156950"/>
            <a:chExt cx="1945342" cy="592658"/>
          </a:xfrm>
        </p:grpSpPr>
        <p:cxnSp>
          <p:nvCxnSpPr>
            <p:cNvPr id="420" name="Conector recto 419">
              <a:extLst>
                <a:ext uri="{FF2B5EF4-FFF2-40B4-BE49-F238E27FC236}">
                  <a16:creationId xmlns:a16="http://schemas.microsoft.com/office/drawing/2014/main" id="{0462F901-CC39-4DAE-8266-30EE1C0B7F8E}"/>
                </a:ext>
              </a:extLst>
            </p:cNvPr>
            <p:cNvCxnSpPr/>
            <p:nvPr/>
          </p:nvCxnSpPr>
          <p:spPr>
            <a:xfrm>
              <a:off x="9829349" y="2708755"/>
              <a:ext cx="1768699" cy="0"/>
            </a:xfrm>
            <a:prstGeom prst="line">
              <a:avLst/>
            </a:prstGeom>
            <a:ln w="19050"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1" name="Freeform 57">
              <a:extLst>
                <a:ext uri="{FF2B5EF4-FFF2-40B4-BE49-F238E27FC236}">
                  <a16:creationId xmlns:a16="http://schemas.microsoft.com/office/drawing/2014/main" id="{84207E82-3B47-4CB2-983D-17CCC1EA73BF}"/>
                </a:ext>
              </a:extLst>
            </p:cNvPr>
            <p:cNvSpPr>
              <a:spLocks/>
            </p:cNvSpPr>
            <p:nvPr/>
          </p:nvSpPr>
          <p:spPr bwMode="auto">
            <a:xfrm rot="10800000" flipV="1">
              <a:off x="10206741" y="2268675"/>
              <a:ext cx="1212425" cy="371370"/>
            </a:xfrm>
            <a:custGeom>
              <a:avLst/>
              <a:gdLst>
                <a:gd name="T0" fmla="*/ 416 w 976"/>
                <a:gd name="T1" fmla="*/ 268 h 666"/>
                <a:gd name="T2" fmla="*/ 648 w 976"/>
                <a:gd name="T3" fmla="*/ 270 h 666"/>
                <a:gd name="T4" fmla="*/ 648 w 976"/>
                <a:gd name="T5" fmla="*/ 176 h 666"/>
                <a:gd name="T6" fmla="*/ 248 w 976"/>
                <a:gd name="T7" fmla="*/ 176 h 666"/>
                <a:gd name="T8" fmla="*/ 248 w 976"/>
                <a:gd name="T9" fmla="*/ 460 h 666"/>
                <a:gd name="T10" fmla="*/ 976 w 976"/>
                <a:gd name="T11" fmla="*/ 458 h 666"/>
                <a:gd name="T12" fmla="*/ 976 w 976"/>
                <a:gd name="T13" fmla="*/ 0 h 666"/>
                <a:gd name="T14" fmla="*/ 0 w 976"/>
                <a:gd name="T15" fmla="*/ 0 h 666"/>
                <a:gd name="T16" fmla="*/ 0 w 976"/>
                <a:gd name="T17" fmla="*/ 666 h 6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76"/>
                <a:gd name="T28" fmla="*/ 0 h 666"/>
                <a:gd name="T29" fmla="*/ 976 w 976"/>
                <a:gd name="T30" fmla="*/ 666 h 66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76" h="666">
                  <a:moveTo>
                    <a:pt x="416" y="268"/>
                  </a:moveTo>
                  <a:lnTo>
                    <a:pt x="648" y="270"/>
                  </a:lnTo>
                  <a:lnTo>
                    <a:pt x="648" y="176"/>
                  </a:lnTo>
                  <a:lnTo>
                    <a:pt x="248" y="176"/>
                  </a:lnTo>
                  <a:lnTo>
                    <a:pt x="248" y="460"/>
                  </a:lnTo>
                  <a:lnTo>
                    <a:pt x="976" y="458"/>
                  </a:lnTo>
                  <a:lnTo>
                    <a:pt x="976" y="0"/>
                  </a:lnTo>
                  <a:lnTo>
                    <a:pt x="0" y="0"/>
                  </a:lnTo>
                  <a:lnTo>
                    <a:pt x="0" y="666"/>
                  </a:lnTo>
                </a:path>
              </a:pathLst>
            </a:custGeom>
            <a:noFill/>
            <a:ln w="19050">
              <a:solidFill>
                <a:schemeClr val="accent1">
                  <a:lumMod val="7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cxnSp>
          <p:nvCxnSpPr>
            <p:cNvPr id="422" name="Conector recto 421">
              <a:extLst>
                <a:ext uri="{FF2B5EF4-FFF2-40B4-BE49-F238E27FC236}">
                  <a16:creationId xmlns:a16="http://schemas.microsoft.com/office/drawing/2014/main" id="{6F725677-C84F-4CEC-AA34-7FBEE3B7A46A}"/>
                </a:ext>
              </a:extLst>
            </p:cNvPr>
            <p:cNvCxnSpPr>
              <a:endCxn id="421" idx="8"/>
            </p:cNvCxnSpPr>
            <p:nvPr/>
          </p:nvCxnSpPr>
          <p:spPr>
            <a:xfrm flipV="1">
              <a:off x="9840566" y="2640045"/>
              <a:ext cx="1578600" cy="1"/>
            </a:xfrm>
            <a:prstGeom prst="line">
              <a:avLst/>
            </a:prstGeom>
            <a:ln w="19050">
              <a:solidFill>
                <a:schemeClr val="accent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3" name="Rectángulo 422"/>
            <p:cNvSpPr/>
            <p:nvPr/>
          </p:nvSpPr>
          <p:spPr>
            <a:xfrm>
              <a:off x="9804597" y="2156950"/>
              <a:ext cx="1945342" cy="592658"/>
            </a:xfrm>
            <a:prstGeom prst="rect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s-ES" dirty="0"/>
            </a:p>
          </p:txBody>
        </p:sp>
      </p:grpSp>
      <p:sp>
        <p:nvSpPr>
          <p:cNvPr id="424" name="CuadroTexto 423"/>
          <p:cNvSpPr txBox="1"/>
          <p:nvPr/>
        </p:nvSpPr>
        <p:spPr>
          <a:xfrm>
            <a:off x="10196277" y="5848557"/>
            <a:ext cx="6351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 smtClean="0"/>
              <a:t>Suelofrio</a:t>
            </a:r>
            <a:r>
              <a:rPr lang="es-ES" sz="800" dirty="0" smtClean="0"/>
              <a:t> *</a:t>
            </a:r>
            <a:endParaRPr lang="es-ES" sz="800" dirty="0"/>
          </a:p>
        </p:txBody>
      </p:sp>
      <p:grpSp>
        <p:nvGrpSpPr>
          <p:cNvPr id="7" name="Grupo 6"/>
          <p:cNvGrpSpPr/>
          <p:nvPr/>
        </p:nvGrpSpPr>
        <p:grpSpPr>
          <a:xfrm>
            <a:off x="7733421" y="1753334"/>
            <a:ext cx="1442246" cy="433262"/>
            <a:chOff x="7733421" y="1753334"/>
            <a:chExt cx="1442246" cy="433262"/>
          </a:xfrm>
        </p:grpSpPr>
        <p:cxnSp>
          <p:nvCxnSpPr>
            <p:cNvPr id="428" name="Conector recto 427">
              <a:extLst>
                <a:ext uri="{FF2B5EF4-FFF2-40B4-BE49-F238E27FC236}">
                  <a16:creationId xmlns:a16="http://schemas.microsoft.com/office/drawing/2014/main" id="{54C2A359-A0CB-41F4-B38C-EB177402381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752878" y="2108388"/>
              <a:ext cx="1291831" cy="4336"/>
            </a:xfrm>
            <a:prstGeom prst="line">
              <a:avLst/>
            </a:prstGeom>
            <a:ln w="28575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9" name="Rectangle 79">
              <a:extLst>
                <a:ext uri="{FF2B5EF4-FFF2-40B4-BE49-F238E27FC236}">
                  <a16:creationId xmlns:a16="http://schemas.microsoft.com/office/drawing/2014/main" id="{09D82E71-693A-41BD-B000-60444599B7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80108" y="1753334"/>
              <a:ext cx="195559" cy="31331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430" name="Rectangle 80">
              <a:extLst>
                <a:ext uri="{FF2B5EF4-FFF2-40B4-BE49-F238E27FC236}">
                  <a16:creationId xmlns:a16="http://schemas.microsoft.com/office/drawing/2014/main" id="{47A17B71-789B-4926-AA90-CB78643603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21604" y="1767377"/>
              <a:ext cx="117335" cy="281986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431" name="AutoShape 81">
              <a:extLst>
                <a:ext uri="{FF2B5EF4-FFF2-40B4-BE49-F238E27FC236}">
                  <a16:creationId xmlns:a16="http://schemas.microsoft.com/office/drawing/2014/main" id="{CA7256C5-7C63-46A6-A8AF-B6964C885C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21604" y="1772252"/>
              <a:ext cx="117335" cy="279314"/>
            </a:xfrm>
            <a:prstGeom prst="rtTriangle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grpSp>
          <p:nvGrpSpPr>
            <p:cNvPr id="432" name="Grupo 431">
              <a:extLst>
                <a:ext uri="{FF2B5EF4-FFF2-40B4-BE49-F238E27FC236}">
                  <a16:creationId xmlns:a16="http://schemas.microsoft.com/office/drawing/2014/main" id="{5A9FF5DF-D873-4F5D-987D-AB7833A14788}"/>
                </a:ext>
              </a:extLst>
            </p:cNvPr>
            <p:cNvGrpSpPr/>
            <p:nvPr/>
          </p:nvGrpSpPr>
          <p:grpSpPr>
            <a:xfrm>
              <a:off x="8490899" y="1753933"/>
              <a:ext cx="156447" cy="312103"/>
              <a:chOff x="4658400" y="3646800"/>
              <a:chExt cx="304800" cy="925200"/>
            </a:xfrm>
          </p:grpSpPr>
          <p:sp>
            <p:nvSpPr>
              <p:cNvPr id="450" name="Rectangle 54">
                <a:extLst>
                  <a:ext uri="{FF2B5EF4-FFF2-40B4-BE49-F238E27FC236}">
                    <a16:creationId xmlns:a16="http://schemas.microsoft.com/office/drawing/2014/main" id="{E4AED259-138E-44AC-BF27-6694032BDA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8400" y="3646800"/>
                <a:ext cx="304800" cy="9252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s-ES" altLang="es-ES"/>
              </a:p>
            </p:txBody>
          </p:sp>
          <p:grpSp>
            <p:nvGrpSpPr>
              <p:cNvPr id="452" name="Grupo 451">
                <a:extLst>
                  <a:ext uri="{FF2B5EF4-FFF2-40B4-BE49-F238E27FC236}">
                    <a16:creationId xmlns:a16="http://schemas.microsoft.com/office/drawing/2014/main" id="{F6F71A57-3652-4463-BFAF-308EE6919DCD}"/>
                  </a:ext>
                </a:extLst>
              </p:cNvPr>
              <p:cNvGrpSpPr/>
              <p:nvPr/>
            </p:nvGrpSpPr>
            <p:grpSpPr>
              <a:xfrm>
                <a:off x="4734000" y="3686654"/>
                <a:ext cx="161925" cy="832680"/>
                <a:chOff x="4724104" y="3691284"/>
                <a:chExt cx="161925" cy="832680"/>
              </a:xfrm>
            </p:grpSpPr>
            <p:sp>
              <p:nvSpPr>
                <p:cNvPr id="455" name="Rectangle 55" descr="Papel bouquet">
                  <a:extLst>
                    <a:ext uri="{FF2B5EF4-FFF2-40B4-BE49-F238E27FC236}">
                      <a16:creationId xmlns:a16="http://schemas.microsoft.com/office/drawing/2014/main" id="{48803166-A8ED-4FB6-A136-50F4DEEC9D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27279" y="3691284"/>
                  <a:ext cx="152400" cy="832680"/>
                </a:xfrm>
                <a:prstGeom prst="rect">
                  <a:avLst/>
                </a:prstGeom>
                <a:blipFill dpi="0" rotWithShape="0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tile tx="0" ty="0" sx="100000" sy="100000" flip="none" algn="tl"/>
                </a:blip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s-ES" altLang="es-ES"/>
                </a:p>
              </p:txBody>
            </p:sp>
            <p:sp>
              <p:nvSpPr>
                <p:cNvPr id="456" name="Freeform 56">
                  <a:extLst>
                    <a:ext uri="{FF2B5EF4-FFF2-40B4-BE49-F238E27FC236}">
                      <a16:creationId xmlns:a16="http://schemas.microsoft.com/office/drawing/2014/main" id="{E6AB961D-8ED9-425D-ADEB-316625FC9E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27279" y="3691284"/>
                  <a:ext cx="152400" cy="107940"/>
                </a:xfrm>
                <a:custGeom>
                  <a:avLst/>
                  <a:gdLst>
                    <a:gd name="T0" fmla="*/ 0 w 96"/>
                    <a:gd name="T1" fmla="*/ 0 h 112"/>
                    <a:gd name="T2" fmla="*/ 96 w 96"/>
                    <a:gd name="T3" fmla="*/ 112 h 112"/>
                    <a:gd name="T4" fmla="*/ 0 60000 65536"/>
                    <a:gd name="T5" fmla="*/ 0 60000 65536"/>
                    <a:gd name="T6" fmla="*/ 0 w 96"/>
                    <a:gd name="T7" fmla="*/ 0 h 112"/>
                    <a:gd name="T8" fmla="*/ 96 w 96"/>
                    <a:gd name="T9" fmla="*/ 112 h 11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96" h="112">
                      <a:moveTo>
                        <a:pt x="0" y="0"/>
                      </a:moveTo>
                      <a:lnTo>
                        <a:pt x="96" y="112"/>
                      </a:ln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61" name="Freeform 57">
                  <a:extLst>
                    <a:ext uri="{FF2B5EF4-FFF2-40B4-BE49-F238E27FC236}">
                      <a16:creationId xmlns:a16="http://schemas.microsoft.com/office/drawing/2014/main" id="{12A6CD40-49A1-4C55-A804-C46ED6559E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24104" y="3803079"/>
                  <a:ext cx="161925" cy="88665"/>
                </a:xfrm>
                <a:custGeom>
                  <a:avLst/>
                  <a:gdLst>
                    <a:gd name="T0" fmla="*/ 102 w 102"/>
                    <a:gd name="T1" fmla="*/ 0 h 92"/>
                    <a:gd name="T2" fmla="*/ 0 w 102"/>
                    <a:gd name="T3" fmla="*/ 92 h 92"/>
                    <a:gd name="T4" fmla="*/ 0 w 102"/>
                    <a:gd name="T5" fmla="*/ 90 h 92"/>
                    <a:gd name="T6" fmla="*/ 0 60000 65536"/>
                    <a:gd name="T7" fmla="*/ 0 60000 65536"/>
                    <a:gd name="T8" fmla="*/ 0 60000 65536"/>
                    <a:gd name="T9" fmla="*/ 0 w 102"/>
                    <a:gd name="T10" fmla="*/ 0 h 92"/>
                    <a:gd name="T11" fmla="*/ 102 w 102"/>
                    <a:gd name="T12" fmla="*/ 92 h 9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02" h="92">
                      <a:moveTo>
                        <a:pt x="102" y="0"/>
                      </a:moveTo>
                      <a:lnTo>
                        <a:pt x="0" y="92"/>
                      </a:lnTo>
                      <a:lnTo>
                        <a:pt x="0" y="9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63" name="Freeform 58">
                  <a:extLst>
                    <a:ext uri="{FF2B5EF4-FFF2-40B4-BE49-F238E27FC236}">
                      <a16:creationId xmlns:a16="http://schemas.microsoft.com/office/drawing/2014/main" id="{998587AC-97BA-4DC4-B513-5DCE2EA64F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30454" y="3901382"/>
                  <a:ext cx="152400" cy="96375"/>
                </a:xfrm>
                <a:custGeom>
                  <a:avLst/>
                  <a:gdLst>
                    <a:gd name="T0" fmla="*/ 0 w 96"/>
                    <a:gd name="T1" fmla="*/ 0 h 100"/>
                    <a:gd name="T2" fmla="*/ 96 w 96"/>
                    <a:gd name="T3" fmla="*/ 100 h 100"/>
                    <a:gd name="T4" fmla="*/ 0 60000 65536"/>
                    <a:gd name="T5" fmla="*/ 0 60000 65536"/>
                    <a:gd name="T6" fmla="*/ 0 w 96"/>
                    <a:gd name="T7" fmla="*/ 0 h 100"/>
                    <a:gd name="T8" fmla="*/ 96 w 96"/>
                    <a:gd name="T9" fmla="*/ 100 h 100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96" h="100">
                      <a:moveTo>
                        <a:pt x="0" y="0"/>
                      </a:moveTo>
                      <a:lnTo>
                        <a:pt x="96" y="10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65" name="Freeform 59">
                  <a:extLst>
                    <a:ext uri="{FF2B5EF4-FFF2-40B4-BE49-F238E27FC236}">
                      <a16:creationId xmlns:a16="http://schemas.microsoft.com/office/drawing/2014/main" id="{E128D5C0-B27A-45F6-A439-2C080D4794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27279" y="3997757"/>
                  <a:ext cx="149225" cy="107940"/>
                </a:xfrm>
                <a:custGeom>
                  <a:avLst/>
                  <a:gdLst>
                    <a:gd name="T0" fmla="*/ 94 w 94"/>
                    <a:gd name="T1" fmla="*/ 0 h 112"/>
                    <a:gd name="T2" fmla="*/ 0 w 94"/>
                    <a:gd name="T3" fmla="*/ 112 h 112"/>
                    <a:gd name="T4" fmla="*/ 0 60000 65536"/>
                    <a:gd name="T5" fmla="*/ 0 60000 65536"/>
                    <a:gd name="T6" fmla="*/ 0 w 94"/>
                    <a:gd name="T7" fmla="*/ 0 h 112"/>
                    <a:gd name="T8" fmla="*/ 94 w 94"/>
                    <a:gd name="T9" fmla="*/ 112 h 11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94" h="112">
                      <a:moveTo>
                        <a:pt x="94" y="0"/>
                      </a:moveTo>
                      <a:lnTo>
                        <a:pt x="0" y="11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67" name="Line 60">
                  <a:extLst>
                    <a:ext uri="{FF2B5EF4-FFF2-40B4-BE49-F238E27FC236}">
                      <a16:creationId xmlns:a16="http://schemas.microsoft.com/office/drawing/2014/main" id="{9C224F35-5656-4D6E-8242-8AD36DB2352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727279" y="4107624"/>
                  <a:ext cx="152400" cy="9252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 dirty="0"/>
                </a:p>
              </p:txBody>
            </p:sp>
            <p:sp>
              <p:nvSpPr>
                <p:cNvPr id="475" name="Freeform 61">
                  <a:extLst>
                    <a:ext uri="{FF2B5EF4-FFF2-40B4-BE49-F238E27FC236}">
                      <a16:creationId xmlns:a16="http://schemas.microsoft.com/office/drawing/2014/main" id="{7443D4E9-D783-45A2-A6CC-716077C641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30454" y="4200144"/>
                  <a:ext cx="146050" cy="113723"/>
                </a:xfrm>
                <a:custGeom>
                  <a:avLst/>
                  <a:gdLst>
                    <a:gd name="T0" fmla="*/ 92 w 92"/>
                    <a:gd name="T1" fmla="*/ 0 h 118"/>
                    <a:gd name="T2" fmla="*/ 0 w 92"/>
                    <a:gd name="T3" fmla="*/ 118 h 118"/>
                    <a:gd name="T4" fmla="*/ 0 60000 65536"/>
                    <a:gd name="T5" fmla="*/ 0 60000 65536"/>
                    <a:gd name="T6" fmla="*/ 0 w 92"/>
                    <a:gd name="T7" fmla="*/ 0 h 118"/>
                    <a:gd name="T8" fmla="*/ 92 w 92"/>
                    <a:gd name="T9" fmla="*/ 118 h 11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92" h="118">
                      <a:moveTo>
                        <a:pt x="92" y="0"/>
                      </a:moveTo>
                      <a:lnTo>
                        <a:pt x="0" y="118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78" name="Freeform 62">
                  <a:extLst>
                    <a:ext uri="{FF2B5EF4-FFF2-40B4-BE49-F238E27FC236}">
                      <a16:creationId xmlns:a16="http://schemas.microsoft.com/office/drawing/2014/main" id="{914F6560-9A1F-48BF-9B2E-671043D549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27279" y="4315794"/>
                  <a:ext cx="149225" cy="98303"/>
                </a:xfrm>
                <a:custGeom>
                  <a:avLst/>
                  <a:gdLst>
                    <a:gd name="T0" fmla="*/ 0 w 94"/>
                    <a:gd name="T1" fmla="*/ 0 h 102"/>
                    <a:gd name="T2" fmla="*/ 94 w 94"/>
                    <a:gd name="T3" fmla="*/ 102 h 102"/>
                    <a:gd name="T4" fmla="*/ 0 60000 65536"/>
                    <a:gd name="T5" fmla="*/ 0 60000 65536"/>
                    <a:gd name="T6" fmla="*/ 0 w 94"/>
                    <a:gd name="T7" fmla="*/ 0 h 102"/>
                    <a:gd name="T8" fmla="*/ 94 w 94"/>
                    <a:gd name="T9" fmla="*/ 102 h 10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94" h="102">
                      <a:moveTo>
                        <a:pt x="0" y="0"/>
                      </a:moveTo>
                      <a:lnTo>
                        <a:pt x="94" y="10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480" name="Freeform 63">
                  <a:extLst>
                    <a:ext uri="{FF2B5EF4-FFF2-40B4-BE49-F238E27FC236}">
                      <a16:creationId xmlns:a16="http://schemas.microsoft.com/office/drawing/2014/main" id="{19984922-C0DF-4668-9805-E1F90D2B9B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27279" y="4419879"/>
                  <a:ext cx="149225" cy="102158"/>
                </a:xfrm>
                <a:custGeom>
                  <a:avLst/>
                  <a:gdLst>
                    <a:gd name="T0" fmla="*/ 94 w 94"/>
                    <a:gd name="T1" fmla="*/ 0 h 106"/>
                    <a:gd name="T2" fmla="*/ 0 w 94"/>
                    <a:gd name="T3" fmla="*/ 106 h 106"/>
                    <a:gd name="T4" fmla="*/ 0 60000 65536"/>
                    <a:gd name="T5" fmla="*/ 0 60000 65536"/>
                    <a:gd name="T6" fmla="*/ 0 w 94"/>
                    <a:gd name="T7" fmla="*/ 0 h 106"/>
                    <a:gd name="T8" fmla="*/ 94 w 94"/>
                    <a:gd name="T9" fmla="*/ 106 h 10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94" h="106">
                      <a:moveTo>
                        <a:pt x="94" y="0"/>
                      </a:moveTo>
                      <a:lnTo>
                        <a:pt x="0" y="106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</p:grpSp>
        </p:grpSp>
        <p:grpSp>
          <p:nvGrpSpPr>
            <p:cNvPr id="433" name="Grupo 432">
              <a:extLst>
                <a:ext uri="{FF2B5EF4-FFF2-40B4-BE49-F238E27FC236}">
                  <a16:creationId xmlns:a16="http://schemas.microsoft.com/office/drawing/2014/main" id="{5AE41B0C-71C3-4AA9-A093-39C11EA86E0F}"/>
                </a:ext>
              </a:extLst>
            </p:cNvPr>
            <p:cNvGrpSpPr/>
            <p:nvPr/>
          </p:nvGrpSpPr>
          <p:grpSpPr>
            <a:xfrm>
              <a:off x="8647558" y="1753334"/>
              <a:ext cx="332605" cy="312276"/>
              <a:chOff x="4963612" y="3645024"/>
              <a:chExt cx="648000" cy="925713"/>
            </a:xfrm>
          </p:grpSpPr>
          <p:grpSp>
            <p:nvGrpSpPr>
              <p:cNvPr id="438" name="Group 199">
                <a:extLst>
                  <a:ext uri="{FF2B5EF4-FFF2-40B4-BE49-F238E27FC236}">
                    <a16:creationId xmlns:a16="http://schemas.microsoft.com/office/drawing/2014/main" id="{48A6C107-2907-45F8-A62D-1C3830FC0B4E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4963612" y="3645024"/>
                <a:ext cx="648000" cy="925713"/>
                <a:chOff x="3168" y="1008"/>
                <a:chExt cx="672" cy="960"/>
              </a:xfrm>
            </p:grpSpPr>
            <p:sp>
              <p:nvSpPr>
                <p:cNvPr id="443" name="Rectangle 200">
                  <a:extLst>
                    <a:ext uri="{FF2B5EF4-FFF2-40B4-BE49-F238E27FC236}">
                      <a16:creationId xmlns:a16="http://schemas.microsoft.com/office/drawing/2014/main" id="{390D88B8-CAC4-4605-85AA-A477DDB34D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68" y="1008"/>
                  <a:ext cx="672" cy="960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s-ES" altLang="es-ES" dirty="0"/>
                </a:p>
              </p:txBody>
            </p:sp>
            <p:grpSp>
              <p:nvGrpSpPr>
                <p:cNvPr id="444" name="Group 201">
                  <a:extLst>
                    <a:ext uri="{FF2B5EF4-FFF2-40B4-BE49-F238E27FC236}">
                      <a16:creationId xmlns:a16="http://schemas.microsoft.com/office/drawing/2014/main" id="{A4AA0B04-9508-4088-8DE2-3E811A706AB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216" y="1344"/>
                  <a:ext cx="480" cy="336"/>
                  <a:chOff x="672" y="768"/>
                  <a:chExt cx="864" cy="624"/>
                </a:xfrm>
              </p:grpSpPr>
              <p:sp>
                <p:nvSpPr>
                  <p:cNvPr id="445" name="Oval 202">
                    <a:extLst>
                      <a:ext uri="{FF2B5EF4-FFF2-40B4-BE49-F238E27FC236}">
                        <a16:creationId xmlns:a16="http://schemas.microsoft.com/office/drawing/2014/main" id="{634FC5FF-C441-4D76-B981-22DA2FC15F1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72" y="768"/>
                    <a:ext cx="518" cy="624"/>
                  </a:xfrm>
                  <a:prstGeom prst="ellipse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s-ES" altLang="es-ES" dirty="0"/>
                  </a:p>
                </p:txBody>
              </p:sp>
              <p:sp>
                <p:nvSpPr>
                  <p:cNvPr id="446" name="Rectangle 203">
                    <a:extLst>
                      <a:ext uri="{FF2B5EF4-FFF2-40B4-BE49-F238E27FC236}">
                        <a16:creationId xmlns:a16="http://schemas.microsoft.com/office/drawing/2014/main" id="{5C79620D-B197-4EAA-8061-9E7471F30FC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931" y="768"/>
                    <a:ext cx="605" cy="312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s-ES" altLang="es-ES"/>
                  </a:p>
                </p:txBody>
              </p:sp>
            </p:grpSp>
          </p:grpSp>
          <p:cxnSp>
            <p:nvCxnSpPr>
              <p:cNvPr id="440" name="Conector recto 439">
                <a:extLst>
                  <a:ext uri="{FF2B5EF4-FFF2-40B4-BE49-F238E27FC236}">
                    <a16:creationId xmlns:a16="http://schemas.microsoft.com/office/drawing/2014/main" id="{7AAE8BC6-8305-45E3-82B8-EEA60D4F527A}"/>
                  </a:ext>
                </a:extLst>
              </p:cNvPr>
              <p:cNvCxnSpPr>
                <a:cxnSpLocks/>
                <a:stCxn id="445" idx="0"/>
              </p:cNvCxnSpPr>
              <p:nvPr/>
            </p:nvCxnSpPr>
            <p:spPr>
              <a:xfrm>
                <a:off x="5148648" y="3969024"/>
                <a:ext cx="324107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1" name="Conector recto 440">
                <a:extLst>
                  <a:ext uri="{FF2B5EF4-FFF2-40B4-BE49-F238E27FC236}">
                    <a16:creationId xmlns:a16="http://schemas.microsoft.com/office/drawing/2014/main" id="{7A6CBFBD-525F-4887-8FCF-9512DA9405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92000" y="4121424"/>
                <a:ext cx="180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2" name="Conector recto 441">
                <a:extLst>
                  <a:ext uri="{FF2B5EF4-FFF2-40B4-BE49-F238E27FC236}">
                    <a16:creationId xmlns:a16="http://schemas.microsoft.com/office/drawing/2014/main" id="{467665FE-285C-4BBD-AE92-3CC00E2CBA6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472000" y="3969024"/>
                <a:ext cx="0" cy="15719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4" name="Rectángulo 433">
              <a:extLst>
                <a:ext uri="{FF2B5EF4-FFF2-40B4-BE49-F238E27FC236}">
                  <a16:creationId xmlns:a16="http://schemas.microsoft.com/office/drawing/2014/main" id="{37F6D6D8-E45B-485B-9A11-9CD218A5BD62}"/>
                </a:ext>
              </a:extLst>
            </p:cNvPr>
            <p:cNvSpPr/>
            <p:nvPr/>
          </p:nvSpPr>
          <p:spPr>
            <a:xfrm>
              <a:off x="8490899" y="1753334"/>
              <a:ext cx="684768" cy="315371"/>
            </a:xfrm>
            <a:prstGeom prst="rect">
              <a:avLst/>
            </a:prstGeom>
            <a:noFill/>
            <a:ln w="349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435" name="Conector recto 434">
              <a:extLst>
                <a:ext uri="{FF2B5EF4-FFF2-40B4-BE49-F238E27FC236}">
                  <a16:creationId xmlns:a16="http://schemas.microsoft.com/office/drawing/2014/main" id="{C92FE08C-3973-4FE5-90A6-771300450C4B}"/>
                </a:ext>
              </a:extLst>
            </p:cNvPr>
            <p:cNvCxnSpPr>
              <a:cxnSpLocks/>
            </p:cNvCxnSpPr>
            <p:nvPr/>
          </p:nvCxnSpPr>
          <p:spPr>
            <a:xfrm>
              <a:off x="9137157" y="2092968"/>
              <a:ext cx="0" cy="90008"/>
            </a:xfrm>
            <a:prstGeom prst="line">
              <a:avLst/>
            </a:prstGeom>
            <a:ln w="28575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6" name="Conector recto 435">
              <a:extLst>
                <a:ext uri="{FF2B5EF4-FFF2-40B4-BE49-F238E27FC236}">
                  <a16:creationId xmlns:a16="http://schemas.microsoft.com/office/drawing/2014/main" id="{54C2A359-A0CB-41F4-B38C-EB177402381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733421" y="2181420"/>
              <a:ext cx="1346850" cy="5176"/>
            </a:xfrm>
            <a:prstGeom prst="line">
              <a:avLst/>
            </a:prstGeom>
            <a:ln w="28575">
              <a:solidFill>
                <a:schemeClr val="bg2">
                  <a:lumMod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7" name="Conector recto 436">
              <a:extLst>
                <a:ext uri="{FF2B5EF4-FFF2-40B4-BE49-F238E27FC236}">
                  <a16:creationId xmlns:a16="http://schemas.microsoft.com/office/drawing/2014/main" id="{C92FE08C-3973-4FE5-90A6-771300450C4B}"/>
                </a:ext>
              </a:extLst>
            </p:cNvPr>
            <p:cNvCxnSpPr>
              <a:cxnSpLocks/>
            </p:cNvCxnSpPr>
            <p:nvPr/>
          </p:nvCxnSpPr>
          <p:spPr>
            <a:xfrm>
              <a:off x="9031092" y="2021933"/>
              <a:ext cx="0" cy="90008"/>
            </a:xfrm>
            <a:prstGeom prst="line">
              <a:avLst/>
            </a:prstGeom>
            <a:ln w="28575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Triángulo isósceles 1"/>
            <p:cNvSpPr/>
            <p:nvPr/>
          </p:nvSpPr>
          <p:spPr>
            <a:xfrm rot="5400000">
              <a:off x="8209706" y="2061124"/>
              <a:ext cx="102952" cy="92891"/>
            </a:xfrm>
            <a:prstGeom prst="triangle">
              <a:avLst>
                <a:gd name="adj" fmla="val 50001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90" name="Triángulo isósceles 489"/>
            <p:cNvSpPr/>
            <p:nvPr/>
          </p:nvSpPr>
          <p:spPr>
            <a:xfrm rot="16200000">
              <a:off x="8293428" y="2061123"/>
              <a:ext cx="102952" cy="92891"/>
            </a:xfrm>
            <a:prstGeom prst="triangle">
              <a:avLst>
                <a:gd name="adj" fmla="val 50001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491" name="CuadroTexto 490"/>
          <p:cNvSpPr txBox="1"/>
          <p:nvPr/>
        </p:nvSpPr>
        <p:spPr>
          <a:xfrm>
            <a:off x="8438248" y="2327168"/>
            <a:ext cx="58702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 smtClean="0"/>
              <a:t>Splitfrio</a:t>
            </a:r>
            <a:r>
              <a:rPr lang="es-ES" sz="800" dirty="0" smtClean="0"/>
              <a:t> *</a:t>
            </a:r>
            <a:endParaRPr lang="es-ES" sz="800" dirty="0"/>
          </a:p>
        </p:txBody>
      </p:sp>
      <p:grpSp>
        <p:nvGrpSpPr>
          <p:cNvPr id="13" name="Grupo 12"/>
          <p:cNvGrpSpPr/>
          <p:nvPr/>
        </p:nvGrpSpPr>
        <p:grpSpPr>
          <a:xfrm>
            <a:off x="2406759" y="3250833"/>
            <a:ext cx="1801852" cy="368465"/>
            <a:chOff x="1693247" y="5854333"/>
            <a:chExt cx="1801852" cy="368465"/>
          </a:xfrm>
        </p:grpSpPr>
        <p:grpSp>
          <p:nvGrpSpPr>
            <p:cNvPr id="492" name="Grupo 491">
              <a:extLst>
                <a:ext uri="{FF2B5EF4-FFF2-40B4-BE49-F238E27FC236}">
                  <a16:creationId xmlns:a16="http://schemas.microsoft.com/office/drawing/2014/main" id="{D6D3D858-DBCB-45A1-8E6C-AE6FEA05CD2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693247" y="5864774"/>
              <a:ext cx="415935" cy="348528"/>
              <a:chOff x="5076000" y="3438818"/>
              <a:chExt cx="1656000" cy="1387626"/>
            </a:xfrm>
          </p:grpSpPr>
          <p:sp>
            <p:nvSpPr>
              <p:cNvPr id="493" name="Rectángulo 492">
                <a:extLst>
                  <a:ext uri="{FF2B5EF4-FFF2-40B4-BE49-F238E27FC236}">
                    <a16:creationId xmlns:a16="http://schemas.microsoft.com/office/drawing/2014/main" id="{CD948BF4-9D5A-48A9-884B-95F45C4BE600}"/>
                  </a:ext>
                </a:extLst>
              </p:cNvPr>
              <p:cNvSpPr/>
              <p:nvPr/>
            </p:nvSpPr>
            <p:spPr>
              <a:xfrm>
                <a:off x="5076000" y="3438818"/>
                <a:ext cx="1656000" cy="138762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grpSp>
            <p:nvGrpSpPr>
              <p:cNvPr id="495" name="Grupo 494">
                <a:extLst>
                  <a:ext uri="{FF2B5EF4-FFF2-40B4-BE49-F238E27FC236}">
                    <a16:creationId xmlns:a16="http://schemas.microsoft.com/office/drawing/2014/main" id="{1E819934-74F8-49E2-83A6-98CF62ADE5A1}"/>
                  </a:ext>
                </a:extLst>
              </p:cNvPr>
              <p:cNvGrpSpPr/>
              <p:nvPr/>
            </p:nvGrpSpPr>
            <p:grpSpPr>
              <a:xfrm>
                <a:off x="5149507" y="3448631"/>
                <a:ext cx="1368152" cy="1368000"/>
                <a:chOff x="5149507" y="3448631"/>
                <a:chExt cx="1368152" cy="1368000"/>
              </a:xfrm>
            </p:grpSpPr>
            <p:sp>
              <p:nvSpPr>
                <p:cNvPr id="496" name="Elipse 495">
                  <a:extLst>
                    <a:ext uri="{FF2B5EF4-FFF2-40B4-BE49-F238E27FC236}">
                      <a16:creationId xmlns:a16="http://schemas.microsoft.com/office/drawing/2014/main" id="{68857DEE-A2B7-4AD6-8CE7-9FA9989B9FDC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149507" y="3448631"/>
                  <a:ext cx="1368152" cy="1368000"/>
                </a:xfrm>
                <a:prstGeom prst="ellipse">
                  <a:avLst/>
                </a:prstGeom>
                <a:pattFill prst="pct30">
                  <a:fgClr>
                    <a:schemeClr val="accent1"/>
                  </a:fgClr>
                  <a:bgClr>
                    <a:schemeClr val="bg1"/>
                  </a:bgClr>
                </a:patt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grpSp>
              <p:nvGrpSpPr>
                <p:cNvPr id="504" name="Grupo 503">
                  <a:extLst>
                    <a:ext uri="{FF2B5EF4-FFF2-40B4-BE49-F238E27FC236}">
                      <a16:creationId xmlns:a16="http://schemas.microsoft.com/office/drawing/2014/main" id="{CBC521ED-5D40-4C20-9A19-2FBBFF7CD360}"/>
                    </a:ext>
                  </a:extLst>
                </p:cNvPr>
                <p:cNvGrpSpPr/>
                <p:nvPr/>
              </p:nvGrpSpPr>
              <p:grpSpPr>
                <a:xfrm>
                  <a:off x="5194243" y="3864960"/>
                  <a:ext cx="1254572" cy="918389"/>
                  <a:chOff x="5194243" y="3864960"/>
                  <a:chExt cx="1254572" cy="918389"/>
                </a:xfrm>
              </p:grpSpPr>
              <p:sp>
                <p:nvSpPr>
                  <p:cNvPr id="507" name="Elipse 506">
                    <a:extLst>
                      <a:ext uri="{FF2B5EF4-FFF2-40B4-BE49-F238E27FC236}">
                        <a16:creationId xmlns:a16="http://schemas.microsoft.com/office/drawing/2014/main" id="{DE1030EA-6BD7-4A86-A77C-43C54E08C1A9}"/>
                      </a:ext>
                    </a:extLst>
                  </p:cNvPr>
                  <p:cNvSpPr/>
                  <p:nvPr/>
                </p:nvSpPr>
                <p:spPr>
                  <a:xfrm rot="1506832">
                    <a:off x="5194243" y="3891798"/>
                    <a:ext cx="720000" cy="144000"/>
                  </a:xfrm>
                  <a:prstGeom prst="ellipse">
                    <a:avLst/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513" name="Elipse 512">
                    <a:extLst>
                      <a:ext uri="{FF2B5EF4-FFF2-40B4-BE49-F238E27FC236}">
                        <a16:creationId xmlns:a16="http://schemas.microsoft.com/office/drawing/2014/main" id="{3EC1670A-B1E1-4DC5-99B8-D9FAAC9A2E6C}"/>
                      </a:ext>
                    </a:extLst>
                  </p:cNvPr>
                  <p:cNvSpPr/>
                  <p:nvPr/>
                </p:nvSpPr>
                <p:spPr>
                  <a:xfrm rot="8606152">
                    <a:off x="5728815" y="3864960"/>
                    <a:ext cx="720000" cy="144000"/>
                  </a:xfrm>
                  <a:prstGeom prst="ellipse">
                    <a:avLst/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  <p:sp>
                <p:nvSpPr>
                  <p:cNvPr id="514" name="Elipse 513">
                    <a:extLst>
                      <a:ext uri="{FF2B5EF4-FFF2-40B4-BE49-F238E27FC236}">
                        <a16:creationId xmlns:a16="http://schemas.microsoft.com/office/drawing/2014/main" id="{2EE1C082-B8DE-4DD1-A07F-C845B9E2ED2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478474" y="4351349"/>
                    <a:ext cx="720000" cy="144000"/>
                  </a:xfrm>
                  <a:prstGeom prst="ellipse">
                    <a:avLst/>
                  </a:pr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/>
                  </a:p>
                </p:txBody>
              </p:sp>
            </p:grpSp>
          </p:grpSp>
        </p:grpSp>
        <p:sp>
          <p:nvSpPr>
            <p:cNvPr id="516" name="Rectángulo 515">
              <a:extLst>
                <a:ext uri="{FF2B5EF4-FFF2-40B4-BE49-F238E27FC236}">
                  <a16:creationId xmlns:a16="http://schemas.microsoft.com/office/drawing/2014/main" id="{238749D0-B86C-4F97-9C83-7C30F7BF9733}"/>
                </a:ext>
              </a:extLst>
            </p:cNvPr>
            <p:cNvSpPr/>
            <p:nvPr/>
          </p:nvSpPr>
          <p:spPr>
            <a:xfrm>
              <a:off x="2061674" y="5854334"/>
              <a:ext cx="563782" cy="3614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518" name="Rectangle 86" descr="Horizontal oscura">
              <a:extLst>
                <a:ext uri="{FF2B5EF4-FFF2-40B4-BE49-F238E27FC236}">
                  <a16:creationId xmlns:a16="http://schemas.microsoft.com/office/drawing/2014/main" id="{D976FBB3-184C-4B61-887F-B019076920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61674" y="6089448"/>
              <a:ext cx="563831" cy="118533"/>
            </a:xfrm>
            <a:prstGeom prst="rect">
              <a:avLst/>
            </a:prstGeom>
            <a:pattFill prst="dkHorz">
              <a:fgClr>
                <a:srgbClr val="000066"/>
              </a:fgClr>
              <a:bgClr>
                <a:schemeClr val="accent5">
                  <a:lumMod val="20000"/>
                  <a:lumOff val="80000"/>
                </a:schemeClr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519" name="Rectangle 86" descr="Horizontal oscura">
              <a:extLst>
                <a:ext uri="{FF2B5EF4-FFF2-40B4-BE49-F238E27FC236}">
                  <a16:creationId xmlns:a16="http://schemas.microsoft.com/office/drawing/2014/main" id="{29DD3AE7-029C-4D9D-B134-C90E3F6862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60502" y="5854333"/>
              <a:ext cx="563831" cy="368465"/>
            </a:xfrm>
            <a:prstGeom prst="rect">
              <a:avLst/>
            </a:prstGeom>
            <a:pattFill prst="dkHorz">
              <a:fgClr>
                <a:srgbClr val="FF0000"/>
              </a:fgClr>
              <a:bgClr>
                <a:schemeClr val="accent6">
                  <a:lumMod val="20000"/>
                  <a:lumOff val="80000"/>
                </a:schemeClr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521" name="Oval 88">
              <a:extLst>
                <a:ext uri="{FF2B5EF4-FFF2-40B4-BE49-F238E27FC236}">
                  <a16:creationId xmlns:a16="http://schemas.microsoft.com/office/drawing/2014/main" id="{2EA416B6-BC95-4282-94A1-AE8FA98305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6770" y="5907684"/>
              <a:ext cx="231295" cy="231296"/>
            </a:xfrm>
            <a:prstGeom prst="ellipse">
              <a:avLst/>
            </a:prstGeom>
            <a:solidFill>
              <a:srgbClr val="FFC000"/>
            </a:solidFill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522" name="AutoShape 89" descr="Horizontal oscura">
              <a:extLst>
                <a:ext uri="{FF2B5EF4-FFF2-40B4-BE49-F238E27FC236}">
                  <a16:creationId xmlns:a16="http://schemas.microsoft.com/office/drawing/2014/main" id="{90AD9DC2-B107-4472-A0DA-6CC787B50FB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262980" y="5959933"/>
              <a:ext cx="185638" cy="12679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97 w 21600"/>
                <a:gd name="T13" fmla="*/ 4472 h 21600"/>
                <a:gd name="T14" fmla="*/ 17103 w 21600"/>
                <a:gd name="T15" fmla="*/ 1712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dirty="0"/>
            </a:p>
          </p:txBody>
        </p:sp>
        <p:cxnSp>
          <p:nvCxnSpPr>
            <p:cNvPr id="531" name="Conector recto 530">
              <a:extLst>
                <a:ext uri="{FF2B5EF4-FFF2-40B4-BE49-F238E27FC236}">
                  <a16:creationId xmlns:a16="http://schemas.microsoft.com/office/drawing/2014/main" id="{54C2A359-A0CB-41F4-B38C-EB177402381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620867" y="6048763"/>
              <a:ext cx="869838" cy="2621"/>
            </a:xfrm>
            <a:prstGeom prst="line">
              <a:avLst/>
            </a:prstGeom>
            <a:ln w="28575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2" name="Conector recto 531">
              <a:extLst>
                <a:ext uri="{FF2B5EF4-FFF2-40B4-BE49-F238E27FC236}">
                  <a16:creationId xmlns:a16="http://schemas.microsoft.com/office/drawing/2014/main" id="{54C2A359-A0CB-41F4-B38C-EB177402381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685223" y="6146623"/>
              <a:ext cx="809876" cy="9274"/>
            </a:xfrm>
            <a:prstGeom prst="line">
              <a:avLst/>
            </a:prstGeom>
            <a:ln w="28575">
              <a:solidFill>
                <a:schemeClr val="bg2">
                  <a:lumMod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33" name="Conector recto 532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4361106" y="3462368"/>
            <a:ext cx="2779736" cy="0"/>
          </a:xfrm>
          <a:prstGeom prst="line">
            <a:avLst/>
          </a:prstGeom>
          <a:ln w="2857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4" name="Conector recto 533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7140841" y="2092287"/>
            <a:ext cx="498880" cy="0"/>
          </a:xfrm>
          <a:prstGeom prst="line">
            <a:avLst/>
          </a:prstGeom>
          <a:ln w="2857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5" name="Conector recto 534"/>
          <p:cNvCxnSpPr/>
          <p:nvPr/>
        </p:nvCxnSpPr>
        <p:spPr>
          <a:xfrm>
            <a:off x="7140841" y="2086874"/>
            <a:ext cx="0" cy="1388959"/>
          </a:xfrm>
          <a:prstGeom prst="line">
            <a:avLst/>
          </a:prstGeom>
          <a:ln w="2857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6" name="Conector recto 535"/>
          <p:cNvCxnSpPr/>
          <p:nvPr/>
        </p:nvCxnSpPr>
        <p:spPr>
          <a:xfrm>
            <a:off x="7259685" y="2163438"/>
            <a:ext cx="0" cy="1388959"/>
          </a:xfrm>
          <a:prstGeom prst="line">
            <a:avLst/>
          </a:prstGeom>
          <a:ln w="28575">
            <a:solidFill>
              <a:schemeClr val="bg2">
                <a:lumMod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7" name="Conector recto 536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4382250" y="3583200"/>
            <a:ext cx="2877435" cy="0"/>
          </a:xfrm>
          <a:prstGeom prst="line">
            <a:avLst/>
          </a:prstGeom>
          <a:ln w="28575">
            <a:solidFill>
              <a:schemeClr val="bg2">
                <a:lumMod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8" name="Conector recto 537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7240862" y="2184169"/>
            <a:ext cx="398859" cy="1544"/>
          </a:xfrm>
          <a:prstGeom prst="line">
            <a:avLst/>
          </a:prstGeom>
          <a:ln w="28575">
            <a:solidFill>
              <a:schemeClr val="bg2">
                <a:lumMod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2" name="CuadroTexto 461"/>
          <p:cNvSpPr txBox="1"/>
          <p:nvPr/>
        </p:nvSpPr>
        <p:spPr>
          <a:xfrm>
            <a:off x="5433419" y="3912236"/>
            <a:ext cx="6607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 smtClean="0"/>
              <a:t>SplitDistri</a:t>
            </a:r>
            <a:r>
              <a:rPr lang="es-ES" sz="800" dirty="0" smtClean="0"/>
              <a:t> *</a:t>
            </a:r>
            <a:endParaRPr lang="es-ES" sz="800" dirty="0"/>
          </a:p>
        </p:txBody>
      </p:sp>
      <p:sp>
        <p:nvSpPr>
          <p:cNvPr id="464" name="CuadroTexto 463"/>
          <p:cNvSpPr txBox="1"/>
          <p:nvPr/>
        </p:nvSpPr>
        <p:spPr>
          <a:xfrm>
            <a:off x="2609903" y="3931564"/>
            <a:ext cx="67518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 smtClean="0"/>
              <a:t>SplitGfrio</a:t>
            </a:r>
            <a:r>
              <a:rPr lang="es-ES" sz="800" dirty="0" smtClean="0"/>
              <a:t> *</a:t>
            </a:r>
            <a:endParaRPr lang="es-ES" sz="800" dirty="0"/>
          </a:p>
        </p:txBody>
      </p:sp>
      <p:grpSp>
        <p:nvGrpSpPr>
          <p:cNvPr id="466" name="Grupo 465"/>
          <p:cNvGrpSpPr/>
          <p:nvPr/>
        </p:nvGrpSpPr>
        <p:grpSpPr>
          <a:xfrm>
            <a:off x="7751566" y="2683158"/>
            <a:ext cx="1945342" cy="592658"/>
            <a:chOff x="7721882" y="1567556"/>
            <a:chExt cx="1945342" cy="592658"/>
          </a:xfrm>
        </p:grpSpPr>
        <p:sp>
          <p:nvSpPr>
            <p:cNvPr id="468" name="Rectángulo 467"/>
            <p:cNvSpPr/>
            <p:nvPr/>
          </p:nvSpPr>
          <p:spPr>
            <a:xfrm>
              <a:off x="7721882" y="1567556"/>
              <a:ext cx="1945342" cy="59265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s-ES" dirty="0"/>
            </a:p>
          </p:txBody>
        </p:sp>
        <p:grpSp>
          <p:nvGrpSpPr>
            <p:cNvPr id="470" name="Grupo 469">
              <a:extLst>
                <a:ext uri="{FF2B5EF4-FFF2-40B4-BE49-F238E27FC236}">
                  <a16:creationId xmlns:a16="http://schemas.microsoft.com/office/drawing/2014/main" id="{87FD66EE-E0B6-4CF0-AF3A-B14C74A07B4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486814" y="1660318"/>
              <a:ext cx="684768" cy="315371"/>
              <a:chOff x="4680000" y="3744000"/>
              <a:chExt cx="1334105" cy="934888"/>
            </a:xfrm>
          </p:grpSpPr>
          <p:grpSp>
            <p:nvGrpSpPr>
              <p:cNvPr id="474" name="Grupo 473">
                <a:extLst>
                  <a:ext uri="{FF2B5EF4-FFF2-40B4-BE49-F238E27FC236}">
                    <a16:creationId xmlns:a16="http://schemas.microsoft.com/office/drawing/2014/main" id="{FBDC1B72-F247-4D6C-BBDD-267E7834DC8D}"/>
                  </a:ext>
                </a:extLst>
              </p:cNvPr>
              <p:cNvGrpSpPr/>
              <p:nvPr/>
            </p:nvGrpSpPr>
            <p:grpSpPr>
              <a:xfrm>
                <a:off x="4680000" y="3744000"/>
                <a:ext cx="1334105" cy="928800"/>
                <a:chOff x="4658400" y="3645024"/>
                <a:chExt cx="1334105" cy="928800"/>
              </a:xfrm>
            </p:grpSpPr>
            <p:grpSp>
              <p:nvGrpSpPr>
                <p:cNvPr id="477" name="Grupo 476">
                  <a:extLst>
                    <a:ext uri="{FF2B5EF4-FFF2-40B4-BE49-F238E27FC236}">
                      <a16:creationId xmlns:a16="http://schemas.microsoft.com/office/drawing/2014/main" id="{B871BE28-A5D3-432C-B990-135EC6B35B86}"/>
                    </a:ext>
                  </a:extLst>
                </p:cNvPr>
                <p:cNvGrpSpPr/>
                <p:nvPr/>
              </p:nvGrpSpPr>
              <p:grpSpPr>
                <a:xfrm>
                  <a:off x="5611505" y="3645024"/>
                  <a:ext cx="381000" cy="928800"/>
                  <a:chOff x="5611505" y="3645024"/>
                  <a:chExt cx="381000" cy="928800"/>
                </a:xfrm>
              </p:grpSpPr>
              <p:sp>
                <p:nvSpPr>
                  <p:cNvPr id="552" name="Rectangle 79">
                    <a:extLst>
                      <a:ext uri="{FF2B5EF4-FFF2-40B4-BE49-F238E27FC236}">
                        <a16:creationId xmlns:a16="http://schemas.microsoft.com/office/drawing/2014/main" id="{09D82E71-693A-41BD-B000-60444599B7B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611505" y="3645024"/>
                    <a:ext cx="381000" cy="928800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s-ES" altLang="es-ES"/>
                  </a:p>
                </p:txBody>
              </p:sp>
              <p:grpSp>
                <p:nvGrpSpPr>
                  <p:cNvPr id="553" name="Grupo 552">
                    <a:extLst>
                      <a:ext uri="{FF2B5EF4-FFF2-40B4-BE49-F238E27FC236}">
                        <a16:creationId xmlns:a16="http://schemas.microsoft.com/office/drawing/2014/main" id="{DD43051C-7742-4000-8225-2CE76B177EF4}"/>
                      </a:ext>
                    </a:extLst>
                  </p:cNvPr>
                  <p:cNvGrpSpPr/>
                  <p:nvPr/>
                </p:nvGrpSpPr>
                <p:grpSpPr>
                  <a:xfrm>
                    <a:off x="5692351" y="3686654"/>
                    <a:ext cx="228600" cy="842452"/>
                    <a:chOff x="6282965" y="3679428"/>
                    <a:chExt cx="228600" cy="842452"/>
                  </a:xfrm>
                </p:grpSpPr>
                <p:sp>
                  <p:nvSpPr>
                    <p:cNvPr id="554" name="Rectangle 80">
                      <a:extLst>
                        <a:ext uri="{FF2B5EF4-FFF2-40B4-BE49-F238E27FC236}">
                          <a16:creationId xmlns:a16="http://schemas.microsoft.com/office/drawing/2014/main" id="{47A17B71-789B-4926-AA90-CB786436032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282965" y="3679428"/>
                      <a:ext cx="228600" cy="83592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/>
                      <a:endParaRPr lang="es-ES" altLang="es-ES"/>
                    </a:p>
                  </p:txBody>
                </p:sp>
                <p:sp>
                  <p:nvSpPr>
                    <p:cNvPr id="555" name="AutoShape 81">
                      <a:extLst>
                        <a:ext uri="{FF2B5EF4-FFF2-40B4-BE49-F238E27FC236}">
                          <a16:creationId xmlns:a16="http://schemas.microsoft.com/office/drawing/2014/main" id="{CA7256C5-7C63-46A6-A8AF-B6964C885C4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282965" y="3693880"/>
                      <a:ext cx="228600" cy="828000"/>
                    </a:xfrm>
                    <a:prstGeom prst="rtTriangle">
                      <a:avLst/>
                    </a:prstGeom>
                    <a:solidFill>
                      <a:srgbClr val="FF99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/>
                      <a:endParaRPr lang="es-ES" altLang="es-ES"/>
                    </a:p>
                  </p:txBody>
                </p:sp>
              </p:grpSp>
            </p:grpSp>
            <p:grpSp>
              <p:nvGrpSpPr>
                <p:cNvPr id="479" name="Grupo 478">
                  <a:extLst>
                    <a:ext uri="{FF2B5EF4-FFF2-40B4-BE49-F238E27FC236}">
                      <a16:creationId xmlns:a16="http://schemas.microsoft.com/office/drawing/2014/main" id="{5A9FF5DF-D873-4F5D-987D-AB7833A14788}"/>
                    </a:ext>
                  </a:extLst>
                </p:cNvPr>
                <p:cNvGrpSpPr/>
                <p:nvPr/>
              </p:nvGrpSpPr>
              <p:grpSpPr>
                <a:xfrm>
                  <a:off x="4658400" y="3646800"/>
                  <a:ext cx="304800" cy="925200"/>
                  <a:chOff x="4658400" y="3646800"/>
                  <a:chExt cx="304800" cy="925200"/>
                </a:xfrm>
              </p:grpSpPr>
              <p:sp>
                <p:nvSpPr>
                  <p:cNvPr id="541" name="Rectangle 54">
                    <a:extLst>
                      <a:ext uri="{FF2B5EF4-FFF2-40B4-BE49-F238E27FC236}">
                        <a16:creationId xmlns:a16="http://schemas.microsoft.com/office/drawing/2014/main" id="{E4AED259-138E-44AC-BF27-6694032BDA0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658400" y="3646800"/>
                    <a:ext cx="304800" cy="925200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s-ES" altLang="es-ES"/>
                  </a:p>
                </p:txBody>
              </p:sp>
              <p:grpSp>
                <p:nvGrpSpPr>
                  <p:cNvPr id="542" name="Grupo 541">
                    <a:extLst>
                      <a:ext uri="{FF2B5EF4-FFF2-40B4-BE49-F238E27FC236}">
                        <a16:creationId xmlns:a16="http://schemas.microsoft.com/office/drawing/2014/main" id="{F6F71A57-3652-4463-BFAF-308EE6919DCD}"/>
                      </a:ext>
                    </a:extLst>
                  </p:cNvPr>
                  <p:cNvGrpSpPr/>
                  <p:nvPr/>
                </p:nvGrpSpPr>
                <p:grpSpPr>
                  <a:xfrm>
                    <a:off x="4734000" y="3686654"/>
                    <a:ext cx="161925" cy="832680"/>
                    <a:chOff x="4724104" y="3691284"/>
                    <a:chExt cx="161925" cy="832680"/>
                  </a:xfrm>
                </p:grpSpPr>
                <p:sp>
                  <p:nvSpPr>
                    <p:cNvPr id="543" name="Rectangle 55" descr="Papel bouquet">
                      <a:extLst>
                        <a:ext uri="{FF2B5EF4-FFF2-40B4-BE49-F238E27FC236}">
                          <a16:creationId xmlns:a16="http://schemas.microsoft.com/office/drawing/2014/main" id="{48803166-A8ED-4FB6-A136-50F4DEEC9D5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727279" y="3691284"/>
                      <a:ext cx="152400" cy="832680"/>
                    </a:xfrm>
                    <a:prstGeom prst="rect">
                      <a:avLst/>
                    </a:prstGeom>
                    <a:blipFill dpi="0" rotWithShape="0"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tile tx="0" ty="0" sx="100000" sy="100000" flip="none" algn="tl"/>
                    </a:blipFill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/>
                      <a:endParaRPr lang="es-ES" altLang="es-ES"/>
                    </a:p>
                  </p:txBody>
                </p:sp>
                <p:sp>
                  <p:nvSpPr>
                    <p:cNvPr id="544" name="Freeform 56">
                      <a:extLst>
                        <a:ext uri="{FF2B5EF4-FFF2-40B4-BE49-F238E27FC236}">
                          <a16:creationId xmlns:a16="http://schemas.microsoft.com/office/drawing/2014/main" id="{E6AB961D-8ED9-425D-ADEB-316625FC9E6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727279" y="3691284"/>
                      <a:ext cx="152400" cy="107940"/>
                    </a:xfrm>
                    <a:custGeom>
                      <a:avLst/>
                      <a:gdLst>
                        <a:gd name="T0" fmla="*/ 0 w 96"/>
                        <a:gd name="T1" fmla="*/ 0 h 112"/>
                        <a:gd name="T2" fmla="*/ 96 w 96"/>
                        <a:gd name="T3" fmla="*/ 112 h 112"/>
                        <a:gd name="T4" fmla="*/ 0 60000 65536"/>
                        <a:gd name="T5" fmla="*/ 0 60000 65536"/>
                        <a:gd name="T6" fmla="*/ 0 w 96"/>
                        <a:gd name="T7" fmla="*/ 0 h 112"/>
                        <a:gd name="T8" fmla="*/ 96 w 96"/>
                        <a:gd name="T9" fmla="*/ 112 h 112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T6" t="T7" r="T8" b="T9"/>
                      <a:pathLst>
                        <a:path w="96" h="112">
                          <a:moveTo>
                            <a:pt x="0" y="0"/>
                          </a:moveTo>
                          <a:lnTo>
                            <a:pt x="96" y="112"/>
                          </a:lnTo>
                        </a:path>
                      </a:pathLst>
                    </a:cu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545" name="Freeform 57">
                      <a:extLst>
                        <a:ext uri="{FF2B5EF4-FFF2-40B4-BE49-F238E27FC236}">
                          <a16:creationId xmlns:a16="http://schemas.microsoft.com/office/drawing/2014/main" id="{12A6CD40-49A1-4C55-A804-C46ED6559E1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724104" y="3803079"/>
                      <a:ext cx="161925" cy="88665"/>
                    </a:xfrm>
                    <a:custGeom>
                      <a:avLst/>
                      <a:gdLst>
                        <a:gd name="T0" fmla="*/ 102 w 102"/>
                        <a:gd name="T1" fmla="*/ 0 h 92"/>
                        <a:gd name="T2" fmla="*/ 0 w 102"/>
                        <a:gd name="T3" fmla="*/ 92 h 92"/>
                        <a:gd name="T4" fmla="*/ 0 w 102"/>
                        <a:gd name="T5" fmla="*/ 90 h 92"/>
                        <a:gd name="T6" fmla="*/ 0 60000 65536"/>
                        <a:gd name="T7" fmla="*/ 0 60000 65536"/>
                        <a:gd name="T8" fmla="*/ 0 60000 65536"/>
                        <a:gd name="T9" fmla="*/ 0 w 102"/>
                        <a:gd name="T10" fmla="*/ 0 h 92"/>
                        <a:gd name="T11" fmla="*/ 102 w 102"/>
                        <a:gd name="T12" fmla="*/ 92 h 92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02" h="92">
                          <a:moveTo>
                            <a:pt x="102" y="0"/>
                          </a:moveTo>
                          <a:lnTo>
                            <a:pt x="0" y="92"/>
                          </a:lnTo>
                          <a:lnTo>
                            <a:pt x="0" y="90"/>
                          </a:lnTo>
                        </a:path>
                      </a:pathLst>
                    </a:cu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546" name="Freeform 58">
                      <a:extLst>
                        <a:ext uri="{FF2B5EF4-FFF2-40B4-BE49-F238E27FC236}">
                          <a16:creationId xmlns:a16="http://schemas.microsoft.com/office/drawing/2014/main" id="{998587AC-97BA-4DC4-B513-5DCE2EA64F8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730454" y="3901382"/>
                      <a:ext cx="152400" cy="96375"/>
                    </a:xfrm>
                    <a:custGeom>
                      <a:avLst/>
                      <a:gdLst>
                        <a:gd name="T0" fmla="*/ 0 w 96"/>
                        <a:gd name="T1" fmla="*/ 0 h 100"/>
                        <a:gd name="T2" fmla="*/ 96 w 96"/>
                        <a:gd name="T3" fmla="*/ 100 h 100"/>
                        <a:gd name="T4" fmla="*/ 0 60000 65536"/>
                        <a:gd name="T5" fmla="*/ 0 60000 65536"/>
                        <a:gd name="T6" fmla="*/ 0 w 96"/>
                        <a:gd name="T7" fmla="*/ 0 h 100"/>
                        <a:gd name="T8" fmla="*/ 96 w 96"/>
                        <a:gd name="T9" fmla="*/ 100 h 100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T6" t="T7" r="T8" b="T9"/>
                      <a:pathLst>
                        <a:path w="96" h="100">
                          <a:moveTo>
                            <a:pt x="0" y="0"/>
                          </a:moveTo>
                          <a:lnTo>
                            <a:pt x="96" y="100"/>
                          </a:lnTo>
                        </a:path>
                      </a:pathLst>
                    </a:cu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547" name="Freeform 59">
                      <a:extLst>
                        <a:ext uri="{FF2B5EF4-FFF2-40B4-BE49-F238E27FC236}">
                          <a16:creationId xmlns:a16="http://schemas.microsoft.com/office/drawing/2014/main" id="{E128D5C0-B27A-45F6-A439-2C080D4794C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727279" y="3997757"/>
                      <a:ext cx="149225" cy="107940"/>
                    </a:xfrm>
                    <a:custGeom>
                      <a:avLst/>
                      <a:gdLst>
                        <a:gd name="T0" fmla="*/ 94 w 94"/>
                        <a:gd name="T1" fmla="*/ 0 h 112"/>
                        <a:gd name="T2" fmla="*/ 0 w 94"/>
                        <a:gd name="T3" fmla="*/ 112 h 112"/>
                        <a:gd name="T4" fmla="*/ 0 60000 65536"/>
                        <a:gd name="T5" fmla="*/ 0 60000 65536"/>
                        <a:gd name="T6" fmla="*/ 0 w 94"/>
                        <a:gd name="T7" fmla="*/ 0 h 112"/>
                        <a:gd name="T8" fmla="*/ 94 w 94"/>
                        <a:gd name="T9" fmla="*/ 112 h 112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T6" t="T7" r="T8" b="T9"/>
                      <a:pathLst>
                        <a:path w="94" h="112">
                          <a:moveTo>
                            <a:pt x="94" y="0"/>
                          </a:moveTo>
                          <a:lnTo>
                            <a:pt x="0" y="112"/>
                          </a:lnTo>
                        </a:path>
                      </a:pathLst>
                    </a:cu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548" name="Line 60">
                      <a:extLst>
                        <a:ext uri="{FF2B5EF4-FFF2-40B4-BE49-F238E27FC236}">
                          <a16:creationId xmlns:a16="http://schemas.microsoft.com/office/drawing/2014/main" id="{9C224F35-5656-4D6E-8242-8AD36DB2352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727279" y="4107624"/>
                      <a:ext cx="152400" cy="925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s-ES" dirty="0"/>
                    </a:p>
                  </p:txBody>
                </p:sp>
                <p:sp>
                  <p:nvSpPr>
                    <p:cNvPr id="549" name="Freeform 61">
                      <a:extLst>
                        <a:ext uri="{FF2B5EF4-FFF2-40B4-BE49-F238E27FC236}">
                          <a16:creationId xmlns:a16="http://schemas.microsoft.com/office/drawing/2014/main" id="{7443D4E9-D783-45A2-A6CC-716077C641B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730454" y="4200144"/>
                      <a:ext cx="146050" cy="113723"/>
                    </a:xfrm>
                    <a:custGeom>
                      <a:avLst/>
                      <a:gdLst>
                        <a:gd name="T0" fmla="*/ 92 w 92"/>
                        <a:gd name="T1" fmla="*/ 0 h 118"/>
                        <a:gd name="T2" fmla="*/ 0 w 92"/>
                        <a:gd name="T3" fmla="*/ 118 h 118"/>
                        <a:gd name="T4" fmla="*/ 0 60000 65536"/>
                        <a:gd name="T5" fmla="*/ 0 60000 65536"/>
                        <a:gd name="T6" fmla="*/ 0 w 92"/>
                        <a:gd name="T7" fmla="*/ 0 h 118"/>
                        <a:gd name="T8" fmla="*/ 92 w 92"/>
                        <a:gd name="T9" fmla="*/ 118 h 118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T6" t="T7" r="T8" b="T9"/>
                      <a:pathLst>
                        <a:path w="92" h="118">
                          <a:moveTo>
                            <a:pt x="92" y="0"/>
                          </a:moveTo>
                          <a:lnTo>
                            <a:pt x="0" y="118"/>
                          </a:lnTo>
                        </a:path>
                      </a:pathLst>
                    </a:cu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550" name="Freeform 62">
                      <a:extLst>
                        <a:ext uri="{FF2B5EF4-FFF2-40B4-BE49-F238E27FC236}">
                          <a16:creationId xmlns:a16="http://schemas.microsoft.com/office/drawing/2014/main" id="{914F6560-9A1F-48BF-9B2E-671043D5492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727279" y="4315794"/>
                      <a:ext cx="149225" cy="98303"/>
                    </a:xfrm>
                    <a:custGeom>
                      <a:avLst/>
                      <a:gdLst>
                        <a:gd name="T0" fmla="*/ 0 w 94"/>
                        <a:gd name="T1" fmla="*/ 0 h 102"/>
                        <a:gd name="T2" fmla="*/ 94 w 94"/>
                        <a:gd name="T3" fmla="*/ 102 h 102"/>
                        <a:gd name="T4" fmla="*/ 0 60000 65536"/>
                        <a:gd name="T5" fmla="*/ 0 60000 65536"/>
                        <a:gd name="T6" fmla="*/ 0 w 94"/>
                        <a:gd name="T7" fmla="*/ 0 h 102"/>
                        <a:gd name="T8" fmla="*/ 94 w 94"/>
                        <a:gd name="T9" fmla="*/ 102 h 102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T6" t="T7" r="T8" b="T9"/>
                      <a:pathLst>
                        <a:path w="94" h="102">
                          <a:moveTo>
                            <a:pt x="0" y="0"/>
                          </a:moveTo>
                          <a:lnTo>
                            <a:pt x="94" y="102"/>
                          </a:lnTo>
                        </a:path>
                      </a:pathLst>
                    </a:cu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551" name="Freeform 63">
                      <a:extLst>
                        <a:ext uri="{FF2B5EF4-FFF2-40B4-BE49-F238E27FC236}">
                          <a16:creationId xmlns:a16="http://schemas.microsoft.com/office/drawing/2014/main" id="{19984922-C0DF-4668-9805-E1F90D2B9B7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727279" y="4419879"/>
                      <a:ext cx="149225" cy="102158"/>
                    </a:xfrm>
                    <a:custGeom>
                      <a:avLst/>
                      <a:gdLst>
                        <a:gd name="T0" fmla="*/ 94 w 94"/>
                        <a:gd name="T1" fmla="*/ 0 h 106"/>
                        <a:gd name="T2" fmla="*/ 0 w 94"/>
                        <a:gd name="T3" fmla="*/ 106 h 106"/>
                        <a:gd name="T4" fmla="*/ 0 60000 65536"/>
                        <a:gd name="T5" fmla="*/ 0 60000 65536"/>
                        <a:gd name="T6" fmla="*/ 0 w 94"/>
                        <a:gd name="T7" fmla="*/ 0 h 106"/>
                        <a:gd name="T8" fmla="*/ 94 w 94"/>
                        <a:gd name="T9" fmla="*/ 106 h 106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T6" t="T7" r="T8" b="T9"/>
                      <a:pathLst>
                        <a:path w="94" h="106">
                          <a:moveTo>
                            <a:pt x="94" y="0"/>
                          </a:moveTo>
                          <a:lnTo>
                            <a:pt x="0" y="106"/>
                          </a:lnTo>
                        </a:path>
                      </a:pathLst>
                    </a:cu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</p:grpSp>
            </p:grpSp>
            <p:grpSp>
              <p:nvGrpSpPr>
                <p:cNvPr id="481" name="Grupo 480">
                  <a:extLst>
                    <a:ext uri="{FF2B5EF4-FFF2-40B4-BE49-F238E27FC236}">
                      <a16:creationId xmlns:a16="http://schemas.microsoft.com/office/drawing/2014/main" id="{5AE41B0C-71C3-4AA9-A093-39C11EA86E0F}"/>
                    </a:ext>
                  </a:extLst>
                </p:cNvPr>
                <p:cNvGrpSpPr/>
                <p:nvPr/>
              </p:nvGrpSpPr>
              <p:grpSpPr>
                <a:xfrm>
                  <a:off x="4963612" y="3645024"/>
                  <a:ext cx="648000" cy="925713"/>
                  <a:chOff x="4963612" y="3645024"/>
                  <a:chExt cx="648000" cy="925713"/>
                </a:xfrm>
              </p:grpSpPr>
              <p:grpSp>
                <p:nvGrpSpPr>
                  <p:cNvPr id="482" name="Group 199">
                    <a:extLst>
                      <a:ext uri="{FF2B5EF4-FFF2-40B4-BE49-F238E27FC236}">
                        <a16:creationId xmlns:a16="http://schemas.microsoft.com/office/drawing/2014/main" id="{48A6C107-2907-45F8-A62D-1C3830FC0B4E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4963612" y="3645024"/>
                    <a:ext cx="648000" cy="925713"/>
                    <a:chOff x="3168" y="1008"/>
                    <a:chExt cx="672" cy="960"/>
                  </a:xfrm>
                </p:grpSpPr>
                <p:sp>
                  <p:nvSpPr>
                    <p:cNvPr id="515" name="Rectangle 200">
                      <a:extLst>
                        <a:ext uri="{FF2B5EF4-FFF2-40B4-BE49-F238E27FC236}">
                          <a16:creationId xmlns:a16="http://schemas.microsoft.com/office/drawing/2014/main" id="{390D88B8-CAC4-4605-85AA-A477DDB34D6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168" y="1008"/>
                      <a:ext cx="672" cy="960"/>
                    </a:xfrm>
                    <a:prstGeom prst="rect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/>
                      <a:endParaRPr lang="es-ES" altLang="es-ES" dirty="0"/>
                    </a:p>
                  </p:txBody>
                </p:sp>
                <p:grpSp>
                  <p:nvGrpSpPr>
                    <p:cNvPr id="523" name="Group 201">
                      <a:extLst>
                        <a:ext uri="{FF2B5EF4-FFF2-40B4-BE49-F238E27FC236}">
                          <a16:creationId xmlns:a16="http://schemas.microsoft.com/office/drawing/2014/main" id="{A4AA0B04-9508-4088-8DE2-3E811A706AB4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216" y="1344"/>
                      <a:ext cx="480" cy="336"/>
                      <a:chOff x="672" y="768"/>
                      <a:chExt cx="864" cy="624"/>
                    </a:xfrm>
                  </p:grpSpPr>
                  <p:sp>
                    <p:nvSpPr>
                      <p:cNvPr id="539" name="Oval 202">
                        <a:extLst>
                          <a:ext uri="{FF2B5EF4-FFF2-40B4-BE49-F238E27FC236}">
                            <a16:creationId xmlns:a16="http://schemas.microsoft.com/office/drawing/2014/main" id="{634FC5FF-C441-4D76-B981-22DA2FC15F12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72" y="768"/>
                        <a:ext cx="518" cy="62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>
                        <a:lvl1pPr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1" hangingPunct="1"/>
                        <a:endParaRPr lang="es-ES" altLang="es-ES" dirty="0"/>
                      </a:p>
                    </p:txBody>
                  </p:sp>
                  <p:sp>
                    <p:nvSpPr>
                      <p:cNvPr id="540" name="Rectangle 203">
                        <a:extLst>
                          <a:ext uri="{FF2B5EF4-FFF2-40B4-BE49-F238E27FC236}">
                            <a16:creationId xmlns:a16="http://schemas.microsoft.com/office/drawing/2014/main" id="{5C79620D-B197-4EAA-8061-9E7471F30FCE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931" y="768"/>
                        <a:ext cx="605" cy="312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1" hangingPunct="1"/>
                        <a:endParaRPr lang="es-ES" altLang="es-ES"/>
                      </a:p>
                    </p:txBody>
                  </p:sp>
                </p:grpSp>
              </p:grpSp>
              <p:cxnSp>
                <p:nvCxnSpPr>
                  <p:cNvPr id="483" name="Conector recto 482">
                    <a:extLst>
                      <a:ext uri="{FF2B5EF4-FFF2-40B4-BE49-F238E27FC236}">
                        <a16:creationId xmlns:a16="http://schemas.microsoft.com/office/drawing/2014/main" id="{7AAE8BC6-8305-45E3-82B8-EEA60D4F527A}"/>
                      </a:ext>
                    </a:extLst>
                  </p:cNvPr>
                  <p:cNvCxnSpPr>
                    <a:cxnSpLocks/>
                    <a:stCxn id="539" idx="0"/>
                  </p:cNvCxnSpPr>
                  <p:nvPr/>
                </p:nvCxnSpPr>
                <p:spPr>
                  <a:xfrm>
                    <a:off x="5148648" y="3969024"/>
                    <a:ext cx="324107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5" name="Conector recto 484">
                    <a:extLst>
                      <a:ext uri="{FF2B5EF4-FFF2-40B4-BE49-F238E27FC236}">
                        <a16:creationId xmlns:a16="http://schemas.microsoft.com/office/drawing/2014/main" id="{7A6CBFBD-525F-4887-8FCF-9512DA94053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292000" y="4121424"/>
                    <a:ext cx="180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8" name="Conector recto 487">
                    <a:extLst>
                      <a:ext uri="{FF2B5EF4-FFF2-40B4-BE49-F238E27FC236}">
                        <a16:creationId xmlns:a16="http://schemas.microsoft.com/office/drawing/2014/main" id="{467665FE-285C-4BBD-AE92-3CC00E2CBA6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472000" y="3969024"/>
                    <a:ext cx="0" cy="157194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476" name="Rectángulo 475">
                <a:extLst>
                  <a:ext uri="{FF2B5EF4-FFF2-40B4-BE49-F238E27FC236}">
                    <a16:creationId xmlns:a16="http://schemas.microsoft.com/office/drawing/2014/main" id="{37F6D6D8-E45B-485B-9A11-9CD218A5BD62}"/>
                  </a:ext>
                </a:extLst>
              </p:cNvPr>
              <p:cNvSpPr/>
              <p:nvPr/>
            </p:nvSpPr>
            <p:spPr>
              <a:xfrm>
                <a:off x="4680000" y="3744000"/>
                <a:ext cx="1334105" cy="934888"/>
              </a:xfrm>
              <a:prstGeom prst="rect">
                <a:avLst/>
              </a:prstGeom>
              <a:noFill/>
              <a:ln w="349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cxnSp>
          <p:nvCxnSpPr>
            <p:cNvPr id="472" name="Conector recto 471">
              <a:extLst>
                <a:ext uri="{FF2B5EF4-FFF2-40B4-BE49-F238E27FC236}">
                  <a16:creationId xmlns:a16="http://schemas.microsoft.com/office/drawing/2014/main" id="{C92FE08C-3973-4FE5-90A6-771300450C4B}"/>
                </a:ext>
              </a:extLst>
            </p:cNvPr>
            <p:cNvCxnSpPr>
              <a:cxnSpLocks/>
            </p:cNvCxnSpPr>
            <p:nvPr/>
          </p:nvCxnSpPr>
          <p:spPr>
            <a:xfrm>
              <a:off x="9133072" y="1999952"/>
              <a:ext cx="0" cy="9000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3" name="Conector recto 472">
              <a:extLst>
                <a:ext uri="{FF2B5EF4-FFF2-40B4-BE49-F238E27FC236}">
                  <a16:creationId xmlns:a16="http://schemas.microsoft.com/office/drawing/2014/main" id="{C92FE08C-3973-4FE5-90A6-771300450C4B}"/>
                </a:ext>
              </a:extLst>
            </p:cNvPr>
            <p:cNvCxnSpPr>
              <a:cxnSpLocks/>
            </p:cNvCxnSpPr>
            <p:nvPr/>
          </p:nvCxnSpPr>
          <p:spPr>
            <a:xfrm>
              <a:off x="9027007" y="1928917"/>
              <a:ext cx="0" cy="9000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6" name="Grupo 555"/>
          <p:cNvGrpSpPr/>
          <p:nvPr/>
        </p:nvGrpSpPr>
        <p:grpSpPr>
          <a:xfrm>
            <a:off x="7763549" y="2793809"/>
            <a:ext cx="1442246" cy="433262"/>
            <a:chOff x="7733421" y="1753334"/>
            <a:chExt cx="1442246" cy="433262"/>
          </a:xfrm>
        </p:grpSpPr>
        <p:cxnSp>
          <p:nvCxnSpPr>
            <p:cNvPr id="557" name="Conector recto 556">
              <a:extLst>
                <a:ext uri="{FF2B5EF4-FFF2-40B4-BE49-F238E27FC236}">
                  <a16:creationId xmlns:a16="http://schemas.microsoft.com/office/drawing/2014/main" id="{54C2A359-A0CB-41F4-B38C-EB177402381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752878" y="2108388"/>
              <a:ext cx="1291831" cy="4336"/>
            </a:xfrm>
            <a:prstGeom prst="line">
              <a:avLst/>
            </a:prstGeom>
            <a:ln w="28575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8" name="Rectangle 79">
              <a:extLst>
                <a:ext uri="{FF2B5EF4-FFF2-40B4-BE49-F238E27FC236}">
                  <a16:creationId xmlns:a16="http://schemas.microsoft.com/office/drawing/2014/main" id="{09D82E71-693A-41BD-B000-60444599B7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80108" y="1753334"/>
              <a:ext cx="195559" cy="31331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559" name="Rectangle 80">
              <a:extLst>
                <a:ext uri="{FF2B5EF4-FFF2-40B4-BE49-F238E27FC236}">
                  <a16:creationId xmlns:a16="http://schemas.microsoft.com/office/drawing/2014/main" id="{47A17B71-789B-4926-AA90-CB78643603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21604" y="1767377"/>
              <a:ext cx="117335" cy="281986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560" name="AutoShape 81">
              <a:extLst>
                <a:ext uri="{FF2B5EF4-FFF2-40B4-BE49-F238E27FC236}">
                  <a16:creationId xmlns:a16="http://schemas.microsoft.com/office/drawing/2014/main" id="{CA7256C5-7C63-46A6-A8AF-B6964C885C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21604" y="1772252"/>
              <a:ext cx="117335" cy="279314"/>
            </a:xfrm>
            <a:prstGeom prst="rtTriangle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grpSp>
          <p:nvGrpSpPr>
            <p:cNvPr id="561" name="Grupo 560">
              <a:extLst>
                <a:ext uri="{FF2B5EF4-FFF2-40B4-BE49-F238E27FC236}">
                  <a16:creationId xmlns:a16="http://schemas.microsoft.com/office/drawing/2014/main" id="{5A9FF5DF-D873-4F5D-987D-AB7833A14788}"/>
                </a:ext>
              </a:extLst>
            </p:cNvPr>
            <p:cNvGrpSpPr/>
            <p:nvPr/>
          </p:nvGrpSpPr>
          <p:grpSpPr>
            <a:xfrm>
              <a:off x="8490899" y="1753933"/>
              <a:ext cx="156447" cy="312103"/>
              <a:chOff x="4658400" y="3646800"/>
              <a:chExt cx="304800" cy="925200"/>
            </a:xfrm>
          </p:grpSpPr>
          <p:sp>
            <p:nvSpPr>
              <p:cNvPr id="577" name="Rectangle 54">
                <a:extLst>
                  <a:ext uri="{FF2B5EF4-FFF2-40B4-BE49-F238E27FC236}">
                    <a16:creationId xmlns:a16="http://schemas.microsoft.com/office/drawing/2014/main" id="{E4AED259-138E-44AC-BF27-6694032BDA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8400" y="3646800"/>
                <a:ext cx="304800" cy="9252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s-ES" altLang="es-ES"/>
              </a:p>
            </p:txBody>
          </p:sp>
          <p:grpSp>
            <p:nvGrpSpPr>
              <p:cNvPr id="578" name="Grupo 577">
                <a:extLst>
                  <a:ext uri="{FF2B5EF4-FFF2-40B4-BE49-F238E27FC236}">
                    <a16:creationId xmlns:a16="http://schemas.microsoft.com/office/drawing/2014/main" id="{F6F71A57-3652-4463-BFAF-308EE6919DCD}"/>
                  </a:ext>
                </a:extLst>
              </p:cNvPr>
              <p:cNvGrpSpPr/>
              <p:nvPr/>
            </p:nvGrpSpPr>
            <p:grpSpPr>
              <a:xfrm>
                <a:off x="4734000" y="3686654"/>
                <a:ext cx="161925" cy="832680"/>
                <a:chOff x="4724104" y="3691284"/>
                <a:chExt cx="161925" cy="832680"/>
              </a:xfrm>
            </p:grpSpPr>
            <p:sp>
              <p:nvSpPr>
                <p:cNvPr id="579" name="Rectangle 55" descr="Papel bouquet">
                  <a:extLst>
                    <a:ext uri="{FF2B5EF4-FFF2-40B4-BE49-F238E27FC236}">
                      <a16:creationId xmlns:a16="http://schemas.microsoft.com/office/drawing/2014/main" id="{48803166-A8ED-4FB6-A136-50F4DEEC9D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27279" y="3691284"/>
                  <a:ext cx="152400" cy="832680"/>
                </a:xfrm>
                <a:prstGeom prst="rect">
                  <a:avLst/>
                </a:prstGeom>
                <a:blipFill dpi="0" rotWithShape="0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tile tx="0" ty="0" sx="100000" sy="100000" flip="none" algn="tl"/>
                </a:blip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s-ES" altLang="es-ES"/>
                </a:p>
              </p:txBody>
            </p:sp>
            <p:sp>
              <p:nvSpPr>
                <p:cNvPr id="580" name="Freeform 56">
                  <a:extLst>
                    <a:ext uri="{FF2B5EF4-FFF2-40B4-BE49-F238E27FC236}">
                      <a16:creationId xmlns:a16="http://schemas.microsoft.com/office/drawing/2014/main" id="{E6AB961D-8ED9-425D-ADEB-316625FC9E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27279" y="3691284"/>
                  <a:ext cx="152400" cy="107940"/>
                </a:xfrm>
                <a:custGeom>
                  <a:avLst/>
                  <a:gdLst>
                    <a:gd name="T0" fmla="*/ 0 w 96"/>
                    <a:gd name="T1" fmla="*/ 0 h 112"/>
                    <a:gd name="T2" fmla="*/ 96 w 96"/>
                    <a:gd name="T3" fmla="*/ 112 h 112"/>
                    <a:gd name="T4" fmla="*/ 0 60000 65536"/>
                    <a:gd name="T5" fmla="*/ 0 60000 65536"/>
                    <a:gd name="T6" fmla="*/ 0 w 96"/>
                    <a:gd name="T7" fmla="*/ 0 h 112"/>
                    <a:gd name="T8" fmla="*/ 96 w 96"/>
                    <a:gd name="T9" fmla="*/ 112 h 11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96" h="112">
                      <a:moveTo>
                        <a:pt x="0" y="0"/>
                      </a:moveTo>
                      <a:lnTo>
                        <a:pt x="96" y="112"/>
                      </a:ln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581" name="Freeform 57">
                  <a:extLst>
                    <a:ext uri="{FF2B5EF4-FFF2-40B4-BE49-F238E27FC236}">
                      <a16:creationId xmlns:a16="http://schemas.microsoft.com/office/drawing/2014/main" id="{12A6CD40-49A1-4C55-A804-C46ED6559E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24104" y="3803079"/>
                  <a:ext cx="161925" cy="88665"/>
                </a:xfrm>
                <a:custGeom>
                  <a:avLst/>
                  <a:gdLst>
                    <a:gd name="T0" fmla="*/ 102 w 102"/>
                    <a:gd name="T1" fmla="*/ 0 h 92"/>
                    <a:gd name="T2" fmla="*/ 0 w 102"/>
                    <a:gd name="T3" fmla="*/ 92 h 92"/>
                    <a:gd name="T4" fmla="*/ 0 w 102"/>
                    <a:gd name="T5" fmla="*/ 90 h 92"/>
                    <a:gd name="T6" fmla="*/ 0 60000 65536"/>
                    <a:gd name="T7" fmla="*/ 0 60000 65536"/>
                    <a:gd name="T8" fmla="*/ 0 60000 65536"/>
                    <a:gd name="T9" fmla="*/ 0 w 102"/>
                    <a:gd name="T10" fmla="*/ 0 h 92"/>
                    <a:gd name="T11" fmla="*/ 102 w 102"/>
                    <a:gd name="T12" fmla="*/ 92 h 9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02" h="92">
                      <a:moveTo>
                        <a:pt x="102" y="0"/>
                      </a:moveTo>
                      <a:lnTo>
                        <a:pt x="0" y="92"/>
                      </a:lnTo>
                      <a:lnTo>
                        <a:pt x="0" y="9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582" name="Freeform 58">
                  <a:extLst>
                    <a:ext uri="{FF2B5EF4-FFF2-40B4-BE49-F238E27FC236}">
                      <a16:creationId xmlns:a16="http://schemas.microsoft.com/office/drawing/2014/main" id="{998587AC-97BA-4DC4-B513-5DCE2EA64F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30454" y="3901382"/>
                  <a:ext cx="152400" cy="96375"/>
                </a:xfrm>
                <a:custGeom>
                  <a:avLst/>
                  <a:gdLst>
                    <a:gd name="T0" fmla="*/ 0 w 96"/>
                    <a:gd name="T1" fmla="*/ 0 h 100"/>
                    <a:gd name="T2" fmla="*/ 96 w 96"/>
                    <a:gd name="T3" fmla="*/ 100 h 100"/>
                    <a:gd name="T4" fmla="*/ 0 60000 65536"/>
                    <a:gd name="T5" fmla="*/ 0 60000 65536"/>
                    <a:gd name="T6" fmla="*/ 0 w 96"/>
                    <a:gd name="T7" fmla="*/ 0 h 100"/>
                    <a:gd name="T8" fmla="*/ 96 w 96"/>
                    <a:gd name="T9" fmla="*/ 100 h 100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96" h="100">
                      <a:moveTo>
                        <a:pt x="0" y="0"/>
                      </a:moveTo>
                      <a:lnTo>
                        <a:pt x="96" y="10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583" name="Freeform 59">
                  <a:extLst>
                    <a:ext uri="{FF2B5EF4-FFF2-40B4-BE49-F238E27FC236}">
                      <a16:creationId xmlns:a16="http://schemas.microsoft.com/office/drawing/2014/main" id="{E128D5C0-B27A-45F6-A439-2C080D4794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27279" y="3997757"/>
                  <a:ext cx="149225" cy="107940"/>
                </a:xfrm>
                <a:custGeom>
                  <a:avLst/>
                  <a:gdLst>
                    <a:gd name="T0" fmla="*/ 94 w 94"/>
                    <a:gd name="T1" fmla="*/ 0 h 112"/>
                    <a:gd name="T2" fmla="*/ 0 w 94"/>
                    <a:gd name="T3" fmla="*/ 112 h 112"/>
                    <a:gd name="T4" fmla="*/ 0 60000 65536"/>
                    <a:gd name="T5" fmla="*/ 0 60000 65536"/>
                    <a:gd name="T6" fmla="*/ 0 w 94"/>
                    <a:gd name="T7" fmla="*/ 0 h 112"/>
                    <a:gd name="T8" fmla="*/ 94 w 94"/>
                    <a:gd name="T9" fmla="*/ 112 h 11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94" h="112">
                      <a:moveTo>
                        <a:pt x="94" y="0"/>
                      </a:moveTo>
                      <a:lnTo>
                        <a:pt x="0" y="11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584" name="Line 60">
                  <a:extLst>
                    <a:ext uri="{FF2B5EF4-FFF2-40B4-BE49-F238E27FC236}">
                      <a16:creationId xmlns:a16="http://schemas.microsoft.com/office/drawing/2014/main" id="{9C224F35-5656-4D6E-8242-8AD36DB2352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727279" y="4107624"/>
                  <a:ext cx="152400" cy="9252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 dirty="0"/>
                </a:p>
              </p:txBody>
            </p:sp>
            <p:sp>
              <p:nvSpPr>
                <p:cNvPr id="585" name="Freeform 61">
                  <a:extLst>
                    <a:ext uri="{FF2B5EF4-FFF2-40B4-BE49-F238E27FC236}">
                      <a16:creationId xmlns:a16="http://schemas.microsoft.com/office/drawing/2014/main" id="{7443D4E9-D783-45A2-A6CC-716077C641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30454" y="4200144"/>
                  <a:ext cx="146050" cy="113723"/>
                </a:xfrm>
                <a:custGeom>
                  <a:avLst/>
                  <a:gdLst>
                    <a:gd name="T0" fmla="*/ 92 w 92"/>
                    <a:gd name="T1" fmla="*/ 0 h 118"/>
                    <a:gd name="T2" fmla="*/ 0 w 92"/>
                    <a:gd name="T3" fmla="*/ 118 h 118"/>
                    <a:gd name="T4" fmla="*/ 0 60000 65536"/>
                    <a:gd name="T5" fmla="*/ 0 60000 65536"/>
                    <a:gd name="T6" fmla="*/ 0 w 92"/>
                    <a:gd name="T7" fmla="*/ 0 h 118"/>
                    <a:gd name="T8" fmla="*/ 92 w 92"/>
                    <a:gd name="T9" fmla="*/ 118 h 11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92" h="118">
                      <a:moveTo>
                        <a:pt x="92" y="0"/>
                      </a:moveTo>
                      <a:lnTo>
                        <a:pt x="0" y="118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586" name="Freeform 62">
                  <a:extLst>
                    <a:ext uri="{FF2B5EF4-FFF2-40B4-BE49-F238E27FC236}">
                      <a16:creationId xmlns:a16="http://schemas.microsoft.com/office/drawing/2014/main" id="{914F6560-9A1F-48BF-9B2E-671043D549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27279" y="4315794"/>
                  <a:ext cx="149225" cy="98303"/>
                </a:xfrm>
                <a:custGeom>
                  <a:avLst/>
                  <a:gdLst>
                    <a:gd name="T0" fmla="*/ 0 w 94"/>
                    <a:gd name="T1" fmla="*/ 0 h 102"/>
                    <a:gd name="T2" fmla="*/ 94 w 94"/>
                    <a:gd name="T3" fmla="*/ 102 h 102"/>
                    <a:gd name="T4" fmla="*/ 0 60000 65536"/>
                    <a:gd name="T5" fmla="*/ 0 60000 65536"/>
                    <a:gd name="T6" fmla="*/ 0 w 94"/>
                    <a:gd name="T7" fmla="*/ 0 h 102"/>
                    <a:gd name="T8" fmla="*/ 94 w 94"/>
                    <a:gd name="T9" fmla="*/ 102 h 10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94" h="102">
                      <a:moveTo>
                        <a:pt x="0" y="0"/>
                      </a:moveTo>
                      <a:lnTo>
                        <a:pt x="94" y="10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587" name="Freeform 63">
                  <a:extLst>
                    <a:ext uri="{FF2B5EF4-FFF2-40B4-BE49-F238E27FC236}">
                      <a16:creationId xmlns:a16="http://schemas.microsoft.com/office/drawing/2014/main" id="{19984922-C0DF-4668-9805-E1F90D2B9B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27279" y="4419879"/>
                  <a:ext cx="149225" cy="102158"/>
                </a:xfrm>
                <a:custGeom>
                  <a:avLst/>
                  <a:gdLst>
                    <a:gd name="T0" fmla="*/ 94 w 94"/>
                    <a:gd name="T1" fmla="*/ 0 h 106"/>
                    <a:gd name="T2" fmla="*/ 0 w 94"/>
                    <a:gd name="T3" fmla="*/ 106 h 106"/>
                    <a:gd name="T4" fmla="*/ 0 60000 65536"/>
                    <a:gd name="T5" fmla="*/ 0 60000 65536"/>
                    <a:gd name="T6" fmla="*/ 0 w 94"/>
                    <a:gd name="T7" fmla="*/ 0 h 106"/>
                    <a:gd name="T8" fmla="*/ 94 w 94"/>
                    <a:gd name="T9" fmla="*/ 106 h 10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94" h="106">
                      <a:moveTo>
                        <a:pt x="94" y="0"/>
                      </a:moveTo>
                      <a:lnTo>
                        <a:pt x="0" y="106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</p:grpSp>
        </p:grpSp>
        <p:grpSp>
          <p:nvGrpSpPr>
            <p:cNvPr id="562" name="Grupo 561">
              <a:extLst>
                <a:ext uri="{FF2B5EF4-FFF2-40B4-BE49-F238E27FC236}">
                  <a16:creationId xmlns:a16="http://schemas.microsoft.com/office/drawing/2014/main" id="{5AE41B0C-71C3-4AA9-A093-39C11EA86E0F}"/>
                </a:ext>
              </a:extLst>
            </p:cNvPr>
            <p:cNvGrpSpPr/>
            <p:nvPr/>
          </p:nvGrpSpPr>
          <p:grpSpPr>
            <a:xfrm>
              <a:off x="8647558" y="1753334"/>
              <a:ext cx="332605" cy="312276"/>
              <a:chOff x="4963612" y="3645024"/>
              <a:chExt cx="648000" cy="925713"/>
            </a:xfrm>
          </p:grpSpPr>
          <p:grpSp>
            <p:nvGrpSpPr>
              <p:cNvPr id="569" name="Group 199">
                <a:extLst>
                  <a:ext uri="{FF2B5EF4-FFF2-40B4-BE49-F238E27FC236}">
                    <a16:creationId xmlns:a16="http://schemas.microsoft.com/office/drawing/2014/main" id="{48A6C107-2907-45F8-A62D-1C3830FC0B4E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4963612" y="3645024"/>
                <a:ext cx="648000" cy="925713"/>
                <a:chOff x="3168" y="1008"/>
                <a:chExt cx="672" cy="960"/>
              </a:xfrm>
            </p:grpSpPr>
            <p:sp>
              <p:nvSpPr>
                <p:cNvPr id="573" name="Rectangle 200">
                  <a:extLst>
                    <a:ext uri="{FF2B5EF4-FFF2-40B4-BE49-F238E27FC236}">
                      <a16:creationId xmlns:a16="http://schemas.microsoft.com/office/drawing/2014/main" id="{390D88B8-CAC4-4605-85AA-A477DDB34D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68" y="1008"/>
                  <a:ext cx="672" cy="960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s-ES" altLang="es-ES" dirty="0"/>
                </a:p>
              </p:txBody>
            </p:sp>
            <p:grpSp>
              <p:nvGrpSpPr>
                <p:cNvPr id="574" name="Group 201">
                  <a:extLst>
                    <a:ext uri="{FF2B5EF4-FFF2-40B4-BE49-F238E27FC236}">
                      <a16:creationId xmlns:a16="http://schemas.microsoft.com/office/drawing/2014/main" id="{A4AA0B04-9508-4088-8DE2-3E811A706AB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216" y="1344"/>
                  <a:ext cx="480" cy="336"/>
                  <a:chOff x="672" y="768"/>
                  <a:chExt cx="864" cy="624"/>
                </a:xfrm>
              </p:grpSpPr>
              <p:sp>
                <p:nvSpPr>
                  <p:cNvPr id="575" name="Oval 202">
                    <a:extLst>
                      <a:ext uri="{FF2B5EF4-FFF2-40B4-BE49-F238E27FC236}">
                        <a16:creationId xmlns:a16="http://schemas.microsoft.com/office/drawing/2014/main" id="{634FC5FF-C441-4D76-B981-22DA2FC15F1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72" y="768"/>
                    <a:ext cx="518" cy="624"/>
                  </a:xfrm>
                  <a:prstGeom prst="ellipse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s-ES" altLang="es-ES" dirty="0"/>
                  </a:p>
                </p:txBody>
              </p:sp>
              <p:sp>
                <p:nvSpPr>
                  <p:cNvPr id="576" name="Rectangle 203">
                    <a:extLst>
                      <a:ext uri="{FF2B5EF4-FFF2-40B4-BE49-F238E27FC236}">
                        <a16:creationId xmlns:a16="http://schemas.microsoft.com/office/drawing/2014/main" id="{5C79620D-B197-4EAA-8061-9E7471F30FC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931" y="768"/>
                    <a:ext cx="605" cy="312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s-ES" altLang="es-ES"/>
                  </a:p>
                </p:txBody>
              </p:sp>
            </p:grpSp>
          </p:grpSp>
          <p:cxnSp>
            <p:nvCxnSpPr>
              <p:cNvPr id="570" name="Conector recto 569">
                <a:extLst>
                  <a:ext uri="{FF2B5EF4-FFF2-40B4-BE49-F238E27FC236}">
                    <a16:creationId xmlns:a16="http://schemas.microsoft.com/office/drawing/2014/main" id="{7AAE8BC6-8305-45E3-82B8-EEA60D4F527A}"/>
                  </a:ext>
                </a:extLst>
              </p:cNvPr>
              <p:cNvCxnSpPr>
                <a:cxnSpLocks/>
                <a:stCxn id="575" idx="0"/>
              </p:cNvCxnSpPr>
              <p:nvPr/>
            </p:nvCxnSpPr>
            <p:spPr>
              <a:xfrm>
                <a:off x="5148648" y="3969024"/>
                <a:ext cx="324107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1" name="Conector recto 570">
                <a:extLst>
                  <a:ext uri="{FF2B5EF4-FFF2-40B4-BE49-F238E27FC236}">
                    <a16:creationId xmlns:a16="http://schemas.microsoft.com/office/drawing/2014/main" id="{7A6CBFBD-525F-4887-8FCF-9512DA9405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92000" y="4121424"/>
                <a:ext cx="180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2" name="Conector recto 571">
                <a:extLst>
                  <a:ext uri="{FF2B5EF4-FFF2-40B4-BE49-F238E27FC236}">
                    <a16:creationId xmlns:a16="http://schemas.microsoft.com/office/drawing/2014/main" id="{467665FE-285C-4BBD-AE92-3CC00E2CBA6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472000" y="3969024"/>
                <a:ext cx="0" cy="15719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63" name="Rectángulo 562">
              <a:extLst>
                <a:ext uri="{FF2B5EF4-FFF2-40B4-BE49-F238E27FC236}">
                  <a16:creationId xmlns:a16="http://schemas.microsoft.com/office/drawing/2014/main" id="{37F6D6D8-E45B-485B-9A11-9CD218A5BD62}"/>
                </a:ext>
              </a:extLst>
            </p:cNvPr>
            <p:cNvSpPr/>
            <p:nvPr/>
          </p:nvSpPr>
          <p:spPr>
            <a:xfrm>
              <a:off x="8490899" y="1753334"/>
              <a:ext cx="684768" cy="315371"/>
            </a:xfrm>
            <a:prstGeom prst="rect">
              <a:avLst/>
            </a:prstGeom>
            <a:noFill/>
            <a:ln w="349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564" name="Conector recto 563">
              <a:extLst>
                <a:ext uri="{FF2B5EF4-FFF2-40B4-BE49-F238E27FC236}">
                  <a16:creationId xmlns:a16="http://schemas.microsoft.com/office/drawing/2014/main" id="{C92FE08C-3973-4FE5-90A6-771300450C4B}"/>
                </a:ext>
              </a:extLst>
            </p:cNvPr>
            <p:cNvCxnSpPr>
              <a:cxnSpLocks/>
            </p:cNvCxnSpPr>
            <p:nvPr/>
          </p:nvCxnSpPr>
          <p:spPr>
            <a:xfrm>
              <a:off x="9137157" y="2092968"/>
              <a:ext cx="0" cy="90008"/>
            </a:xfrm>
            <a:prstGeom prst="line">
              <a:avLst/>
            </a:prstGeom>
            <a:ln w="28575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5" name="Conector recto 564">
              <a:extLst>
                <a:ext uri="{FF2B5EF4-FFF2-40B4-BE49-F238E27FC236}">
                  <a16:creationId xmlns:a16="http://schemas.microsoft.com/office/drawing/2014/main" id="{54C2A359-A0CB-41F4-B38C-EB177402381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733421" y="2181420"/>
              <a:ext cx="1346850" cy="5176"/>
            </a:xfrm>
            <a:prstGeom prst="line">
              <a:avLst/>
            </a:prstGeom>
            <a:ln w="28575">
              <a:solidFill>
                <a:schemeClr val="bg2">
                  <a:lumMod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6" name="Conector recto 565">
              <a:extLst>
                <a:ext uri="{FF2B5EF4-FFF2-40B4-BE49-F238E27FC236}">
                  <a16:creationId xmlns:a16="http://schemas.microsoft.com/office/drawing/2014/main" id="{C92FE08C-3973-4FE5-90A6-771300450C4B}"/>
                </a:ext>
              </a:extLst>
            </p:cNvPr>
            <p:cNvCxnSpPr>
              <a:cxnSpLocks/>
            </p:cNvCxnSpPr>
            <p:nvPr/>
          </p:nvCxnSpPr>
          <p:spPr>
            <a:xfrm>
              <a:off x="9031092" y="2021933"/>
              <a:ext cx="0" cy="90008"/>
            </a:xfrm>
            <a:prstGeom prst="line">
              <a:avLst/>
            </a:prstGeom>
            <a:ln w="28575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7" name="Triángulo isósceles 566"/>
            <p:cNvSpPr/>
            <p:nvPr/>
          </p:nvSpPr>
          <p:spPr>
            <a:xfrm rot="5400000">
              <a:off x="8209706" y="2061124"/>
              <a:ext cx="102952" cy="92891"/>
            </a:xfrm>
            <a:prstGeom prst="triangle">
              <a:avLst>
                <a:gd name="adj" fmla="val 50001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68" name="Triángulo isósceles 567"/>
            <p:cNvSpPr/>
            <p:nvPr/>
          </p:nvSpPr>
          <p:spPr>
            <a:xfrm rot="16200000">
              <a:off x="8293428" y="2061123"/>
              <a:ext cx="102952" cy="92891"/>
            </a:xfrm>
            <a:prstGeom prst="triangle">
              <a:avLst>
                <a:gd name="adj" fmla="val 50001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588" name="CuadroTexto 587"/>
          <p:cNvSpPr txBox="1"/>
          <p:nvPr/>
        </p:nvSpPr>
        <p:spPr>
          <a:xfrm>
            <a:off x="8468376" y="3367643"/>
            <a:ext cx="88197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 smtClean="0"/>
              <a:t>Conductosfrio</a:t>
            </a:r>
            <a:r>
              <a:rPr lang="es-ES" sz="800" dirty="0" smtClean="0"/>
              <a:t> *</a:t>
            </a:r>
            <a:endParaRPr lang="es-ES" sz="800" dirty="0"/>
          </a:p>
        </p:txBody>
      </p:sp>
      <p:sp>
        <p:nvSpPr>
          <p:cNvPr id="9" name="Rectángulo 8"/>
          <p:cNvSpPr/>
          <p:nvPr/>
        </p:nvSpPr>
        <p:spPr>
          <a:xfrm>
            <a:off x="9201266" y="2844264"/>
            <a:ext cx="465514" cy="20741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89" name="Rectángulo 588"/>
          <p:cNvSpPr/>
          <p:nvPr/>
        </p:nvSpPr>
        <p:spPr>
          <a:xfrm>
            <a:off x="7943020" y="2832790"/>
            <a:ext cx="558457" cy="20741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91" name="Rectángulo 590"/>
          <p:cNvSpPr/>
          <p:nvPr/>
        </p:nvSpPr>
        <p:spPr>
          <a:xfrm>
            <a:off x="7795461" y="3591728"/>
            <a:ext cx="1945342" cy="59265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678" name="Conector recto 677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7826902" y="4061769"/>
            <a:ext cx="1077072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upo 9"/>
          <p:cNvGrpSpPr/>
          <p:nvPr/>
        </p:nvGrpSpPr>
        <p:grpSpPr>
          <a:xfrm>
            <a:off x="8310308" y="3738257"/>
            <a:ext cx="458729" cy="210388"/>
            <a:chOff x="9894501" y="3262660"/>
            <a:chExt cx="684768" cy="315371"/>
          </a:xfrm>
        </p:grpSpPr>
        <p:sp>
          <p:nvSpPr>
            <p:cNvPr id="682" name="Rectangle 79">
              <a:extLst>
                <a:ext uri="{FF2B5EF4-FFF2-40B4-BE49-F238E27FC236}">
                  <a16:creationId xmlns:a16="http://schemas.microsoft.com/office/drawing/2014/main" id="{09D82E71-693A-41BD-B000-60444599B7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3710" y="3262660"/>
              <a:ext cx="195559" cy="31331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684" name="Rectangle 80">
              <a:extLst>
                <a:ext uri="{FF2B5EF4-FFF2-40B4-BE49-F238E27FC236}">
                  <a16:creationId xmlns:a16="http://schemas.microsoft.com/office/drawing/2014/main" id="{47A17B71-789B-4926-AA90-CB78643603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25206" y="3276703"/>
              <a:ext cx="117335" cy="281986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707" name="AutoShape 81">
              <a:extLst>
                <a:ext uri="{FF2B5EF4-FFF2-40B4-BE49-F238E27FC236}">
                  <a16:creationId xmlns:a16="http://schemas.microsoft.com/office/drawing/2014/main" id="{CA7256C5-7C63-46A6-A8AF-B6964C885C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25206" y="3281578"/>
              <a:ext cx="117335" cy="279314"/>
            </a:xfrm>
            <a:prstGeom prst="rtTriangle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grpSp>
          <p:nvGrpSpPr>
            <p:cNvPr id="710" name="Grupo 709">
              <a:extLst>
                <a:ext uri="{FF2B5EF4-FFF2-40B4-BE49-F238E27FC236}">
                  <a16:creationId xmlns:a16="http://schemas.microsoft.com/office/drawing/2014/main" id="{5A9FF5DF-D873-4F5D-987D-AB7833A14788}"/>
                </a:ext>
              </a:extLst>
            </p:cNvPr>
            <p:cNvGrpSpPr/>
            <p:nvPr/>
          </p:nvGrpSpPr>
          <p:grpSpPr>
            <a:xfrm>
              <a:off x="9894501" y="3263259"/>
              <a:ext cx="156447" cy="312103"/>
              <a:chOff x="4658400" y="3646800"/>
              <a:chExt cx="304800" cy="925200"/>
            </a:xfrm>
          </p:grpSpPr>
          <p:sp>
            <p:nvSpPr>
              <p:cNvPr id="726" name="Rectangle 54">
                <a:extLst>
                  <a:ext uri="{FF2B5EF4-FFF2-40B4-BE49-F238E27FC236}">
                    <a16:creationId xmlns:a16="http://schemas.microsoft.com/office/drawing/2014/main" id="{E4AED259-138E-44AC-BF27-6694032BDA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8400" y="3646800"/>
                <a:ext cx="304800" cy="9252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s-ES" altLang="es-ES"/>
              </a:p>
            </p:txBody>
          </p:sp>
          <p:grpSp>
            <p:nvGrpSpPr>
              <p:cNvPr id="727" name="Grupo 726">
                <a:extLst>
                  <a:ext uri="{FF2B5EF4-FFF2-40B4-BE49-F238E27FC236}">
                    <a16:creationId xmlns:a16="http://schemas.microsoft.com/office/drawing/2014/main" id="{F6F71A57-3652-4463-BFAF-308EE6919DCD}"/>
                  </a:ext>
                </a:extLst>
              </p:cNvPr>
              <p:cNvGrpSpPr/>
              <p:nvPr/>
            </p:nvGrpSpPr>
            <p:grpSpPr>
              <a:xfrm>
                <a:off x="4734000" y="3686654"/>
                <a:ext cx="161925" cy="832680"/>
                <a:chOff x="4724104" y="3691284"/>
                <a:chExt cx="161925" cy="832680"/>
              </a:xfrm>
            </p:grpSpPr>
            <p:sp>
              <p:nvSpPr>
                <p:cNvPr id="728" name="Rectangle 55" descr="Papel bouquet">
                  <a:extLst>
                    <a:ext uri="{FF2B5EF4-FFF2-40B4-BE49-F238E27FC236}">
                      <a16:creationId xmlns:a16="http://schemas.microsoft.com/office/drawing/2014/main" id="{48803166-A8ED-4FB6-A136-50F4DEEC9D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27279" y="3691284"/>
                  <a:ext cx="152400" cy="832680"/>
                </a:xfrm>
                <a:prstGeom prst="rect">
                  <a:avLst/>
                </a:prstGeom>
                <a:blipFill dpi="0" rotWithShape="0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tile tx="0" ty="0" sx="100000" sy="100000" flip="none" algn="tl"/>
                </a:blip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s-ES" altLang="es-ES"/>
                </a:p>
              </p:txBody>
            </p:sp>
            <p:sp>
              <p:nvSpPr>
                <p:cNvPr id="729" name="Freeform 56">
                  <a:extLst>
                    <a:ext uri="{FF2B5EF4-FFF2-40B4-BE49-F238E27FC236}">
                      <a16:creationId xmlns:a16="http://schemas.microsoft.com/office/drawing/2014/main" id="{E6AB961D-8ED9-425D-ADEB-316625FC9E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27279" y="3691284"/>
                  <a:ext cx="152400" cy="107940"/>
                </a:xfrm>
                <a:custGeom>
                  <a:avLst/>
                  <a:gdLst>
                    <a:gd name="T0" fmla="*/ 0 w 96"/>
                    <a:gd name="T1" fmla="*/ 0 h 112"/>
                    <a:gd name="T2" fmla="*/ 96 w 96"/>
                    <a:gd name="T3" fmla="*/ 112 h 112"/>
                    <a:gd name="T4" fmla="*/ 0 60000 65536"/>
                    <a:gd name="T5" fmla="*/ 0 60000 65536"/>
                    <a:gd name="T6" fmla="*/ 0 w 96"/>
                    <a:gd name="T7" fmla="*/ 0 h 112"/>
                    <a:gd name="T8" fmla="*/ 96 w 96"/>
                    <a:gd name="T9" fmla="*/ 112 h 11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96" h="112">
                      <a:moveTo>
                        <a:pt x="0" y="0"/>
                      </a:moveTo>
                      <a:lnTo>
                        <a:pt x="96" y="112"/>
                      </a:ln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730" name="Freeform 57">
                  <a:extLst>
                    <a:ext uri="{FF2B5EF4-FFF2-40B4-BE49-F238E27FC236}">
                      <a16:creationId xmlns:a16="http://schemas.microsoft.com/office/drawing/2014/main" id="{12A6CD40-49A1-4C55-A804-C46ED6559E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24104" y="3803079"/>
                  <a:ext cx="161925" cy="88665"/>
                </a:xfrm>
                <a:custGeom>
                  <a:avLst/>
                  <a:gdLst>
                    <a:gd name="T0" fmla="*/ 102 w 102"/>
                    <a:gd name="T1" fmla="*/ 0 h 92"/>
                    <a:gd name="T2" fmla="*/ 0 w 102"/>
                    <a:gd name="T3" fmla="*/ 92 h 92"/>
                    <a:gd name="T4" fmla="*/ 0 w 102"/>
                    <a:gd name="T5" fmla="*/ 90 h 92"/>
                    <a:gd name="T6" fmla="*/ 0 60000 65536"/>
                    <a:gd name="T7" fmla="*/ 0 60000 65536"/>
                    <a:gd name="T8" fmla="*/ 0 60000 65536"/>
                    <a:gd name="T9" fmla="*/ 0 w 102"/>
                    <a:gd name="T10" fmla="*/ 0 h 92"/>
                    <a:gd name="T11" fmla="*/ 102 w 102"/>
                    <a:gd name="T12" fmla="*/ 92 h 9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02" h="92">
                      <a:moveTo>
                        <a:pt x="102" y="0"/>
                      </a:moveTo>
                      <a:lnTo>
                        <a:pt x="0" y="92"/>
                      </a:lnTo>
                      <a:lnTo>
                        <a:pt x="0" y="9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731" name="Freeform 58">
                  <a:extLst>
                    <a:ext uri="{FF2B5EF4-FFF2-40B4-BE49-F238E27FC236}">
                      <a16:creationId xmlns:a16="http://schemas.microsoft.com/office/drawing/2014/main" id="{998587AC-97BA-4DC4-B513-5DCE2EA64F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30454" y="3901382"/>
                  <a:ext cx="152400" cy="96375"/>
                </a:xfrm>
                <a:custGeom>
                  <a:avLst/>
                  <a:gdLst>
                    <a:gd name="T0" fmla="*/ 0 w 96"/>
                    <a:gd name="T1" fmla="*/ 0 h 100"/>
                    <a:gd name="T2" fmla="*/ 96 w 96"/>
                    <a:gd name="T3" fmla="*/ 100 h 100"/>
                    <a:gd name="T4" fmla="*/ 0 60000 65536"/>
                    <a:gd name="T5" fmla="*/ 0 60000 65536"/>
                    <a:gd name="T6" fmla="*/ 0 w 96"/>
                    <a:gd name="T7" fmla="*/ 0 h 100"/>
                    <a:gd name="T8" fmla="*/ 96 w 96"/>
                    <a:gd name="T9" fmla="*/ 100 h 100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96" h="100">
                      <a:moveTo>
                        <a:pt x="0" y="0"/>
                      </a:moveTo>
                      <a:lnTo>
                        <a:pt x="96" y="10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732" name="Freeform 59">
                  <a:extLst>
                    <a:ext uri="{FF2B5EF4-FFF2-40B4-BE49-F238E27FC236}">
                      <a16:creationId xmlns:a16="http://schemas.microsoft.com/office/drawing/2014/main" id="{E128D5C0-B27A-45F6-A439-2C080D4794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27279" y="3997757"/>
                  <a:ext cx="149225" cy="107940"/>
                </a:xfrm>
                <a:custGeom>
                  <a:avLst/>
                  <a:gdLst>
                    <a:gd name="T0" fmla="*/ 94 w 94"/>
                    <a:gd name="T1" fmla="*/ 0 h 112"/>
                    <a:gd name="T2" fmla="*/ 0 w 94"/>
                    <a:gd name="T3" fmla="*/ 112 h 112"/>
                    <a:gd name="T4" fmla="*/ 0 60000 65536"/>
                    <a:gd name="T5" fmla="*/ 0 60000 65536"/>
                    <a:gd name="T6" fmla="*/ 0 w 94"/>
                    <a:gd name="T7" fmla="*/ 0 h 112"/>
                    <a:gd name="T8" fmla="*/ 94 w 94"/>
                    <a:gd name="T9" fmla="*/ 112 h 11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94" h="112">
                      <a:moveTo>
                        <a:pt x="94" y="0"/>
                      </a:moveTo>
                      <a:lnTo>
                        <a:pt x="0" y="11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733" name="Line 60">
                  <a:extLst>
                    <a:ext uri="{FF2B5EF4-FFF2-40B4-BE49-F238E27FC236}">
                      <a16:creationId xmlns:a16="http://schemas.microsoft.com/office/drawing/2014/main" id="{9C224F35-5656-4D6E-8242-8AD36DB2352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727279" y="4107624"/>
                  <a:ext cx="152400" cy="9252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 dirty="0"/>
                </a:p>
              </p:txBody>
            </p:sp>
            <p:sp>
              <p:nvSpPr>
                <p:cNvPr id="734" name="Freeform 61">
                  <a:extLst>
                    <a:ext uri="{FF2B5EF4-FFF2-40B4-BE49-F238E27FC236}">
                      <a16:creationId xmlns:a16="http://schemas.microsoft.com/office/drawing/2014/main" id="{7443D4E9-D783-45A2-A6CC-716077C641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30454" y="4200144"/>
                  <a:ext cx="146050" cy="113723"/>
                </a:xfrm>
                <a:custGeom>
                  <a:avLst/>
                  <a:gdLst>
                    <a:gd name="T0" fmla="*/ 92 w 92"/>
                    <a:gd name="T1" fmla="*/ 0 h 118"/>
                    <a:gd name="T2" fmla="*/ 0 w 92"/>
                    <a:gd name="T3" fmla="*/ 118 h 118"/>
                    <a:gd name="T4" fmla="*/ 0 60000 65536"/>
                    <a:gd name="T5" fmla="*/ 0 60000 65536"/>
                    <a:gd name="T6" fmla="*/ 0 w 92"/>
                    <a:gd name="T7" fmla="*/ 0 h 118"/>
                    <a:gd name="T8" fmla="*/ 92 w 92"/>
                    <a:gd name="T9" fmla="*/ 118 h 11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92" h="118">
                      <a:moveTo>
                        <a:pt x="92" y="0"/>
                      </a:moveTo>
                      <a:lnTo>
                        <a:pt x="0" y="118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735" name="Freeform 62">
                  <a:extLst>
                    <a:ext uri="{FF2B5EF4-FFF2-40B4-BE49-F238E27FC236}">
                      <a16:creationId xmlns:a16="http://schemas.microsoft.com/office/drawing/2014/main" id="{914F6560-9A1F-48BF-9B2E-671043D549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27279" y="4315794"/>
                  <a:ext cx="149225" cy="98303"/>
                </a:xfrm>
                <a:custGeom>
                  <a:avLst/>
                  <a:gdLst>
                    <a:gd name="T0" fmla="*/ 0 w 94"/>
                    <a:gd name="T1" fmla="*/ 0 h 102"/>
                    <a:gd name="T2" fmla="*/ 94 w 94"/>
                    <a:gd name="T3" fmla="*/ 102 h 102"/>
                    <a:gd name="T4" fmla="*/ 0 60000 65536"/>
                    <a:gd name="T5" fmla="*/ 0 60000 65536"/>
                    <a:gd name="T6" fmla="*/ 0 w 94"/>
                    <a:gd name="T7" fmla="*/ 0 h 102"/>
                    <a:gd name="T8" fmla="*/ 94 w 94"/>
                    <a:gd name="T9" fmla="*/ 102 h 10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94" h="102">
                      <a:moveTo>
                        <a:pt x="0" y="0"/>
                      </a:moveTo>
                      <a:lnTo>
                        <a:pt x="94" y="10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736" name="Freeform 63">
                  <a:extLst>
                    <a:ext uri="{FF2B5EF4-FFF2-40B4-BE49-F238E27FC236}">
                      <a16:creationId xmlns:a16="http://schemas.microsoft.com/office/drawing/2014/main" id="{19984922-C0DF-4668-9805-E1F90D2B9B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27279" y="4419879"/>
                  <a:ext cx="149225" cy="102158"/>
                </a:xfrm>
                <a:custGeom>
                  <a:avLst/>
                  <a:gdLst>
                    <a:gd name="T0" fmla="*/ 94 w 94"/>
                    <a:gd name="T1" fmla="*/ 0 h 106"/>
                    <a:gd name="T2" fmla="*/ 0 w 94"/>
                    <a:gd name="T3" fmla="*/ 106 h 106"/>
                    <a:gd name="T4" fmla="*/ 0 60000 65536"/>
                    <a:gd name="T5" fmla="*/ 0 60000 65536"/>
                    <a:gd name="T6" fmla="*/ 0 w 94"/>
                    <a:gd name="T7" fmla="*/ 0 h 106"/>
                    <a:gd name="T8" fmla="*/ 94 w 94"/>
                    <a:gd name="T9" fmla="*/ 106 h 10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94" h="106">
                      <a:moveTo>
                        <a:pt x="94" y="0"/>
                      </a:moveTo>
                      <a:lnTo>
                        <a:pt x="0" y="106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</p:grpSp>
        </p:grpSp>
        <p:grpSp>
          <p:nvGrpSpPr>
            <p:cNvPr id="711" name="Grupo 710">
              <a:extLst>
                <a:ext uri="{FF2B5EF4-FFF2-40B4-BE49-F238E27FC236}">
                  <a16:creationId xmlns:a16="http://schemas.microsoft.com/office/drawing/2014/main" id="{5AE41B0C-71C3-4AA9-A093-39C11EA86E0F}"/>
                </a:ext>
              </a:extLst>
            </p:cNvPr>
            <p:cNvGrpSpPr/>
            <p:nvPr/>
          </p:nvGrpSpPr>
          <p:grpSpPr>
            <a:xfrm>
              <a:off x="10051160" y="3262660"/>
              <a:ext cx="332605" cy="312276"/>
              <a:chOff x="4963612" y="3645024"/>
              <a:chExt cx="648000" cy="925713"/>
            </a:xfrm>
          </p:grpSpPr>
          <p:grpSp>
            <p:nvGrpSpPr>
              <p:cNvPr id="718" name="Group 199">
                <a:extLst>
                  <a:ext uri="{FF2B5EF4-FFF2-40B4-BE49-F238E27FC236}">
                    <a16:creationId xmlns:a16="http://schemas.microsoft.com/office/drawing/2014/main" id="{48A6C107-2907-45F8-A62D-1C3830FC0B4E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4963612" y="3645024"/>
                <a:ext cx="648000" cy="925713"/>
                <a:chOff x="3168" y="1008"/>
                <a:chExt cx="672" cy="960"/>
              </a:xfrm>
            </p:grpSpPr>
            <p:sp>
              <p:nvSpPr>
                <p:cNvPr id="722" name="Rectangle 200">
                  <a:extLst>
                    <a:ext uri="{FF2B5EF4-FFF2-40B4-BE49-F238E27FC236}">
                      <a16:creationId xmlns:a16="http://schemas.microsoft.com/office/drawing/2014/main" id="{390D88B8-CAC4-4605-85AA-A477DDB34D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68" y="1008"/>
                  <a:ext cx="672" cy="960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s-ES" altLang="es-ES" dirty="0"/>
                </a:p>
              </p:txBody>
            </p:sp>
            <p:grpSp>
              <p:nvGrpSpPr>
                <p:cNvPr id="723" name="Group 201">
                  <a:extLst>
                    <a:ext uri="{FF2B5EF4-FFF2-40B4-BE49-F238E27FC236}">
                      <a16:creationId xmlns:a16="http://schemas.microsoft.com/office/drawing/2014/main" id="{A4AA0B04-9508-4088-8DE2-3E811A706AB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216" y="1344"/>
                  <a:ext cx="480" cy="336"/>
                  <a:chOff x="672" y="768"/>
                  <a:chExt cx="864" cy="624"/>
                </a:xfrm>
              </p:grpSpPr>
              <p:sp>
                <p:nvSpPr>
                  <p:cNvPr id="724" name="Oval 202">
                    <a:extLst>
                      <a:ext uri="{FF2B5EF4-FFF2-40B4-BE49-F238E27FC236}">
                        <a16:creationId xmlns:a16="http://schemas.microsoft.com/office/drawing/2014/main" id="{634FC5FF-C441-4D76-B981-22DA2FC15F1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72" y="768"/>
                    <a:ext cx="518" cy="624"/>
                  </a:xfrm>
                  <a:prstGeom prst="ellipse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s-ES" altLang="es-ES" dirty="0"/>
                  </a:p>
                </p:txBody>
              </p:sp>
              <p:sp>
                <p:nvSpPr>
                  <p:cNvPr id="725" name="Rectangle 203">
                    <a:extLst>
                      <a:ext uri="{FF2B5EF4-FFF2-40B4-BE49-F238E27FC236}">
                        <a16:creationId xmlns:a16="http://schemas.microsoft.com/office/drawing/2014/main" id="{5C79620D-B197-4EAA-8061-9E7471F30FC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931" y="768"/>
                    <a:ext cx="605" cy="312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s-ES" altLang="es-ES"/>
                  </a:p>
                </p:txBody>
              </p:sp>
            </p:grpSp>
          </p:grpSp>
          <p:cxnSp>
            <p:nvCxnSpPr>
              <p:cNvPr id="719" name="Conector recto 718">
                <a:extLst>
                  <a:ext uri="{FF2B5EF4-FFF2-40B4-BE49-F238E27FC236}">
                    <a16:creationId xmlns:a16="http://schemas.microsoft.com/office/drawing/2014/main" id="{7AAE8BC6-8305-45E3-82B8-EEA60D4F527A}"/>
                  </a:ext>
                </a:extLst>
              </p:cNvPr>
              <p:cNvCxnSpPr>
                <a:cxnSpLocks/>
                <a:stCxn id="724" idx="0"/>
              </p:cNvCxnSpPr>
              <p:nvPr/>
            </p:nvCxnSpPr>
            <p:spPr>
              <a:xfrm>
                <a:off x="5148648" y="3969024"/>
                <a:ext cx="324107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0" name="Conector recto 719">
                <a:extLst>
                  <a:ext uri="{FF2B5EF4-FFF2-40B4-BE49-F238E27FC236}">
                    <a16:creationId xmlns:a16="http://schemas.microsoft.com/office/drawing/2014/main" id="{7A6CBFBD-525F-4887-8FCF-9512DA9405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92000" y="4121424"/>
                <a:ext cx="180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1" name="Conector recto 720">
                <a:extLst>
                  <a:ext uri="{FF2B5EF4-FFF2-40B4-BE49-F238E27FC236}">
                    <a16:creationId xmlns:a16="http://schemas.microsoft.com/office/drawing/2014/main" id="{467665FE-285C-4BBD-AE92-3CC00E2CBA6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472000" y="3969024"/>
                <a:ext cx="0" cy="15719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12" name="Rectángulo 711">
              <a:extLst>
                <a:ext uri="{FF2B5EF4-FFF2-40B4-BE49-F238E27FC236}">
                  <a16:creationId xmlns:a16="http://schemas.microsoft.com/office/drawing/2014/main" id="{37F6D6D8-E45B-485B-9A11-9CD218A5BD62}"/>
                </a:ext>
              </a:extLst>
            </p:cNvPr>
            <p:cNvSpPr/>
            <p:nvPr/>
          </p:nvSpPr>
          <p:spPr>
            <a:xfrm>
              <a:off x="9894501" y="3262660"/>
              <a:ext cx="684768" cy="315371"/>
            </a:xfrm>
            <a:prstGeom prst="rect">
              <a:avLst/>
            </a:prstGeom>
            <a:noFill/>
            <a:ln w="349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cxnSp>
        <p:nvCxnSpPr>
          <p:cNvPr id="713" name="Conector recto 712">
            <a:extLst>
              <a:ext uri="{FF2B5EF4-FFF2-40B4-BE49-F238E27FC236}">
                <a16:creationId xmlns:a16="http://schemas.microsoft.com/office/drawing/2014/main" id="{C92FE08C-3973-4FE5-90A6-771300450C4B}"/>
              </a:ext>
            </a:extLst>
          </p:cNvPr>
          <p:cNvCxnSpPr>
            <a:cxnSpLocks/>
          </p:cNvCxnSpPr>
          <p:nvPr/>
        </p:nvCxnSpPr>
        <p:spPr>
          <a:xfrm>
            <a:off x="8742249" y="3981374"/>
            <a:ext cx="6429" cy="175508"/>
          </a:xfrm>
          <a:prstGeom prst="line">
            <a:avLst/>
          </a:prstGeom>
          <a:ln w="28575">
            <a:solidFill>
              <a:schemeClr val="bg2">
                <a:lumMod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4" name="Conector recto 713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7807444" y="4135641"/>
            <a:ext cx="1792433" cy="0"/>
          </a:xfrm>
          <a:prstGeom prst="line">
            <a:avLst/>
          </a:prstGeom>
          <a:ln w="28575">
            <a:solidFill>
              <a:schemeClr val="bg2">
                <a:lumMod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5" name="Conector recto 714">
            <a:extLst>
              <a:ext uri="{FF2B5EF4-FFF2-40B4-BE49-F238E27FC236}">
                <a16:creationId xmlns:a16="http://schemas.microsoft.com/office/drawing/2014/main" id="{C92FE08C-3973-4FE5-90A6-771300450C4B}"/>
              </a:ext>
            </a:extLst>
          </p:cNvPr>
          <p:cNvCxnSpPr>
            <a:cxnSpLocks/>
          </p:cNvCxnSpPr>
          <p:nvPr/>
        </p:nvCxnSpPr>
        <p:spPr>
          <a:xfrm>
            <a:off x="7998382" y="3681347"/>
            <a:ext cx="3687" cy="368794"/>
          </a:xfrm>
          <a:prstGeom prst="line">
            <a:avLst/>
          </a:prstGeom>
          <a:ln w="2857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7" name="CuadroTexto 736"/>
          <p:cNvSpPr txBox="1"/>
          <p:nvPr/>
        </p:nvSpPr>
        <p:spPr>
          <a:xfrm>
            <a:off x="8429483" y="4246698"/>
            <a:ext cx="57579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 smtClean="0"/>
              <a:t>VRVfrio</a:t>
            </a:r>
            <a:r>
              <a:rPr lang="es-ES" sz="800" dirty="0" smtClean="0"/>
              <a:t> *</a:t>
            </a:r>
            <a:endParaRPr lang="es-ES" sz="800" dirty="0"/>
          </a:p>
        </p:txBody>
      </p:sp>
      <p:cxnSp>
        <p:nvCxnSpPr>
          <p:cNvPr id="742" name="Conector recto 741">
            <a:extLst>
              <a:ext uri="{FF2B5EF4-FFF2-40B4-BE49-F238E27FC236}">
                <a16:creationId xmlns:a16="http://schemas.microsoft.com/office/drawing/2014/main" id="{C92FE08C-3973-4FE5-90A6-771300450C4B}"/>
              </a:ext>
            </a:extLst>
          </p:cNvPr>
          <p:cNvCxnSpPr>
            <a:cxnSpLocks/>
          </p:cNvCxnSpPr>
          <p:nvPr/>
        </p:nvCxnSpPr>
        <p:spPr>
          <a:xfrm flipH="1" flipV="1">
            <a:off x="7987306" y="3673903"/>
            <a:ext cx="735916" cy="3754"/>
          </a:xfrm>
          <a:prstGeom prst="line">
            <a:avLst/>
          </a:prstGeom>
          <a:ln w="2857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6" name="Triángulo isósceles 715"/>
          <p:cNvSpPr/>
          <p:nvPr/>
        </p:nvSpPr>
        <p:spPr>
          <a:xfrm rot="5400000">
            <a:off x="8065997" y="3634900"/>
            <a:ext cx="102952" cy="92891"/>
          </a:xfrm>
          <a:prstGeom prst="triangle">
            <a:avLst>
              <a:gd name="adj" fmla="val 500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17" name="Triángulo isósceles 716"/>
          <p:cNvSpPr/>
          <p:nvPr/>
        </p:nvSpPr>
        <p:spPr>
          <a:xfrm rot="16200000">
            <a:off x="8146350" y="3650206"/>
            <a:ext cx="107408" cy="72407"/>
          </a:xfrm>
          <a:prstGeom prst="triangle">
            <a:avLst>
              <a:gd name="adj" fmla="val 500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744" name="Grupo 743"/>
          <p:cNvGrpSpPr/>
          <p:nvPr/>
        </p:nvGrpSpPr>
        <p:grpSpPr>
          <a:xfrm>
            <a:off x="9206651" y="3746259"/>
            <a:ext cx="458729" cy="210388"/>
            <a:chOff x="9894501" y="3262660"/>
            <a:chExt cx="684768" cy="315371"/>
          </a:xfrm>
        </p:grpSpPr>
        <p:sp>
          <p:nvSpPr>
            <p:cNvPr id="776" name="Rectangle 79">
              <a:extLst>
                <a:ext uri="{FF2B5EF4-FFF2-40B4-BE49-F238E27FC236}">
                  <a16:creationId xmlns:a16="http://schemas.microsoft.com/office/drawing/2014/main" id="{09D82E71-693A-41BD-B000-60444599B7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3710" y="3262660"/>
              <a:ext cx="195559" cy="31331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777" name="Rectangle 80">
              <a:extLst>
                <a:ext uri="{FF2B5EF4-FFF2-40B4-BE49-F238E27FC236}">
                  <a16:creationId xmlns:a16="http://schemas.microsoft.com/office/drawing/2014/main" id="{47A17B71-789B-4926-AA90-CB78643603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25206" y="3276703"/>
              <a:ext cx="117335" cy="281986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780" name="AutoShape 81">
              <a:extLst>
                <a:ext uri="{FF2B5EF4-FFF2-40B4-BE49-F238E27FC236}">
                  <a16:creationId xmlns:a16="http://schemas.microsoft.com/office/drawing/2014/main" id="{CA7256C5-7C63-46A6-A8AF-B6964C885C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25206" y="3281578"/>
              <a:ext cx="117335" cy="279314"/>
            </a:xfrm>
            <a:prstGeom prst="rtTriangle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grpSp>
          <p:nvGrpSpPr>
            <p:cNvPr id="864" name="Grupo 863">
              <a:extLst>
                <a:ext uri="{FF2B5EF4-FFF2-40B4-BE49-F238E27FC236}">
                  <a16:creationId xmlns:a16="http://schemas.microsoft.com/office/drawing/2014/main" id="{5A9FF5DF-D873-4F5D-987D-AB7833A14788}"/>
                </a:ext>
              </a:extLst>
            </p:cNvPr>
            <p:cNvGrpSpPr/>
            <p:nvPr/>
          </p:nvGrpSpPr>
          <p:grpSpPr>
            <a:xfrm>
              <a:off x="9894501" y="3263259"/>
              <a:ext cx="156447" cy="312103"/>
              <a:chOff x="4658400" y="3646800"/>
              <a:chExt cx="304800" cy="925200"/>
            </a:xfrm>
          </p:grpSpPr>
          <p:sp>
            <p:nvSpPr>
              <p:cNvPr id="875" name="Rectangle 54">
                <a:extLst>
                  <a:ext uri="{FF2B5EF4-FFF2-40B4-BE49-F238E27FC236}">
                    <a16:creationId xmlns:a16="http://schemas.microsoft.com/office/drawing/2014/main" id="{E4AED259-138E-44AC-BF27-6694032BDA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8400" y="3646800"/>
                <a:ext cx="304800" cy="9252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s-ES" altLang="es-ES"/>
              </a:p>
            </p:txBody>
          </p:sp>
          <p:grpSp>
            <p:nvGrpSpPr>
              <p:cNvPr id="876" name="Grupo 875">
                <a:extLst>
                  <a:ext uri="{FF2B5EF4-FFF2-40B4-BE49-F238E27FC236}">
                    <a16:creationId xmlns:a16="http://schemas.microsoft.com/office/drawing/2014/main" id="{F6F71A57-3652-4463-BFAF-308EE6919DCD}"/>
                  </a:ext>
                </a:extLst>
              </p:cNvPr>
              <p:cNvGrpSpPr/>
              <p:nvPr/>
            </p:nvGrpSpPr>
            <p:grpSpPr>
              <a:xfrm>
                <a:off x="4734000" y="3686654"/>
                <a:ext cx="161925" cy="832680"/>
                <a:chOff x="4724104" y="3691284"/>
                <a:chExt cx="161925" cy="832680"/>
              </a:xfrm>
            </p:grpSpPr>
            <p:sp>
              <p:nvSpPr>
                <p:cNvPr id="877" name="Rectangle 55" descr="Papel bouquet">
                  <a:extLst>
                    <a:ext uri="{FF2B5EF4-FFF2-40B4-BE49-F238E27FC236}">
                      <a16:creationId xmlns:a16="http://schemas.microsoft.com/office/drawing/2014/main" id="{48803166-A8ED-4FB6-A136-50F4DEEC9D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27279" y="3691284"/>
                  <a:ext cx="152400" cy="832680"/>
                </a:xfrm>
                <a:prstGeom prst="rect">
                  <a:avLst/>
                </a:prstGeom>
                <a:blipFill dpi="0" rotWithShape="0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tile tx="0" ty="0" sx="100000" sy="100000" flip="none" algn="tl"/>
                </a:blip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s-ES" altLang="es-ES"/>
                </a:p>
              </p:txBody>
            </p:sp>
            <p:sp>
              <p:nvSpPr>
                <p:cNvPr id="878" name="Freeform 56">
                  <a:extLst>
                    <a:ext uri="{FF2B5EF4-FFF2-40B4-BE49-F238E27FC236}">
                      <a16:creationId xmlns:a16="http://schemas.microsoft.com/office/drawing/2014/main" id="{E6AB961D-8ED9-425D-ADEB-316625FC9E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27279" y="3691284"/>
                  <a:ext cx="152400" cy="107940"/>
                </a:xfrm>
                <a:custGeom>
                  <a:avLst/>
                  <a:gdLst>
                    <a:gd name="T0" fmla="*/ 0 w 96"/>
                    <a:gd name="T1" fmla="*/ 0 h 112"/>
                    <a:gd name="T2" fmla="*/ 96 w 96"/>
                    <a:gd name="T3" fmla="*/ 112 h 112"/>
                    <a:gd name="T4" fmla="*/ 0 60000 65536"/>
                    <a:gd name="T5" fmla="*/ 0 60000 65536"/>
                    <a:gd name="T6" fmla="*/ 0 w 96"/>
                    <a:gd name="T7" fmla="*/ 0 h 112"/>
                    <a:gd name="T8" fmla="*/ 96 w 96"/>
                    <a:gd name="T9" fmla="*/ 112 h 11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96" h="112">
                      <a:moveTo>
                        <a:pt x="0" y="0"/>
                      </a:moveTo>
                      <a:lnTo>
                        <a:pt x="96" y="112"/>
                      </a:ln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879" name="Freeform 57">
                  <a:extLst>
                    <a:ext uri="{FF2B5EF4-FFF2-40B4-BE49-F238E27FC236}">
                      <a16:creationId xmlns:a16="http://schemas.microsoft.com/office/drawing/2014/main" id="{12A6CD40-49A1-4C55-A804-C46ED6559E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24104" y="3803079"/>
                  <a:ext cx="161925" cy="88665"/>
                </a:xfrm>
                <a:custGeom>
                  <a:avLst/>
                  <a:gdLst>
                    <a:gd name="T0" fmla="*/ 102 w 102"/>
                    <a:gd name="T1" fmla="*/ 0 h 92"/>
                    <a:gd name="T2" fmla="*/ 0 w 102"/>
                    <a:gd name="T3" fmla="*/ 92 h 92"/>
                    <a:gd name="T4" fmla="*/ 0 w 102"/>
                    <a:gd name="T5" fmla="*/ 90 h 92"/>
                    <a:gd name="T6" fmla="*/ 0 60000 65536"/>
                    <a:gd name="T7" fmla="*/ 0 60000 65536"/>
                    <a:gd name="T8" fmla="*/ 0 60000 65536"/>
                    <a:gd name="T9" fmla="*/ 0 w 102"/>
                    <a:gd name="T10" fmla="*/ 0 h 92"/>
                    <a:gd name="T11" fmla="*/ 102 w 102"/>
                    <a:gd name="T12" fmla="*/ 92 h 9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02" h="92">
                      <a:moveTo>
                        <a:pt x="102" y="0"/>
                      </a:moveTo>
                      <a:lnTo>
                        <a:pt x="0" y="92"/>
                      </a:lnTo>
                      <a:lnTo>
                        <a:pt x="0" y="9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880" name="Freeform 58">
                  <a:extLst>
                    <a:ext uri="{FF2B5EF4-FFF2-40B4-BE49-F238E27FC236}">
                      <a16:creationId xmlns:a16="http://schemas.microsoft.com/office/drawing/2014/main" id="{998587AC-97BA-4DC4-B513-5DCE2EA64F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30454" y="3901382"/>
                  <a:ext cx="152400" cy="96375"/>
                </a:xfrm>
                <a:custGeom>
                  <a:avLst/>
                  <a:gdLst>
                    <a:gd name="T0" fmla="*/ 0 w 96"/>
                    <a:gd name="T1" fmla="*/ 0 h 100"/>
                    <a:gd name="T2" fmla="*/ 96 w 96"/>
                    <a:gd name="T3" fmla="*/ 100 h 100"/>
                    <a:gd name="T4" fmla="*/ 0 60000 65536"/>
                    <a:gd name="T5" fmla="*/ 0 60000 65536"/>
                    <a:gd name="T6" fmla="*/ 0 w 96"/>
                    <a:gd name="T7" fmla="*/ 0 h 100"/>
                    <a:gd name="T8" fmla="*/ 96 w 96"/>
                    <a:gd name="T9" fmla="*/ 100 h 100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96" h="100">
                      <a:moveTo>
                        <a:pt x="0" y="0"/>
                      </a:moveTo>
                      <a:lnTo>
                        <a:pt x="96" y="10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881" name="Freeform 59">
                  <a:extLst>
                    <a:ext uri="{FF2B5EF4-FFF2-40B4-BE49-F238E27FC236}">
                      <a16:creationId xmlns:a16="http://schemas.microsoft.com/office/drawing/2014/main" id="{E128D5C0-B27A-45F6-A439-2C080D4794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27279" y="3997757"/>
                  <a:ext cx="149225" cy="107940"/>
                </a:xfrm>
                <a:custGeom>
                  <a:avLst/>
                  <a:gdLst>
                    <a:gd name="T0" fmla="*/ 94 w 94"/>
                    <a:gd name="T1" fmla="*/ 0 h 112"/>
                    <a:gd name="T2" fmla="*/ 0 w 94"/>
                    <a:gd name="T3" fmla="*/ 112 h 112"/>
                    <a:gd name="T4" fmla="*/ 0 60000 65536"/>
                    <a:gd name="T5" fmla="*/ 0 60000 65536"/>
                    <a:gd name="T6" fmla="*/ 0 w 94"/>
                    <a:gd name="T7" fmla="*/ 0 h 112"/>
                    <a:gd name="T8" fmla="*/ 94 w 94"/>
                    <a:gd name="T9" fmla="*/ 112 h 11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94" h="112">
                      <a:moveTo>
                        <a:pt x="94" y="0"/>
                      </a:moveTo>
                      <a:lnTo>
                        <a:pt x="0" y="11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882" name="Line 60">
                  <a:extLst>
                    <a:ext uri="{FF2B5EF4-FFF2-40B4-BE49-F238E27FC236}">
                      <a16:creationId xmlns:a16="http://schemas.microsoft.com/office/drawing/2014/main" id="{9C224F35-5656-4D6E-8242-8AD36DB2352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727279" y="4107624"/>
                  <a:ext cx="152400" cy="9252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 dirty="0"/>
                </a:p>
              </p:txBody>
            </p:sp>
            <p:sp>
              <p:nvSpPr>
                <p:cNvPr id="883" name="Freeform 61">
                  <a:extLst>
                    <a:ext uri="{FF2B5EF4-FFF2-40B4-BE49-F238E27FC236}">
                      <a16:creationId xmlns:a16="http://schemas.microsoft.com/office/drawing/2014/main" id="{7443D4E9-D783-45A2-A6CC-716077C641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30454" y="4200144"/>
                  <a:ext cx="146050" cy="113723"/>
                </a:xfrm>
                <a:custGeom>
                  <a:avLst/>
                  <a:gdLst>
                    <a:gd name="T0" fmla="*/ 92 w 92"/>
                    <a:gd name="T1" fmla="*/ 0 h 118"/>
                    <a:gd name="T2" fmla="*/ 0 w 92"/>
                    <a:gd name="T3" fmla="*/ 118 h 118"/>
                    <a:gd name="T4" fmla="*/ 0 60000 65536"/>
                    <a:gd name="T5" fmla="*/ 0 60000 65536"/>
                    <a:gd name="T6" fmla="*/ 0 w 92"/>
                    <a:gd name="T7" fmla="*/ 0 h 118"/>
                    <a:gd name="T8" fmla="*/ 92 w 92"/>
                    <a:gd name="T9" fmla="*/ 118 h 11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92" h="118">
                      <a:moveTo>
                        <a:pt x="92" y="0"/>
                      </a:moveTo>
                      <a:lnTo>
                        <a:pt x="0" y="118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884" name="Freeform 62">
                  <a:extLst>
                    <a:ext uri="{FF2B5EF4-FFF2-40B4-BE49-F238E27FC236}">
                      <a16:creationId xmlns:a16="http://schemas.microsoft.com/office/drawing/2014/main" id="{914F6560-9A1F-48BF-9B2E-671043D549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27279" y="4315794"/>
                  <a:ext cx="149225" cy="98303"/>
                </a:xfrm>
                <a:custGeom>
                  <a:avLst/>
                  <a:gdLst>
                    <a:gd name="T0" fmla="*/ 0 w 94"/>
                    <a:gd name="T1" fmla="*/ 0 h 102"/>
                    <a:gd name="T2" fmla="*/ 94 w 94"/>
                    <a:gd name="T3" fmla="*/ 102 h 102"/>
                    <a:gd name="T4" fmla="*/ 0 60000 65536"/>
                    <a:gd name="T5" fmla="*/ 0 60000 65536"/>
                    <a:gd name="T6" fmla="*/ 0 w 94"/>
                    <a:gd name="T7" fmla="*/ 0 h 102"/>
                    <a:gd name="T8" fmla="*/ 94 w 94"/>
                    <a:gd name="T9" fmla="*/ 102 h 10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94" h="102">
                      <a:moveTo>
                        <a:pt x="0" y="0"/>
                      </a:moveTo>
                      <a:lnTo>
                        <a:pt x="94" y="10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885" name="Freeform 63">
                  <a:extLst>
                    <a:ext uri="{FF2B5EF4-FFF2-40B4-BE49-F238E27FC236}">
                      <a16:creationId xmlns:a16="http://schemas.microsoft.com/office/drawing/2014/main" id="{19984922-C0DF-4668-9805-E1F90D2B9B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27279" y="4419879"/>
                  <a:ext cx="149225" cy="102158"/>
                </a:xfrm>
                <a:custGeom>
                  <a:avLst/>
                  <a:gdLst>
                    <a:gd name="T0" fmla="*/ 94 w 94"/>
                    <a:gd name="T1" fmla="*/ 0 h 106"/>
                    <a:gd name="T2" fmla="*/ 0 w 94"/>
                    <a:gd name="T3" fmla="*/ 106 h 106"/>
                    <a:gd name="T4" fmla="*/ 0 60000 65536"/>
                    <a:gd name="T5" fmla="*/ 0 60000 65536"/>
                    <a:gd name="T6" fmla="*/ 0 w 94"/>
                    <a:gd name="T7" fmla="*/ 0 h 106"/>
                    <a:gd name="T8" fmla="*/ 94 w 94"/>
                    <a:gd name="T9" fmla="*/ 106 h 10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94" h="106">
                      <a:moveTo>
                        <a:pt x="94" y="0"/>
                      </a:moveTo>
                      <a:lnTo>
                        <a:pt x="0" y="106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</p:grpSp>
        </p:grpSp>
        <p:grpSp>
          <p:nvGrpSpPr>
            <p:cNvPr id="865" name="Grupo 864">
              <a:extLst>
                <a:ext uri="{FF2B5EF4-FFF2-40B4-BE49-F238E27FC236}">
                  <a16:creationId xmlns:a16="http://schemas.microsoft.com/office/drawing/2014/main" id="{5AE41B0C-71C3-4AA9-A093-39C11EA86E0F}"/>
                </a:ext>
              </a:extLst>
            </p:cNvPr>
            <p:cNvGrpSpPr/>
            <p:nvPr/>
          </p:nvGrpSpPr>
          <p:grpSpPr>
            <a:xfrm>
              <a:off x="10051160" y="3262660"/>
              <a:ext cx="332605" cy="312276"/>
              <a:chOff x="4963612" y="3645024"/>
              <a:chExt cx="648000" cy="925713"/>
            </a:xfrm>
          </p:grpSpPr>
          <p:grpSp>
            <p:nvGrpSpPr>
              <p:cNvPr id="867" name="Group 199">
                <a:extLst>
                  <a:ext uri="{FF2B5EF4-FFF2-40B4-BE49-F238E27FC236}">
                    <a16:creationId xmlns:a16="http://schemas.microsoft.com/office/drawing/2014/main" id="{48A6C107-2907-45F8-A62D-1C3830FC0B4E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4963612" y="3645024"/>
                <a:ext cx="648000" cy="925713"/>
                <a:chOff x="3168" y="1008"/>
                <a:chExt cx="672" cy="960"/>
              </a:xfrm>
            </p:grpSpPr>
            <p:sp>
              <p:nvSpPr>
                <p:cNvPr id="871" name="Rectangle 200">
                  <a:extLst>
                    <a:ext uri="{FF2B5EF4-FFF2-40B4-BE49-F238E27FC236}">
                      <a16:creationId xmlns:a16="http://schemas.microsoft.com/office/drawing/2014/main" id="{390D88B8-CAC4-4605-85AA-A477DDB34D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68" y="1008"/>
                  <a:ext cx="672" cy="960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s-ES" altLang="es-ES" dirty="0"/>
                </a:p>
              </p:txBody>
            </p:sp>
            <p:grpSp>
              <p:nvGrpSpPr>
                <p:cNvPr id="872" name="Group 201">
                  <a:extLst>
                    <a:ext uri="{FF2B5EF4-FFF2-40B4-BE49-F238E27FC236}">
                      <a16:creationId xmlns:a16="http://schemas.microsoft.com/office/drawing/2014/main" id="{A4AA0B04-9508-4088-8DE2-3E811A706AB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216" y="1344"/>
                  <a:ext cx="480" cy="336"/>
                  <a:chOff x="672" y="768"/>
                  <a:chExt cx="864" cy="624"/>
                </a:xfrm>
              </p:grpSpPr>
              <p:sp>
                <p:nvSpPr>
                  <p:cNvPr id="873" name="Oval 202">
                    <a:extLst>
                      <a:ext uri="{FF2B5EF4-FFF2-40B4-BE49-F238E27FC236}">
                        <a16:creationId xmlns:a16="http://schemas.microsoft.com/office/drawing/2014/main" id="{634FC5FF-C441-4D76-B981-22DA2FC15F1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72" y="768"/>
                    <a:ext cx="518" cy="624"/>
                  </a:xfrm>
                  <a:prstGeom prst="ellipse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s-ES" altLang="es-ES" dirty="0"/>
                  </a:p>
                </p:txBody>
              </p:sp>
              <p:sp>
                <p:nvSpPr>
                  <p:cNvPr id="874" name="Rectangle 203">
                    <a:extLst>
                      <a:ext uri="{FF2B5EF4-FFF2-40B4-BE49-F238E27FC236}">
                        <a16:creationId xmlns:a16="http://schemas.microsoft.com/office/drawing/2014/main" id="{5C79620D-B197-4EAA-8061-9E7471F30FC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931" y="768"/>
                    <a:ext cx="605" cy="312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s-ES" altLang="es-ES"/>
                  </a:p>
                </p:txBody>
              </p:sp>
            </p:grpSp>
          </p:grpSp>
          <p:cxnSp>
            <p:nvCxnSpPr>
              <p:cNvPr id="868" name="Conector recto 867">
                <a:extLst>
                  <a:ext uri="{FF2B5EF4-FFF2-40B4-BE49-F238E27FC236}">
                    <a16:creationId xmlns:a16="http://schemas.microsoft.com/office/drawing/2014/main" id="{7AAE8BC6-8305-45E3-82B8-EEA60D4F527A}"/>
                  </a:ext>
                </a:extLst>
              </p:cNvPr>
              <p:cNvCxnSpPr>
                <a:cxnSpLocks/>
                <a:stCxn id="873" idx="0"/>
              </p:cNvCxnSpPr>
              <p:nvPr/>
            </p:nvCxnSpPr>
            <p:spPr>
              <a:xfrm>
                <a:off x="5148648" y="3969024"/>
                <a:ext cx="324107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9" name="Conector recto 868">
                <a:extLst>
                  <a:ext uri="{FF2B5EF4-FFF2-40B4-BE49-F238E27FC236}">
                    <a16:creationId xmlns:a16="http://schemas.microsoft.com/office/drawing/2014/main" id="{7A6CBFBD-525F-4887-8FCF-9512DA9405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92000" y="4121424"/>
                <a:ext cx="180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0" name="Conector recto 869">
                <a:extLst>
                  <a:ext uri="{FF2B5EF4-FFF2-40B4-BE49-F238E27FC236}">
                    <a16:creationId xmlns:a16="http://schemas.microsoft.com/office/drawing/2014/main" id="{467665FE-285C-4BBD-AE92-3CC00E2CBA6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472000" y="3969024"/>
                <a:ext cx="0" cy="15719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66" name="Rectángulo 865">
              <a:extLst>
                <a:ext uri="{FF2B5EF4-FFF2-40B4-BE49-F238E27FC236}">
                  <a16:creationId xmlns:a16="http://schemas.microsoft.com/office/drawing/2014/main" id="{37F6D6D8-E45B-485B-9A11-9CD218A5BD62}"/>
                </a:ext>
              </a:extLst>
            </p:cNvPr>
            <p:cNvSpPr/>
            <p:nvPr/>
          </p:nvSpPr>
          <p:spPr>
            <a:xfrm>
              <a:off x="9894501" y="3262660"/>
              <a:ext cx="684768" cy="315371"/>
            </a:xfrm>
            <a:prstGeom prst="rect">
              <a:avLst/>
            </a:prstGeom>
            <a:noFill/>
            <a:ln w="349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cxnSp>
        <p:nvCxnSpPr>
          <p:cNvPr id="886" name="Conector recto 885">
            <a:extLst>
              <a:ext uri="{FF2B5EF4-FFF2-40B4-BE49-F238E27FC236}">
                <a16:creationId xmlns:a16="http://schemas.microsoft.com/office/drawing/2014/main" id="{C92FE08C-3973-4FE5-90A6-771300450C4B}"/>
              </a:ext>
            </a:extLst>
          </p:cNvPr>
          <p:cNvCxnSpPr>
            <a:cxnSpLocks/>
          </p:cNvCxnSpPr>
          <p:nvPr/>
        </p:nvCxnSpPr>
        <p:spPr>
          <a:xfrm>
            <a:off x="8898412" y="3674914"/>
            <a:ext cx="0" cy="383229"/>
          </a:xfrm>
          <a:prstGeom prst="line">
            <a:avLst/>
          </a:prstGeom>
          <a:ln w="2857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7" name="Conector recto 886">
            <a:extLst>
              <a:ext uri="{FF2B5EF4-FFF2-40B4-BE49-F238E27FC236}">
                <a16:creationId xmlns:a16="http://schemas.microsoft.com/office/drawing/2014/main" id="{C92FE08C-3973-4FE5-90A6-771300450C4B}"/>
              </a:ext>
            </a:extLst>
          </p:cNvPr>
          <p:cNvCxnSpPr>
            <a:cxnSpLocks/>
          </p:cNvCxnSpPr>
          <p:nvPr/>
        </p:nvCxnSpPr>
        <p:spPr>
          <a:xfrm flipH="1">
            <a:off x="8882962" y="3667943"/>
            <a:ext cx="716915" cy="0"/>
          </a:xfrm>
          <a:prstGeom prst="line">
            <a:avLst/>
          </a:prstGeom>
          <a:ln w="2857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8" name="Triángulo isósceles 887"/>
          <p:cNvSpPr/>
          <p:nvPr/>
        </p:nvSpPr>
        <p:spPr>
          <a:xfrm rot="5400000">
            <a:off x="8963367" y="3626428"/>
            <a:ext cx="102952" cy="92891"/>
          </a:xfrm>
          <a:prstGeom prst="triangle">
            <a:avLst>
              <a:gd name="adj" fmla="val 500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89" name="Triángulo isósceles 888"/>
          <p:cNvSpPr/>
          <p:nvPr/>
        </p:nvSpPr>
        <p:spPr>
          <a:xfrm rot="16200000">
            <a:off x="9043720" y="3641734"/>
            <a:ext cx="107408" cy="72407"/>
          </a:xfrm>
          <a:prstGeom prst="triangle">
            <a:avLst>
              <a:gd name="adj" fmla="val 500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890" name="Conector recto 889">
            <a:extLst>
              <a:ext uri="{FF2B5EF4-FFF2-40B4-BE49-F238E27FC236}">
                <a16:creationId xmlns:a16="http://schemas.microsoft.com/office/drawing/2014/main" id="{C92FE08C-3973-4FE5-90A6-771300450C4B}"/>
              </a:ext>
            </a:extLst>
          </p:cNvPr>
          <p:cNvCxnSpPr>
            <a:cxnSpLocks/>
          </p:cNvCxnSpPr>
          <p:nvPr/>
        </p:nvCxnSpPr>
        <p:spPr>
          <a:xfrm>
            <a:off x="9620280" y="3991236"/>
            <a:ext cx="6429" cy="175508"/>
          </a:xfrm>
          <a:prstGeom prst="line">
            <a:avLst/>
          </a:prstGeom>
          <a:ln w="28575">
            <a:solidFill>
              <a:schemeClr val="bg2">
                <a:lumMod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3" name="Conector recto 892">
            <a:extLst>
              <a:ext uri="{FF2B5EF4-FFF2-40B4-BE49-F238E27FC236}">
                <a16:creationId xmlns:a16="http://schemas.microsoft.com/office/drawing/2014/main" id="{C92FE08C-3973-4FE5-90A6-771300450C4B}"/>
              </a:ext>
            </a:extLst>
          </p:cNvPr>
          <p:cNvCxnSpPr>
            <a:cxnSpLocks/>
          </p:cNvCxnSpPr>
          <p:nvPr/>
        </p:nvCxnSpPr>
        <p:spPr>
          <a:xfrm>
            <a:off x="10872690" y="3352311"/>
            <a:ext cx="6429" cy="175508"/>
          </a:xfrm>
          <a:prstGeom prst="line">
            <a:avLst/>
          </a:prstGeom>
          <a:ln w="28575">
            <a:solidFill>
              <a:schemeClr val="bg2">
                <a:lumMod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4" name="Conector recto 893">
            <a:extLst>
              <a:ext uri="{FF2B5EF4-FFF2-40B4-BE49-F238E27FC236}">
                <a16:creationId xmlns:a16="http://schemas.microsoft.com/office/drawing/2014/main" id="{C92FE08C-3973-4FE5-90A6-771300450C4B}"/>
              </a:ext>
            </a:extLst>
          </p:cNvPr>
          <p:cNvCxnSpPr>
            <a:cxnSpLocks/>
          </p:cNvCxnSpPr>
          <p:nvPr/>
        </p:nvCxnSpPr>
        <p:spPr>
          <a:xfrm>
            <a:off x="11772408" y="3337600"/>
            <a:ext cx="6429" cy="175508"/>
          </a:xfrm>
          <a:prstGeom prst="line">
            <a:avLst/>
          </a:prstGeom>
          <a:ln w="28575">
            <a:solidFill>
              <a:schemeClr val="bg2">
                <a:lumMod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95" name="Grupo 894"/>
          <p:cNvGrpSpPr/>
          <p:nvPr/>
        </p:nvGrpSpPr>
        <p:grpSpPr>
          <a:xfrm>
            <a:off x="9885618" y="1327051"/>
            <a:ext cx="1945342" cy="592658"/>
            <a:chOff x="7721882" y="1567556"/>
            <a:chExt cx="1945342" cy="592658"/>
          </a:xfrm>
        </p:grpSpPr>
        <p:sp>
          <p:nvSpPr>
            <p:cNvPr id="896" name="Rectángulo 895"/>
            <p:cNvSpPr/>
            <p:nvPr/>
          </p:nvSpPr>
          <p:spPr>
            <a:xfrm>
              <a:off x="7721882" y="1567556"/>
              <a:ext cx="1945342" cy="59265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s-ES" dirty="0"/>
            </a:p>
          </p:txBody>
        </p:sp>
        <p:grpSp>
          <p:nvGrpSpPr>
            <p:cNvPr id="897" name="Grupo 896">
              <a:extLst>
                <a:ext uri="{FF2B5EF4-FFF2-40B4-BE49-F238E27FC236}">
                  <a16:creationId xmlns:a16="http://schemas.microsoft.com/office/drawing/2014/main" id="{87FD66EE-E0B6-4CF0-AF3A-B14C74A07B4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486814" y="1660318"/>
              <a:ext cx="684768" cy="315371"/>
              <a:chOff x="4680000" y="3744000"/>
              <a:chExt cx="1334105" cy="934888"/>
            </a:xfrm>
          </p:grpSpPr>
          <p:grpSp>
            <p:nvGrpSpPr>
              <p:cNvPr id="900" name="Grupo 899">
                <a:extLst>
                  <a:ext uri="{FF2B5EF4-FFF2-40B4-BE49-F238E27FC236}">
                    <a16:creationId xmlns:a16="http://schemas.microsoft.com/office/drawing/2014/main" id="{FBDC1B72-F247-4D6C-BBDD-267E7834DC8D}"/>
                  </a:ext>
                </a:extLst>
              </p:cNvPr>
              <p:cNvGrpSpPr/>
              <p:nvPr/>
            </p:nvGrpSpPr>
            <p:grpSpPr>
              <a:xfrm>
                <a:off x="4680000" y="3744000"/>
                <a:ext cx="1334105" cy="928800"/>
                <a:chOff x="4658400" y="3645024"/>
                <a:chExt cx="1334105" cy="928800"/>
              </a:xfrm>
            </p:grpSpPr>
            <p:grpSp>
              <p:nvGrpSpPr>
                <p:cNvPr id="902" name="Grupo 901">
                  <a:extLst>
                    <a:ext uri="{FF2B5EF4-FFF2-40B4-BE49-F238E27FC236}">
                      <a16:creationId xmlns:a16="http://schemas.microsoft.com/office/drawing/2014/main" id="{B871BE28-A5D3-432C-B990-135EC6B35B86}"/>
                    </a:ext>
                  </a:extLst>
                </p:cNvPr>
                <p:cNvGrpSpPr/>
                <p:nvPr/>
              </p:nvGrpSpPr>
              <p:grpSpPr>
                <a:xfrm>
                  <a:off x="5611505" y="3645024"/>
                  <a:ext cx="381000" cy="928800"/>
                  <a:chOff x="5611505" y="3645024"/>
                  <a:chExt cx="381000" cy="928800"/>
                </a:xfrm>
              </p:grpSpPr>
              <p:sp>
                <p:nvSpPr>
                  <p:cNvPr id="924" name="Rectangle 79">
                    <a:extLst>
                      <a:ext uri="{FF2B5EF4-FFF2-40B4-BE49-F238E27FC236}">
                        <a16:creationId xmlns:a16="http://schemas.microsoft.com/office/drawing/2014/main" id="{09D82E71-693A-41BD-B000-60444599B7B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611505" y="3645024"/>
                    <a:ext cx="381000" cy="928800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s-ES" altLang="es-ES"/>
                  </a:p>
                </p:txBody>
              </p:sp>
              <p:grpSp>
                <p:nvGrpSpPr>
                  <p:cNvPr id="925" name="Grupo 924">
                    <a:extLst>
                      <a:ext uri="{FF2B5EF4-FFF2-40B4-BE49-F238E27FC236}">
                        <a16:creationId xmlns:a16="http://schemas.microsoft.com/office/drawing/2014/main" id="{DD43051C-7742-4000-8225-2CE76B177EF4}"/>
                      </a:ext>
                    </a:extLst>
                  </p:cNvPr>
                  <p:cNvGrpSpPr/>
                  <p:nvPr/>
                </p:nvGrpSpPr>
                <p:grpSpPr>
                  <a:xfrm>
                    <a:off x="5692351" y="3686654"/>
                    <a:ext cx="228600" cy="842452"/>
                    <a:chOff x="6282965" y="3679428"/>
                    <a:chExt cx="228600" cy="842452"/>
                  </a:xfrm>
                </p:grpSpPr>
                <p:sp>
                  <p:nvSpPr>
                    <p:cNvPr id="926" name="Rectangle 80">
                      <a:extLst>
                        <a:ext uri="{FF2B5EF4-FFF2-40B4-BE49-F238E27FC236}">
                          <a16:creationId xmlns:a16="http://schemas.microsoft.com/office/drawing/2014/main" id="{47A17B71-789B-4926-AA90-CB786436032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282965" y="3679428"/>
                      <a:ext cx="228600" cy="83592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/>
                      <a:endParaRPr lang="es-ES" altLang="es-ES"/>
                    </a:p>
                  </p:txBody>
                </p:sp>
                <p:sp>
                  <p:nvSpPr>
                    <p:cNvPr id="927" name="AutoShape 81">
                      <a:extLst>
                        <a:ext uri="{FF2B5EF4-FFF2-40B4-BE49-F238E27FC236}">
                          <a16:creationId xmlns:a16="http://schemas.microsoft.com/office/drawing/2014/main" id="{CA7256C5-7C63-46A6-A8AF-B6964C885C4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282965" y="3693880"/>
                      <a:ext cx="228600" cy="828000"/>
                    </a:xfrm>
                    <a:prstGeom prst="rtTriangle">
                      <a:avLst/>
                    </a:prstGeom>
                    <a:solidFill>
                      <a:srgbClr val="FF99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/>
                      <a:endParaRPr lang="es-ES" altLang="es-ES"/>
                    </a:p>
                  </p:txBody>
                </p:sp>
              </p:grpSp>
            </p:grpSp>
            <p:grpSp>
              <p:nvGrpSpPr>
                <p:cNvPr id="903" name="Grupo 902">
                  <a:extLst>
                    <a:ext uri="{FF2B5EF4-FFF2-40B4-BE49-F238E27FC236}">
                      <a16:creationId xmlns:a16="http://schemas.microsoft.com/office/drawing/2014/main" id="{5A9FF5DF-D873-4F5D-987D-AB7833A14788}"/>
                    </a:ext>
                  </a:extLst>
                </p:cNvPr>
                <p:cNvGrpSpPr/>
                <p:nvPr/>
              </p:nvGrpSpPr>
              <p:grpSpPr>
                <a:xfrm>
                  <a:off x="4658400" y="3646800"/>
                  <a:ext cx="304800" cy="925200"/>
                  <a:chOff x="4658400" y="3646800"/>
                  <a:chExt cx="304800" cy="925200"/>
                </a:xfrm>
              </p:grpSpPr>
              <p:sp>
                <p:nvSpPr>
                  <p:cNvPr id="913" name="Rectangle 54">
                    <a:extLst>
                      <a:ext uri="{FF2B5EF4-FFF2-40B4-BE49-F238E27FC236}">
                        <a16:creationId xmlns:a16="http://schemas.microsoft.com/office/drawing/2014/main" id="{E4AED259-138E-44AC-BF27-6694032BDA0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658400" y="3646800"/>
                    <a:ext cx="304800" cy="925200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s-ES" altLang="es-ES"/>
                  </a:p>
                </p:txBody>
              </p:sp>
              <p:grpSp>
                <p:nvGrpSpPr>
                  <p:cNvPr id="914" name="Grupo 913">
                    <a:extLst>
                      <a:ext uri="{FF2B5EF4-FFF2-40B4-BE49-F238E27FC236}">
                        <a16:creationId xmlns:a16="http://schemas.microsoft.com/office/drawing/2014/main" id="{F6F71A57-3652-4463-BFAF-308EE6919DCD}"/>
                      </a:ext>
                    </a:extLst>
                  </p:cNvPr>
                  <p:cNvGrpSpPr/>
                  <p:nvPr/>
                </p:nvGrpSpPr>
                <p:grpSpPr>
                  <a:xfrm>
                    <a:off x="4734000" y="3686654"/>
                    <a:ext cx="161925" cy="832680"/>
                    <a:chOff x="4724104" y="3691284"/>
                    <a:chExt cx="161925" cy="832680"/>
                  </a:xfrm>
                </p:grpSpPr>
                <p:sp>
                  <p:nvSpPr>
                    <p:cNvPr id="915" name="Rectangle 55" descr="Papel bouquet">
                      <a:extLst>
                        <a:ext uri="{FF2B5EF4-FFF2-40B4-BE49-F238E27FC236}">
                          <a16:creationId xmlns:a16="http://schemas.microsoft.com/office/drawing/2014/main" id="{48803166-A8ED-4FB6-A136-50F4DEEC9D5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727279" y="3691284"/>
                      <a:ext cx="152400" cy="832680"/>
                    </a:xfrm>
                    <a:prstGeom prst="rect">
                      <a:avLst/>
                    </a:prstGeom>
                    <a:blipFill dpi="0" rotWithShape="0"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tile tx="0" ty="0" sx="100000" sy="100000" flip="none" algn="tl"/>
                    </a:blipFill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/>
                      <a:endParaRPr lang="es-ES" altLang="es-ES"/>
                    </a:p>
                  </p:txBody>
                </p:sp>
                <p:sp>
                  <p:nvSpPr>
                    <p:cNvPr id="916" name="Freeform 56">
                      <a:extLst>
                        <a:ext uri="{FF2B5EF4-FFF2-40B4-BE49-F238E27FC236}">
                          <a16:creationId xmlns:a16="http://schemas.microsoft.com/office/drawing/2014/main" id="{E6AB961D-8ED9-425D-ADEB-316625FC9E6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727279" y="3691284"/>
                      <a:ext cx="152400" cy="107940"/>
                    </a:xfrm>
                    <a:custGeom>
                      <a:avLst/>
                      <a:gdLst>
                        <a:gd name="T0" fmla="*/ 0 w 96"/>
                        <a:gd name="T1" fmla="*/ 0 h 112"/>
                        <a:gd name="T2" fmla="*/ 96 w 96"/>
                        <a:gd name="T3" fmla="*/ 112 h 112"/>
                        <a:gd name="T4" fmla="*/ 0 60000 65536"/>
                        <a:gd name="T5" fmla="*/ 0 60000 65536"/>
                        <a:gd name="T6" fmla="*/ 0 w 96"/>
                        <a:gd name="T7" fmla="*/ 0 h 112"/>
                        <a:gd name="T8" fmla="*/ 96 w 96"/>
                        <a:gd name="T9" fmla="*/ 112 h 112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T6" t="T7" r="T8" b="T9"/>
                      <a:pathLst>
                        <a:path w="96" h="112">
                          <a:moveTo>
                            <a:pt x="0" y="0"/>
                          </a:moveTo>
                          <a:lnTo>
                            <a:pt x="96" y="112"/>
                          </a:lnTo>
                        </a:path>
                      </a:pathLst>
                    </a:cu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917" name="Freeform 57">
                      <a:extLst>
                        <a:ext uri="{FF2B5EF4-FFF2-40B4-BE49-F238E27FC236}">
                          <a16:creationId xmlns:a16="http://schemas.microsoft.com/office/drawing/2014/main" id="{12A6CD40-49A1-4C55-A804-C46ED6559E1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724104" y="3803079"/>
                      <a:ext cx="161925" cy="88665"/>
                    </a:xfrm>
                    <a:custGeom>
                      <a:avLst/>
                      <a:gdLst>
                        <a:gd name="T0" fmla="*/ 102 w 102"/>
                        <a:gd name="T1" fmla="*/ 0 h 92"/>
                        <a:gd name="T2" fmla="*/ 0 w 102"/>
                        <a:gd name="T3" fmla="*/ 92 h 92"/>
                        <a:gd name="T4" fmla="*/ 0 w 102"/>
                        <a:gd name="T5" fmla="*/ 90 h 92"/>
                        <a:gd name="T6" fmla="*/ 0 60000 65536"/>
                        <a:gd name="T7" fmla="*/ 0 60000 65536"/>
                        <a:gd name="T8" fmla="*/ 0 60000 65536"/>
                        <a:gd name="T9" fmla="*/ 0 w 102"/>
                        <a:gd name="T10" fmla="*/ 0 h 92"/>
                        <a:gd name="T11" fmla="*/ 102 w 102"/>
                        <a:gd name="T12" fmla="*/ 92 h 92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02" h="92">
                          <a:moveTo>
                            <a:pt x="102" y="0"/>
                          </a:moveTo>
                          <a:lnTo>
                            <a:pt x="0" y="92"/>
                          </a:lnTo>
                          <a:lnTo>
                            <a:pt x="0" y="90"/>
                          </a:lnTo>
                        </a:path>
                      </a:pathLst>
                    </a:cu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918" name="Freeform 58">
                      <a:extLst>
                        <a:ext uri="{FF2B5EF4-FFF2-40B4-BE49-F238E27FC236}">
                          <a16:creationId xmlns:a16="http://schemas.microsoft.com/office/drawing/2014/main" id="{998587AC-97BA-4DC4-B513-5DCE2EA64F8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730454" y="3901382"/>
                      <a:ext cx="152400" cy="96375"/>
                    </a:xfrm>
                    <a:custGeom>
                      <a:avLst/>
                      <a:gdLst>
                        <a:gd name="T0" fmla="*/ 0 w 96"/>
                        <a:gd name="T1" fmla="*/ 0 h 100"/>
                        <a:gd name="T2" fmla="*/ 96 w 96"/>
                        <a:gd name="T3" fmla="*/ 100 h 100"/>
                        <a:gd name="T4" fmla="*/ 0 60000 65536"/>
                        <a:gd name="T5" fmla="*/ 0 60000 65536"/>
                        <a:gd name="T6" fmla="*/ 0 w 96"/>
                        <a:gd name="T7" fmla="*/ 0 h 100"/>
                        <a:gd name="T8" fmla="*/ 96 w 96"/>
                        <a:gd name="T9" fmla="*/ 100 h 100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T6" t="T7" r="T8" b="T9"/>
                      <a:pathLst>
                        <a:path w="96" h="100">
                          <a:moveTo>
                            <a:pt x="0" y="0"/>
                          </a:moveTo>
                          <a:lnTo>
                            <a:pt x="96" y="100"/>
                          </a:lnTo>
                        </a:path>
                      </a:pathLst>
                    </a:cu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919" name="Freeform 59">
                      <a:extLst>
                        <a:ext uri="{FF2B5EF4-FFF2-40B4-BE49-F238E27FC236}">
                          <a16:creationId xmlns:a16="http://schemas.microsoft.com/office/drawing/2014/main" id="{E128D5C0-B27A-45F6-A439-2C080D4794C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727279" y="3997757"/>
                      <a:ext cx="149225" cy="107940"/>
                    </a:xfrm>
                    <a:custGeom>
                      <a:avLst/>
                      <a:gdLst>
                        <a:gd name="T0" fmla="*/ 94 w 94"/>
                        <a:gd name="T1" fmla="*/ 0 h 112"/>
                        <a:gd name="T2" fmla="*/ 0 w 94"/>
                        <a:gd name="T3" fmla="*/ 112 h 112"/>
                        <a:gd name="T4" fmla="*/ 0 60000 65536"/>
                        <a:gd name="T5" fmla="*/ 0 60000 65536"/>
                        <a:gd name="T6" fmla="*/ 0 w 94"/>
                        <a:gd name="T7" fmla="*/ 0 h 112"/>
                        <a:gd name="T8" fmla="*/ 94 w 94"/>
                        <a:gd name="T9" fmla="*/ 112 h 112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T6" t="T7" r="T8" b="T9"/>
                      <a:pathLst>
                        <a:path w="94" h="112">
                          <a:moveTo>
                            <a:pt x="94" y="0"/>
                          </a:moveTo>
                          <a:lnTo>
                            <a:pt x="0" y="112"/>
                          </a:lnTo>
                        </a:path>
                      </a:pathLst>
                    </a:cu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920" name="Line 60">
                      <a:extLst>
                        <a:ext uri="{FF2B5EF4-FFF2-40B4-BE49-F238E27FC236}">
                          <a16:creationId xmlns:a16="http://schemas.microsoft.com/office/drawing/2014/main" id="{9C224F35-5656-4D6E-8242-8AD36DB2352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727279" y="4107624"/>
                      <a:ext cx="152400" cy="925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s-ES" dirty="0"/>
                    </a:p>
                  </p:txBody>
                </p:sp>
                <p:sp>
                  <p:nvSpPr>
                    <p:cNvPr id="921" name="Freeform 61">
                      <a:extLst>
                        <a:ext uri="{FF2B5EF4-FFF2-40B4-BE49-F238E27FC236}">
                          <a16:creationId xmlns:a16="http://schemas.microsoft.com/office/drawing/2014/main" id="{7443D4E9-D783-45A2-A6CC-716077C641B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730454" y="4200144"/>
                      <a:ext cx="146050" cy="113723"/>
                    </a:xfrm>
                    <a:custGeom>
                      <a:avLst/>
                      <a:gdLst>
                        <a:gd name="T0" fmla="*/ 92 w 92"/>
                        <a:gd name="T1" fmla="*/ 0 h 118"/>
                        <a:gd name="T2" fmla="*/ 0 w 92"/>
                        <a:gd name="T3" fmla="*/ 118 h 118"/>
                        <a:gd name="T4" fmla="*/ 0 60000 65536"/>
                        <a:gd name="T5" fmla="*/ 0 60000 65536"/>
                        <a:gd name="T6" fmla="*/ 0 w 92"/>
                        <a:gd name="T7" fmla="*/ 0 h 118"/>
                        <a:gd name="T8" fmla="*/ 92 w 92"/>
                        <a:gd name="T9" fmla="*/ 118 h 118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T6" t="T7" r="T8" b="T9"/>
                      <a:pathLst>
                        <a:path w="92" h="118">
                          <a:moveTo>
                            <a:pt x="92" y="0"/>
                          </a:moveTo>
                          <a:lnTo>
                            <a:pt x="0" y="118"/>
                          </a:lnTo>
                        </a:path>
                      </a:pathLst>
                    </a:cu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922" name="Freeform 62">
                      <a:extLst>
                        <a:ext uri="{FF2B5EF4-FFF2-40B4-BE49-F238E27FC236}">
                          <a16:creationId xmlns:a16="http://schemas.microsoft.com/office/drawing/2014/main" id="{914F6560-9A1F-48BF-9B2E-671043D5492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727279" y="4315794"/>
                      <a:ext cx="149225" cy="98303"/>
                    </a:xfrm>
                    <a:custGeom>
                      <a:avLst/>
                      <a:gdLst>
                        <a:gd name="T0" fmla="*/ 0 w 94"/>
                        <a:gd name="T1" fmla="*/ 0 h 102"/>
                        <a:gd name="T2" fmla="*/ 94 w 94"/>
                        <a:gd name="T3" fmla="*/ 102 h 102"/>
                        <a:gd name="T4" fmla="*/ 0 60000 65536"/>
                        <a:gd name="T5" fmla="*/ 0 60000 65536"/>
                        <a:gd name="T6" fmla="*/ 0 w 94"/>
                        <a:gd name="T7" fmla="*/ 0 h 102"/>
                        <a:gd name="T8" fmla="*/ 94 w 94"/>
                        <a:gd name="T9" fmla="*/ 102 h 102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T6" t="T7" r="T8" b="T9"/>
                      <a:pathLst>
                        <a:path w="94" h="102">
                          <a:moveTo>
                            <a:pt x="0" y="0"/>
                          </a:moveTo>
                          <a:lnTo>
                            <a:pt x="94" y="102"/>
                          </a:lnTo>
                        </a:path>
                      </a:pathLst>
                    </a:cu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923" name="Freeform 63">
                      <a:extLst>
                        <a:ext uri="{FF2B5EF4-FFF2-40B4-BE49-F238E27FC236}">
                          <a16:creationId xmlns:a16="http://schemas.microsoft.com/office/drawing/2014/main" id="{19984922-C0DF-4668-9805-E1F90D2B9B7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727279" y="4419879"/>
                      <a:ext cx="149225" cy="102158"/>
                    </a:xfrm>
                    <a:custGeom>
                      <a:avLst/>
                      <a:gdLst>
                        <a:gd name="T0" fmla="*/ 94 w 94"/>
                        <a:gd name="T1" fmla="*/ 0 h 106"/>
                        <a:gd name="T2" fmla="*/ 0 w 94"/>
                        <a:gd name="T3" fmla="*/ 106 h 106"/>
                        <a:gd name="T4" fmla="*/ 0 60000 65536"/>
                        <a:gd name="T5" fmla="*/ 0 60000 65536"/>
                        <a:gd name="T6" fmla="*/ 0 w 94"/>
                        <a:gd name="T7" fmla="*/ 0 h 106"/>
                        <a:gd name="T8" fmla="*/ 94 w 94"/>
                        <a:gd name="T9" fmla="*/ 106 h 106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T6" t="T7" r="T8" b="T9"/>
                      <a:pathLst>
                        <a:path w="94" h="106">
                          <a:moveTo>
                            <a:pt x="94" y="0"/>
                          </a:moveTo>
                          <a:lnTo>
                            <a:pt x="0" y="106"/>
                          </a:lnTo>
                        </a:path>
                      </a:pathLst>
                    </a:cu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</p:grpSp>
            </p:grpSp>
            <p:grpSp>
              <p:nvGrpSpPr>
                <p:cNvPr id="904" name="Grupo 903">
                  <a:extLst>
                    <a:ext uri="{FF2B5EF4-FFF2-40B4-BE49-F238E27FC236}">
                      <a16:creationId xmlns:a16="http://schemas.microsoft.com/office/drawing/2014/main" id="{5AE41B0C-71C3-4AA9-A093-39C11EA86E0F}"/>
                    </a:ext>
                  </a:extLst>
                </p:cNvPr>
                <p:cNvGrpSpPr/>
                <p:nvPr/>
              </p:nvGrpSpPr>
              <p:grpSpPr>
                <a:xfrm>
                  <a:off x="4963612" y="3645024"/>
                  <a:ext cx="648000" cy="925713"/>
                  <a:chOff x="4963612" y="3645024"/>
                  <a:chExt cx="648000" cy="925713"/>
                </a:xfrm>
              </p:grpSpPr>
              <p:grpSp>
                <p:nvGrpSpPr>
                  <p:cNvPr id="905" name="Group 199">
                    <a:extLst>
                      <a:ext uri="{FF2B5EF4-FFF2-40B4-BE49-F238E27FC236}">
                        <a16:creationId xmlns:a16="http://schemas.microsoft.com/office/drawing/2014/main" id="{48A6C107-2907-45F8-A62D-1C3830FC0B4E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4963612" y="3645024"/>
                    <a:ext cx="648000" cy="925713"/>
                    <a:chOff x="3168" y="1008"/>
                    <a:chExt cx="672" cy="960"/>
                  </a:xfrm>
                </p:grpSpPr>
                <p:sp>
                  <p:nvSpPr>
                    <p:cNvPr id="909" name="Rectangle 200">
                      <a:extLst>
                        <a:ext uri="{FF2B5EF4-FFF2-40B4-BE49-F238E27FC236}">
                          <a16:creationId xmlns:a16="http://schemas.microsoft.com/office/drawing/2014/main" id="{390D88B8-CAC4-4605-85AA-A477DDB34D6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168" y="1008"/>
                      <a:ext cx="672" cy="960"/>
                    </a:xfrm>
                    <a:prstGeom prst="rect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/>
                      <a:endParaRPr lang="es-ES" altLang="es-ES" dirty="0"/>
                    </a:p>
                  </p:txBody>
                </p:sp>
                <p:grpSp>
                  <p:nvGrpSpPr>
                    <p:cNvPr id="910" name="Group 201">
                      <a:extLst>
                        <a:ext uri="{FF2B5EF4-FFF2-40B4-BE49-F238E27FC236}">
                          <a16:creationId xmlns:a16="http://schemas.microsoft.com/office/drawing/2014/main" id="{A4AA0B04-9508-4088-8DE2-3E811A706AB4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216" y="1344"/>
                      <a:ext cx="480" cy="336"/>
                      <a:chOff x="672" y="768"/>
                      <a:chExt cx="864" cy="624"/>
                    </a:xfrm>
                  </p:grpSpPr>
                  <p:sp>
                    <p:nvSpPr>
                      <p:cNvPr id="911" name="Oval 202">
                        <a:extLst>
                          <a:ext uri="{FF2B5EF4-FFF2-40B4-BE49-F238E27FC236}">
                            <a16:creationId xmlns:a16="http://schemas.microsoft.com/office/drawing/2014/main" id="{634FC5FF-C441-4D76-B981-22DA2FC15F12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72" y="768"/>
                        <a:ext cx="518" cy="62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>
                        <a:lvl1pPr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1" hangingPunct="1"/>
                        <a:endParaRPr lang="es-ES" altLang="es-ES" dirty="0"/>
                      </a:p>
                    </p:txBody>
                  </p:sp>
                  <p:sp>
                    <p:nvSpPr>
                      <p:cNvPr id="912" name="Rectangle 203">
                        <a:extLst>
                          <a:ext uri="{FF2B5EF4-FFF2-40B4-BE49-F238E27FC236}">
                            <a16:creationId xmlns:a16="http://schemas.microsoft.com/office/drawing/2014/main" id="{5C79620D-B197-4EAA-8061-9E7471F30FCE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931" y="768"/>
                        <a:ext cx="605" cy="312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1" hangingPunct="1"/>
                        <a:endParaRPr lang="es-ES" altLang="es-ES"/>
                      </a:p>
                    </p:txBody>
                  </p:sp>
                </p:grpSp>
              </p:grpSp>
              <p:cxnSp>
                <p:nvCxnSpPr>
                  <p:cNvPr id="906" name="Conector recto 905">
                    <a:extLst>
                      <a:ext uri="{FF2B5EF4-FFF2-40B4-BE49-F238E27FC236}">
                        <a16:creationId xmlns:a16="http://schemas.microsoft.com/office/drawing/2014/main" id="{7AAE8BC6-8305-45E3-82B8-EEA60D4F527A}"/>
                      </a:ext>
                    </a:extLst>
                  </p:cNvPr>
                  <p:cNvCxnSpPr>
                    <a:cxnSpLocks/>
                    <a:stCxn id="911" idx="0"/>
                  </p:cNvCxnSpPr>
                  <p:nvPr/>
                </p:nvCxnSpPr>
                <p:spPr>
                  <a:xfrm>
                    <a:off x="5148648" y="3969024"/>
                    <a:ext cx="324107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07" name="Conector recto 906">
                    <a:extLst>
                      <a:ext uri="{FF2B5EF4-FFF2-40B4-BE49-F238E27FC236}">
                        <a16:creationId xmlns:a16="http://schemas.microsoft.com/office/drawing/2014/main" id="{7A6CBFBD-525F-4887-8FCF-9512DA94053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292000" y="4121424"/>
                    <a:ext cx="180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08" name="Conector recto 907">
                    <a:extLst>
                      <a:ext uri="{FF2B5EF4-FFF2-40B4-BE49-F238E27FC236}">
                        <a16:creationId xmlns:a16="http://schemas.microsoft.com/office/drawing/2014/main" id="{467665FE-285C-4BBD-AE92-3CC00E2CBA6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472000" y="3969024"/>
                    <a:ext cx="0" cy="157194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901" name="Rectángulo 900">
                <a:extLst>
                  <a:ext uri="{FF2B5EF4-FFF2-40B4-BE49-F238E27FC236}">
                    <a16:creationId xmlns:a16="http://schemas.microsoft.com/office/drawing/2014/main" id="{37F6D6D8-E45B-485B-9A11-9CD218A5BD62}"/>
                  </a:ext>
                </a:extLst>
              </p:cNvPr>
              <p:cNvSpPr/>
              <p:nvPr/>
            </p:nvSpPr>
            <p:spPr>
              <a:xfrm>
                <a:off x="4680000" y="3744000"/>
                <a:ext cx="1334105" cy="934888"/>
              </a:xfrm>
              <a:prstGeom prst="rect">
                <a:avLst/>
              </a:prstGeom>
              <a:noFill/>
              <a:ln w="349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cxnSp>
          <p:nvCxnSpPr>
            <p:cNvPr id="898" name="Conector recto 897">
              <a:extLst>
                <a:ext uri="{FF2B5EF4-FFF2-40B4-BE49-F238E27FC236}">
                  <a16:creationId xmlns:a16="http://schemas.microsoft.com/office/drawing/2014/main" id="{C92FE08C-3973-4FE5-90A6-771300450C4B}"/>
                </a:ext>
              </a:extLst>
            </p:cNvPr>
            <p:cNvCxnSpPr>
              <a:cxnSpLocks/>
            </p:cNvCxnSpPr>
            <p:nvPr/>
          </p:nvCxnSpPr>
          <p:spPr>
            <a:xfrm>
              <a:off x="9133072" y="1999952"/>
              <a:ext cx="0" cy="9000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9" name="Conector recto 898">
              <a:extLst>
                <a:ext uri="{FF2B5EF4-FFF2-40B4-BE49-F238E27FC236}">
                  <a16:creationId xmlns:a16="http://schemas.microsoft.com/office/drawing/2014/main" id="{C92FE08C-3973-4FE5-90A6-771300450C4B}"/>
                </a:ext>
              </a:extLst>
            </p:cNvPr>
            <p:cNvCxnSpPr>
              <a:cxnSpLocks/>
            </p:cNvCxnSpPr>
            <p:nvPr/>
          </p:nvCxnSpPr>
          <p:spPr>
            <a:xfrm>
              <a:off x="9027007" y="1928917"/>
              <a:ext cx="0" cy="9000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29" name="Conector recto 928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9917058" y="1792756"/>
            <a:ext cx="1291831" cy="4336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0" name="Rectangle 79">
            <a:extLst>
              <a:ext uri="{FF2B5EF4-FFF2-40B4-BE49-F238E27FC236}">
                <a16:creationId xmlns:a16="http://schemas.microsoft.com/office/drawing/2014/main" id="{09D82E71-693A-41BD-B000-60444599B7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44288" y="1437702"/>
            <a:ext cx="195559" cy="313317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ES" altLang="es-ES"/>
          </a:p>
        </p:txBody>
      </p:sp>
      <p:sp>
        <p:nvSpPr>
          <p:cNvPr id="931" name="Rectangle 80">
            <a:extLst>
              <a:ext uri="{FF2B5EF4-FFF2-40B4-BE49-F238E27FC236}">
                <a16:creationId xmlns:a16="http://schemas.microsoft.com/office/drawing/2014/main" id="{47A17B71-789B-4926-AA90-CB78643603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85784" y="1451745"/>
            <a:ext cx="117335" cy="281986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ES" altLang="es-ES"/>
          </a:p>
        </p:txBody>
      </p:sp>
      <p:sp>
        <p:nvSpPr>
          <p:cNvPr id="932" name="AutoShape 81">
            <a:extLst>
              <a:ext uri="{FF2B5EF4-FFF2-40B4-BE49-F238E27FC236}">
                <a16:creationId xmlns:a16="http://schemas.microsoft.com/office/drawing/2014/main" id="{CA7256C5-7C63-46A6-A8AF-B6964C885C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85784" y="1456620"/>
            <a:ext cx="117335" cy="279314"/>
          </a:xfrm>
          <a:prstGeom prst="rtTriangle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ES" altLang="es-ES"/>
          </a:p>
        </p:txBody>
      </p:sp>
      <p:grpSp>
        <p:nvGrpSpPr>
          <p:cNvPr id="933" name="Grupo 932">
            <a:extLst>
              <a:ext uri="{FF2B5EF4-FFF2-40B4-BE49-F238E27FC236}">
                <a16:creationId xmlns:a16="http://schemas.microsoft.com/office/drawing/2014/main" id="{5A9FF5DF-D873-4F5D-987D-AB7833A14788}"/>
              </a:ext>
            </a:extLst>
          </p:cNvPr>
          <p:cNvGrpSpPr/>
          <p:nvPr/>
        </p:nvGrpSpPr>
        <p:grpSpPr>
          <a:xfrm>
            <a:off x="10655079" y="1438301"/>
            <a:ext cx="156447" cy="312103"/>
            <a:chOff x="4658400" y="3646800"/>
            <a:chExt cx="304800" cy="925200"/>
          </a:xfrm>
        </p:grpSpPr>
        <p:sp>
          <p:nvSpPr>
            <p:cNvPr id="949" name="Rectangle 54">
              <a:extLst>
                <a:ext uri="{FF2B5EF4-FFF2-40B4-BE49-F238E27FC236}">
                  <a16:creationId xmlns:a16="http://schemas.microsoft.com/office/drawing/2014/main" id="{E4AED259-138E-44AC-BF27-6694032BDA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8400" y="3646800"/>
              <a:ext cx="304800" cy="9252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grpSp>
          <p:nvGrpSpPr>
            <p:cNvPr id="950" name="Grupo 949">
              <a:extLst>
                <a:ext uri="{FF2B5EF4-FFF2-40B4-BE49-F238E27FC236}">
                  <a16:creationId xmlns:a16="http://schemas.microsoft.com/office/drawing/2014/main" id="{F6F71A57-3652-4463-BFAF-308EE6919DCD}"/>
                </a:ext>
              </a:extLst>
            </p:cNvPr>
            <p:cNvGrpSpPr/>
            <p:nvPr/>
          </p:nvGrpSpPr>
          <p:grpSpPr>
            <a:xfrm>
              <a:off x="4734000" y="3686654"/>
              <a:ext cx="161925" cy="832680"/>
              <a:chOff x="4724104" y="3691284"/>
              <a:chExt cx="161925" cy="832680"/>
            </a:xfrm>
          </p:grpSpPr>
          <p:sp>
            <p:nvSpPr>
              <p:cNvPr id="951" name="Rectangle 55" descr="Papel bouquet">
                <a:extLst>
                  <a:ext uri="{FF2B5EF4-FFF2-40B4-BE49-F238E27FC236}">
                    <a16:creationId xmlns:a16="http://schemas.microsoft.com/office/drawing/2014/main" id="{48803166-A8ED-4FB6-A136-50F4DEEC9D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27279" y="3691284"/>
                <a:ext cx="152400" cy="832680"/>
              </a:xfrm>
              <a:prstGeom prst="rect">
                <a:avLst/>
              </a:prstGeom>
              <a:blipFill dpi="0" rotWithShape="0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tile tx="0" ty="0" sx="100000" sy="100000" flip="none" algn="tl"/>
              </a:blip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s-ES" altLang="es-ES"/>
              </a:p>
            </p:txBody>
          </p:sp>
          <p:sp>
            <p:nvSpPr>
              <p:cNvPr id="952" name="Freeform 56">
                <a:extLst>
                  <a:ext uri="{FF2B5EF4-FFF2-40B4-BE49-F238E27FC236}">
                    <a16:creationId xmlns:a16="http://schemas.microsoft.com/office/drawing/2014/main" id="{E6AB961D-8ED9-425D-ADEB-316625FC9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7279" y="3691284"/>
                <a:ext cx="152400" cy="107940"/>
              </a:xfrm>
              <a:custGeom>
                <a:avLst/>
                <a:gdLst>
                  <a:gd name="T0" fmla="*/ 0 w 96"/>
                  <a:gd name="T1" fmla="*/ 0 h 112"/>
                  <a:gd name="T2" fmla="*/ 96 w 96"/>
                  <a:gd name="T3" fmla="*/ 112 h 112"/>
                  <a:gd name="T4" fmla="*/ 0 60000 65536"/>
                  <a:gd name="T5" fmla="*/ 0 60000 65536"/>
                  <a:gd name="T6" fmla="*/ 0 w 96"/>
                  <a:gd name="T7" fmla="*/ 0 h 112"/>
                  <a:gd name="T8" fmla="*/ 96 w 96"/>
                  <a:gd name="T9" fmla="*/ 112 h 11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96" h="112">
                    <a:moveTo>
                      <a:pt x="0" y="0"/>
                    </a:moveTo>
                    <a:lnTo>
                      <a:pt x="96" y="112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953" name="Freeform 57">
                <a:extLst>
                  <a:ext uri="{FF2B5EF4-FFF2-40B4-BE49-F238E27FC236}">
                    <a16:creationId xmlns:a16="http://schemas.microsoft.com/office/drawing/2014/main" id="{12A6CD40-49A1-4C55-A804-C46ED6559E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4104" y="3803079"/>
                <a:ext cx="161925" cy="88665"/>
              </a:xfrm>
              <a:custGeom>
                <a:avLst/>
                <a:gdLst>
                  <a:gd name="T0" fmla="*/ 102 w 102"/>
                  <a:gd name="T1" fmla="*/ 0 h 92"/>
                  <a:gd name="T2" fmla="*/ 0 w 102"/>
                  <a:gd name="T3" fmla="*/ 92 h 92"/>
                  <a:gd name="T4" fmla="*/ 0 w 102"/>
                  <a:gd name="T5" fmla="*/ 90 h 92"/>
                  <a:gd name="T6" fmla="*/ 0 60000 65536"/>
                  <a:gd name="T7" fmla="*/ 0 60000 65536"/>
                  <a:gd name="T8" fmla="*/ 0 60000 65536"/>
                  <a:gd name="T9" fmla="*/ 0 w 102"/>
                  <a:gd name="T10" fmla="*/ 0 h 92"/>
                  <a:gd name="T11" fmla="*/ 102 w 102"/>
                  <a:gd name="T12" fmla="*/ 92 h 9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2" h="92">
                    <a:moveTo>
                      <a:pt x="102" y="0"/>
                    </a:moveTo>
                    <a:lnTo>
                      <a:pt x="0" y="92"/>
                    </a:lnTo>
                    <a:lnTo>
                      <a:pt x="0" y="9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954" name="Freeform 58">
                <a:extLst>
                  <a:ext uri="{FF2B5EF4-FFF2-40B4-BE49-F238E27FC236}">
                    <a16:creationId xmlns:a16="http://schemas.microsoft.com/office/drawing/2014/main" id="{998587AC-97BA-4DC4-B513-5DCE2EA64F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0454" y="3901382"/>
                <a:ext cx="152400" cy="96375"/>
              </a:xfrm>
              <a:custGeom>
                <a:avLst/>
                <a:gdLst>
                  <a:gd name="T0" fmla="*/ 0 w 96"/>
                  <a:gd name="T1" fmla="*/ 0 h 100"/>
                  <a:gd name="T2" fmla="*/ 96 w 96"/>
                  <a:gd name="T3" fmla="*/ 100 h 100"/>
                  <a:gd name="T4" fmla="*/ 0 60000 65536"/>
                  <a:gd name="T5" fmla="*/ 0 60000 65536"/>
                  <a:gd name="T6" fmla="*/ 0 w 96"/>
                  <a:gd name="T7" fmla="*/ 0 h 100"/>
                  <a:gd name="T8" fmla="*/ 96 w 96"/>
                  <a:gd name="T9" fmla="*/ 100 h 10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96" h="100">
                    <a:moveTo>
                      <a:pt x="0" y="0"/>
                    </a:moveTo>
                    <a:lnTo>
                      <a:pt x="96" y="10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955" name="Freeform 59">
                <a:extLst>
                  <a:ext uri="{FF2B5EF4-FFF2-40B4-BE49-F238E27FC236}">
                    <a16:creationId xmlns:a16="http://schemas.microsoft.com/office/drawing/2014/main" id="{E128D5C0-B27A-45F6-A439-2C080D4794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7279" y="3997757"/>
                <a:ext cx="149225" cy="107940"/>
              </a:xfrm>
              <a:custGeom>
                <a:avLst/>
                <a:gdLst>
                  <a:gd name="T0" fmla="*/ 94 w 94"/>
                  <a:gd name="T1" fmla="*/ 0 h 112"/>
                  <a:gd name="T2" fmla="*/ 0 w 94"/>
                  <a:gd name="T3" fmla="*/ 112 h 112"/>
                  <a:gd name="T4" fmla="*/ 0 60000 65536"/>
                  <a:gd name="T5" fmla="*/ 0 60000 65536"/>
                  <a:gd name="T6" fmla="*/ 0 w 94"/>
                  <a:gd name="T7" fmla="*/ 0 h 112"/>
                  <a:gd name="T8" fmla="*/ 94 w 94"/>
                  <a:gd name="T9" fmla="*/ 112 h 11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94" h="112">
                    <a:moveTo>
                      <a:pt x="94" y="0"/>
                    </a:moveTo>
                    <a:lnTo>
                      <a:pt x="0" y="112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956" name="Line 60">
                <a:extLst>
                  <a:ext uri="{FF2B5EF4-FFF2-40B4-BE49-F238E27FC236}">
                    <a16:creationId xmlns:a16="http://schemas.microsoft.com/office/drawing/2014/main" id="{9C224F35-5656-4D6E-8242-8AD36DB235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27279" y="4107624"/>
                <a:ext cx="152400" cy="925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ES" dirty="0"/>
              </a:p>
            </p:txBody>
          </p:sp>
          <p:sp>
            <p:nvSpPr>
              <p:cNvPr id="957" name="Freeform 61">
                <a:extLst>
                  <a:ext uri="{FF2B5EF4-FFF2-40B4-BE49-F238E27FC236}">
                    <a16:creationId xmlns:a16="http://schemas.microsoft.com/office/drawing/2014/main" id="{7443D4E9-D783-45A2-A6CC-716077C641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0454" y="4200144"/>
                <a:ext cx="146050" cy="113723"/>
              </a:xfrm>
              <a:custGeom>
                <a:avLst/>
                <a:gdLst>
                  <a:gd name="T0" fmla="*/ 92 w 92"/>
                  <a:gd name="T1" fmla="*/ 0 h 118"/>
                  <a:gd name="T2" fmla="*/ 0 w 92"/>
                  <a:gd name="T3" fmla="*/ 118 h 118"/>
                  <a:gd name="T4" fmla="*/ 0 60000 65536"/>
                  <a:gd name="T5" fmla="*/ 0 60000 65536"/>
                  <a:gd name="T6" fmla="*/ 0 w 92"/>
                  <a:gd name="T7" fmla="*/ 0 h 118"/>
                  <a:gd name="T8" fmla="*/ 92 w 92"/>
                  <a:gd name="T9" fmla="*/ 118 h 11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92" h="118">
                    <a:moveTo>
                      <a:pt x="92" y="0"/>
                    </a:moveTo>
                    <a:lnTo>
                      <a:pt x="0" y="118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958" name="Freeform 62">
                <a:extLst>
                  <a:ext uri="{FF2B5EF4-FFF2-40B4-BE49-F238E27FC236}">
                    <a16:creationId xmlns:a16="http://schemas.microsoft.com/office/drawing/2014/main" id="{914F6560-9A1F-48BF-9B2E-671043D549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7279" y="4315794"/>
                <a:ext cx="149225" cy="98303"/>
              </a:xfrm>
              <a:custGeom>
                <a:avLst/>
                <a:gdLst>
                  <a:gd name="T0" fmla="*/ 0 w 94"/>
                  <a:gd name="T1" fmla="*/ 0 h 102"/>
                  <a:gd name="T2" fmla="*/ 94 w 94"/>
                  <a:gd name="T3" fmla="*/ 102 h 102"/>
                  <a:gd name="T4" fmla="*/ 0 60000 65536"/>
                  <a:gd name="T5" fmla="*/ 0 60000 65536"/>
                  <a:gd name="T6" fmla="*/ 0 w 94"/>
                  <a:gd name="T7" fmla="*/ 0 h 102"/>
                  <a:gd name="T8" fmla="*/ 94 w 94"/>
                  <a:gd name="T9" fmla="*/ 102 h 10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94" h="102">
                    <a:moveTo>
                      <a:pt x="0" y="0"/>
                    </a:moveTo>
                    <a:lnTo>
                      <a:pt x="94" y="102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959" name="Freeform 63">
                <a:extLst>
                  <a:ext uri="{FF2B5EF4-FFF2-40B4-BE49-F238E27FC236}">
                    <a16:creationId xmlns:a16="http://schemas.microsoft.com/office/drawing/2014/main" id="{19984922-C0DF-4668-9805-E1F90D2B9B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7279" y="4419879"/>
                <a:ext cx="149225" cy="102158"/>
              </a:xfrm>
              <a:custGeom>
                <a:avLst/>
                <a:gdLst>
                  <a:gd name="T0" fmla="*/ 94 w 94"/>
                  <a:gd name="T1" fmla="*/ 0 h 106"/>
                  <a:gd name="T2" fmla="*/ 0 w 94"/>
                  <a:gd name="T3" fmla="*/ 106 h 106"/>
                  <a:gd name="T4" fmla="*/ 0 60000 65536"/>
                  <a:gd name="T5" fmla="*/ 0 60000 65536"/>
                  <a:gd name="T6" fmla="*/ 0 w 94"/>
                  <a:gd name="T7" fmla="*/ 0 h 106"/>
                  <a:gd name="T8" fmla="*/ 94 w 94"/>
                  <a:gd name="T9" fmla="*/ 106 h 10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94" h="106">
                    <a:moveTo>
                      <a:pt x="94" y="0"/>
                    </a:moveTo>
                    <a:lnTo>
                      <a:pt x="0" y="106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</p:grpSp>
      </p:grpSp>
      <p:grpSp>
        <p:nvGrpSpPr>
          <p:cNvPr id="934" name="Grupo 933">
            <a:extLst>
              <a:ext uri="{FF2B5EF4-FFF2-40B4-BE49-F238E27FC236}">
                <a16:creationId xmlns:a16="http://schemas.microsoft.com/office/drawing/2014/main" id="{5AE41B0C-71C3-4AA9-A093-39C11EA86E0F}"/>
              </a:ext>
            </a:extLst>
          </p:cNvPr>
          <p:cNvGrpSpPr/>
          <p:nvPr/>
        </p:nvGrpSpPr>
        <p:grpSpPr>
          <a:xfrm>
            <a:off x="10811738" y="1437702"/>
            <a:ext cx="332605" cy="312276"/>
            <a:chOff x="4963612" y="3645024"/>
            <a:chExt cx="648000" cy="925713"/>
          </a:xfrm>
        </p:grpSpPr>
        <p:grpSp>
          <p:nvGrpSpPr>
            <p:cNvPr id="941" name="Group 199">
              <a:extLst>
                <a:ext uri="{FF2B5EF4-FFF2-40B4-BE49-F238E27FC236}">
                  <a16:creationId xmlns:a16="http://schemas.microsoft.com/office/drawing/2014/main" id="{48A6C107-2907-45F8-A62D-1C3830FC0B4E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4963612" y="3645024"/>
              <a:ext cx="648000" cy="925713"/>
              <a:chOff x="3168" y="1008"/>
              <a:chExt cx="672" cy="960"/>
            </a:xfrm>
          </p:grpSpPr>
          <p:sp>
            <p:nvSpPr>
              <p:cNvPr id="945" name="Rectangle 200">
                <a:extLst>
                  <a:ext uri="{FF2B5EF4-FFF2-40B4-BE49-F238E27FC236}">
                    <a16:creationId xmlns:a16="http://schemas.microsoft.com/office/drawing/2014/main" id="{390D88B8-CAC4-4605-85AA-A477DDB34D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8" y="1008"/>
                <a:ext cx="672" cy="96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s-ES" altLang="es-ES" dirty="0"/>
              </a:p>
            </p:txBody>
          </p:sp>
          <p:grpSp>
            <p:nvGrpSpPr>
              <p:cNvPr id="946" name="Group 201">
                <a:extLst>
                  <a:ext uri="{FF2B5EF4-FFF2-40B4-BE49-F238E27FC236}">
                    <a16:creationId xmlns:a16="http://schemas.microsoft.com/office/drawing/2014/main" id="{A4AA0B04-9508-4088-8DE2-3E811A706AB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216" y="1344"/>
                <a:ext cx="480" cy="336"/>
                <a:chOff x="672" y="768"/>
                <a:chExt cx="864" cy="624"/>
              </a:xfrm>
            </p:grpSpPr>
            <p:sp>
              <p:nvSpPr>
                <p:cNvPr id="947" name="Oval 202">
                  <a:extLst>
                    <a:ext uri="{FF2B5EF4-FFF2-40B4-BE49-F238E27FC236}">
                      <a16:creationId xmlns:a16="http://schemas.microsoft.com/office/drawing/2014/main" id="{634FC5FF-C441-4D76-B981-22DA2FC15F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2" y="768"/>
                  <a:ext cx="518" cy="624"/>
                </a:xfrm>
                <a:prstGeom prst="ellips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s-ES" altLang="es-ES" dirty="0"/>
                </a:p>
              </p:txBody>
            </p:sp>
            <p:sp>
              <p:nvSpPr>
                <p:cNvPr id="948" name="Rectangle 203">
                  <a:extLst>
                    <a:ext uri="{FF2B5EF4-FFF2-40B4-BE49-F238E27FC236}">
                      <a16:creationId xmlns:a16="http://schemas.microsoft.com/office/drawing/2014/main" id="{5C79620D-B197-4EAA-8061-9E7471F30F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31" y="768"/>
                  <a:ext cx="605" cy="312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s-ES" altLang="es-ES"/>
                </a:p>
              </p:txBody>
            </p:sp>
          </p:grpSp>
        </p:grpSp>
        <p:cxnSp>
          <p:nvCxnSpPr>
            <p:cNvPr id="942" name="Conector recto 941">
              <a:extLst>
                <a:ext uri="{FF2B5EF4-FFF2-40B4-BE49-F238E27FC236}">
                  <a16:creationId xmlns:a16="http://schemas.microsoft.com/office/drawing/2014/main" id="{7AAE8BC6-8305-45E3-82B8-EEA60D4F527A}"/>
                </a:ext>
              </a:extLst>
            </p:cNvPr>
            <p:cNvCxnSpPr>
              <a:cxnSpLocks/>
              <a:stCxn id="947" idx="0"/>
            </p:cNvCxnSpPr>
            <p:nvPr/>
          </p:nvCxnSpPr>
          <p:spPr>
            <a:xfrm>
              <a:off x="5148648" y="3969024"/>
              <a:ext cx="32410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3" name="Conector recto 942">
              <a:extLst>
                <a:ext uri="{FF2B5EF4-FFF2-40B4-BE49-F238E27FC236}">
                  <a16:creationId xmlns:a16="http://schemas.microsoft.com/office/drawing/2014/main" id="{7A6CBFBD-525F-4887-8FCF-9512DA940539}"/>
                </a:ext>
              </a:extLst>
            </p:cNvPr>
            <p:cNvCxnSpPr>
              <a:cxnSpLocks/>
            </p:cNvCxnSpPr>
            <p:nvPr/>
          </p:nvCxnSpPr>
          <p:spPr>
            <a:xfrm>
              <a:off x="5292000" y="4121424"/>
              <a:ext cx="180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4" name="Conector recto 943">
              <a:extLst>
                <a:ext uri="{FF2B5EF4-FFF2-40B4-BE49-F238E27FC236}">
                  <a16:creationId xmlns:a16="http://schemas.microsoft.com/office/drawing/2014/main" id="{467665FE-285C-4BBD-AE92-3CC00E2CBA6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72000" y="3969024"/>
              <a:ext cx="0" cy="15719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35" name="Rectángulo 934">
            <a:extLst>
              <a:ext uri="{FF2B5EF4-FFF2-40B4-BE49-F238E27FC236}">
                <a16:creationId xmlns:a16="http://schemas.microsoft.com/office/drawing/2014/main" id="{37F6D6D8-E45B-485B-9A11-9CD218A5BD62}"/>
              </a:ext>
            </a:extLst>
          </p:cNvPr>
          <p:cNvSpPr/>
          <p:nvPr/>
        </p:nvSpPr>
        <p:spPr>
          <a:xfrm>
            <a:off x="10655079" y="1437702"/>
            <a:ext cx="684768" cy="315371"/>
          </a:xfrm>
          <a:prstGeom prst="rect">
            <a:avLst/>
          </a:prstGeom>
          <a:noFill/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936" name="Conector recto 935">
            <a:extLst>
              <a:ext uri="{FF2B5EF4-FFF2-40B4-BE49-F238E27FC236}">
                <a16:creationId xmlns:a16="http://schemas.microsoft.com/office/drawing/2014/main" id="{C92FE08C-3973-4FE5-90A6-771300450C4B}"/>
              </a:ext>
            </a:extLst>
          </p:cNvPr>
          <p:cNvCxnSpPr>
            <a:cxnSpLocks/>
          </p:cNvCxnSpPr>
          <p:nvPr/>
        </p:nvCxnSpPr>
        <p:spPr>
          <a:xfrm>
            <a:off x="11301337" y="1777336"/>
            <a:ext cx="0" cy="90008"/>
          </a:xfrm>
          <a:prstGeom prst="line">
            <a:avLst/>
          </a:prstGeom>
          <a:ln w="2857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7" name="Conector recto 936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9897601" y="1865788"/>
            <a:ext cx="1346850" cy="5176"/>
          </a:xfrm>
          <a:prstGeom prst="line">
            <a:avLst/>
          </a:prstGeom>
          <a:ln w="28575">
            <a:solidFill>
              <a:schemeClr val="bg2">
                <a:lumMod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8" name="Conector recto 937">
            <a:extLst>
              <a:ext uri="{FF2B5EF4-FFF2-40B4-BE49-F238E27FC236}">
                <a16:creationId xmlns:a16="http://schemas.microsoft.com/office/drawing/2014/main" id="{C92FE08C-3973-4FE5-90A6-771300450C4B}"/>
              </a:ext>
            </a:extLst>
          </p:cNvPr>
          <p:cNvCxnSpPr>
            <a:cxnSpLocks/>
          </p:cNvCxnSpPr>
          <p:nvPr/>
        </p:nvCxnSpPr>
        <p:spPr>
          <a:xfrm>
            <a:off x="11195272" y="1706301"/>
            <a:ext cx="0" cy="90008"/>
          </a:xfrm>
          <a:prstGeom prst="line">
            <a:avLst/>
          </a:prstGeom>
          <a:ln w="2857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9" name="Triángulo isósceles 938"/>
          <p:cNvSpPr/>
          <p:nvPr/>
        </p:nvSpPr>
        <p:spPr>
          <a:xfrm rot="5400000">
            <a:off x="10373886" y="1745492"/>
            <a:ext cx="102952" cy="92891"/>
          </a:xfrm>
          <a:prstGeom prst="triangle">
            <a:avLst>
              <a:gd name="adj" fmla="val 500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40" name="Triángulo isósceles 939"/>
          <p:cNvSpPr/>
          <p:nvPr/>
        </p:nvSpPr>
        <p:spPr>
          <a:xfrm rot="16200000">
            <a:off x="10457608" y="1745491"/>
            <a:ext cx="102952" cy="92891"/>
          </a:xfrm>
          <a:prstGeom prst="triangle">
            <a:avLst>
              <a:gd name="adj" fmla="val 500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60" name="CuadroTexto 959"/>
          <p:cNvSpPr txBox="1"/>
          <p:nvPr/>
        </p:nvSpPr>
        <p:spPr>
          <a:xfrm>
            <a:off x="10602428" y="2011536"/>
            <a:ext cx="79380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 smtClean="0"/>
              <a:t>Splitfriocalor</a:t>
            </a:r>
            <a:r>
              <a:rPr lang="es-ES" sz="800" dirty="0" smtClean="0"/>
              <a:t> *</a:t>
            </a:r>
            <a:endParaRPr lang="es-ES" sz="800" dirty="0"/>
          </a:p>
        </p:txBody>
      </p:sp>
      <p:grpSp>
        <p:nvGrpSpPr>
          <p:cNvPr id="961" name="Grupo 960"/>
          <p:cNvGrpSpPr/>
          <p:nvPr/>
        </p:nvGrpSpPr>
        <p:grpSpPr>
          <a:xfrm>
            <a:off x="9915746" y="2367526"/>
            <a:ext cx="1945342" cy="592658"/>
            <a:chOff x="7721882" y="1567556"/>
            <a:chExt cx="1945342" cy="592658"/>
          </a:xfrm>
        </p:grpSpPr>
        <p:sp>
          <p:nvSpPr>
            <p:cNvPr id="962" name="Rectángulo 961"/>
            <p:cNvSpPr/>
            <p:nvPr/>
          </p:nvSpPr>
          <p:spPr>
            <a:xfrm>
              <a:off x="7721882" y="1567556"/>
              <a:ext cx="1945342" cy="59265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s-ES" dirty="0"/>
            </a:p>
          </p:txBody>
        </p:sp>
        <p:grpSp>
          <p:nvGrpSpPr>
            <p:cNvPr id="963" name="Grupo 962">
              <a:extLst>
                <a:ext uri="{FF2B5EF4-FFF2-40B4-BE49-F238E27FC236}">
                  <a16:creationId xmlns:a16="http://schemas.microsoft.com/office/drawing/2014/main" id="{87FD66EE-E0B6-4CF0-AF3A-B14C74A07B4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486814" y="1660318"/>
              <a:ext cx="684768" cy="315371"/>
              <a:chOff x="4680000" y="3744000"/>
              <a:chExt cx="1334105" cy="934888"/>
            </a:xfrm>
          </p:grpSpPr>
          <p:grpSp>
            <p:nvGrpSpPr>
              <p:cNvPr id="966" name="Grupo 965">
                <a:extLst>
                  <a:ext uri="{FF2B5EF4-FFF2-40B4-BE49-F238E27FC236}">
                    <a16:creationId xmlns:a16="http://schemas.microsoft.com/office/drawing/2014/main" id="{FBDC1B72-F247-4D6C-BBDD-267E7834DC8D}"/>
                  </a:ext>
                </a:extLst>
              </p:cNvPr>
              <p:cNvGrpSpPr/>
              <p:nvPr/>
            </p:nvGrpSpPr>
            <p:grpSpPr>
              <a:xfrm>
                <a:off x="4680000" y="3744000"/>
                <a:ext cx="1334105" cy="928800"/>
                <a:chOff x="4658400" y="3645024"/>
                <a:chExt cx="1334105" cy="928800"/>
              </a:xfrm>
            </p:grpSpPr>
            <p:grpSp>
              <p:nvGrpSpPr>
                <p:cNvPr id="968" name="Grupo 967">
                  <a:extLst>
                    <a:ext uri="{FF2B5EF4-FFF2-40B4-BE49-F238E27FC236}">
                      <a16:creationId xmlns:a16="http://schemas.microsoft.com/office/drawing/2014/main" id="{B871BE28-A5D3-432C-B990-135EC6B35B86}"/>
                    </a:ext>
                  </a:extLst>
                </p:cNvPr>
                <p:cNvGrpSpPr/>
                <p:nvPr/>
              </p:nvGrpSpPr>
              <p:grpSpPr>
                <a:xfrm>
                  <a:off x="5611505" y="3645024"/>
                  <a:ext cx="381000" cy="928800"/>
                  <a:chOff x="5611505" y="3645024"/>
                  <a:chExt cx="381000" cy="928800"/>
                </a:xfrm>
              </p:grpSpPr>
              <p:sp>
                <p:nvSpPr>
                  <p:cNvPr id="990" name="Rectangle 79">
                    <a:extLst>
                      <a:ext uri="{FF2B5EF4-FFF2-40B4-BE49-F238E27FC236}">
                        <a16:creationId xmlns:a16="http://schemas.microsoft.com/office/drawing/2014/main" id="{09D82E71-693A-41BD-B000-60444599B7B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611505" y="3645024"/>
                    <a:ext cx="381000" cy="928800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s-ES" altLang="es-ES"/>
                  </a:p>
                </p:txBody>
              </p:sp>
              <p:grpSp>
                <p:nvGrpSpPr>
                  <p:cNvPr id="991" name="Grupo 990">
                    <a:extLst>
                      <a:ext uri="{FF2B5EF4-FFF2-40B4-BE49-F238E27FC236}">
                        <a16:creationId xmlns:a16="http://schemas.microsoft.com/office/drawing/2014/main" id="{DD43051C-7742-4000-8225-2CE76B177EF4}"/>
                      </a:ext>
                    </a:extLst>
                  </p:cNvPr>
                  <p:cNvGrpSpPr/>
                  <p:nvPr/>
                </p:nvGrpSpPr>
                <p:grpSpPr>
                  <a:xfrm>
                    <a:off x="5692351" y="3686654"/>
                    <a:ext cx="228600" cy="842452"/>
                    <a:chOff x="6282965" y="3679428"/>
                    <a:chExt cx="228600" cy="842452"/>
                  </a:xfrm>
                </p:grpSpPr>
                <p:sp>
                  <p:nvSpPr>
                    <p:cNvPr id="992" name="Rectangle 80">
                      <a:extLst>
                        <a:ext uri="{FF2B5EF4-FFF2-40B4-BE49-F238E27FC236}">
                          <a16:creationId xmlns:a16="http://schemas.microsoft.com/office/drawing/2014/main" id="{47A17B71-789B-4926-AA90-CB786436032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282965" y="3679428"/>
                      <a:ext cx="228600" cy="83592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/>
                      <a:endParaRPr lang="es-ES" altLang="es-ES"/>
                    </a:p>
                  </p:txBody>
                </p:sp>
                <p:sp>
                  <p:nvSpPr>
                    <p:cNvPr id="993" name="AutoShape 81">
                      <a:extLst>
                        <a:ext uri="{FF2B5EF4-FFF2-40B4-BE49-F238E27FC236}">
                          <a16:creationId xmlns:a16="http://schemas.microsoft.com/office/drawing/2014/main" id="{CA7256C5-7C63-46A6-A8AF-B6964C885C4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282965" y="3693880"/>
                      <a:ext cx="228600" cy="828000"/>
                    </a:xfrm>
                    <a:prstGeom prst="rtTriangle">
                      <a:avLst/>
                    </a:prstGeom>
                    <a:solidFill>
                      <a:srgbClr val="FF99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/>
                      <a:endParaRPr lang="es-ES" altLang="es-ES"/>
                    </a:p>
                  </p:txBody>
                </p:sp>
              </p:grpSp>
            </p:grpSp>
            <p:grpSp>
              <p:nvGrpSpPr>
                <p:cNvPr id="969" name="Grupo 968">
                  <a:extLst>
                    <a:ext uri="{FF2B5EF4-FFF2-40B4-BE49-F238E27FC236}">
                      <a16:creationId xmlns:a16="http://schemas.microsoft.com/office/drawing/2014/main" id="{5A9FF5DF-D873-4F5D-987D-AB7833A14788}"/>
                    </a:ext>
                  </a:extLst>
                </p:cNvPr>
                <p:cNvGrpSpPr/>
                <p:nvPr/>
              </p:nvGrpSpPr>
              <p:grpSpPr>
                <a:xfrm>
                  <a:off x="4658400" y="3646800"/>
                  <a:ext cx="304800" cy="925200"/>
                  <a:chOff x="4658400" y="3646800"/>
                  <a:chExt cx="304800" cy="925200"/>
                </a:xfrm>
              </p:grpSpPr>
              <p:sp>
                <p:nvSpPr>
                  <p:cNvPr id="979" name="Rectangle 54">
                    <a:extLst>
                      <a:ext uri="{FF2B5EF4-FFF2-40B4-BE49-F238E27FC236}">
                        <a16:creationId xmlns:a16="http://schemas.microsoft.com/office/drawing/2014/main" id="{E4AED259-138E-44AC-BF27-6694032BDA0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658400" y="3646800"/>
                    <a:ext cx="304800" cy="925200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endParaRPr lang="es-ES" altLang="es-ES"/>
                  </a:p>
                </p:txBody>
              </p:sp>
              <p:grpSp>
                <p:nvGrpSpPr>
                  <p:cNvPr id="980" name="Grupo 979">
                    <a:extLst>
                      <a:ext uri="{FF2B5EF4-FFF2-40B4-BE49-F238E27FC236}">
                        <a16:creationId xmlns:a16="http://schemas.microsoft.com/office/drawing/2014/main" id="{F6F71A57-3652-4463-BFAF-308EE6919DCD}"/>
                      </a:ext>
                    </a:extLst>
                  </p:cNvPr>
                  <p:cNvGrpSpPr/>
                  <p:nvPr/>
                </p:nvGrpSpPr>
                <p:grpSpPr>
                  <a:xfrm>
                    <a:off x="4734000" y="3686654"/>
                    <a:ext cx="161925" cy="832680"/>
                    <a:chOff x="4724104" y="3691284"/>
                    <a:chExt cx="161925" cy="832680"/>
                  </a:xfrm>
                </p:grpSpPr>
                <p:sp>
                  <p:nvSpPr>
                    <p:cNvPr id="981" name="Rectangle 55" descr="Papel bouquet">
                      <a:extLst>
                        <a:ext uri="{FF2B5EF4-FFF2-40B4-BE49-F238E27FC236}">
                          <a16:creationId xmlns:a16="http://schemas.microsoft.com/office/drawing/2014/main" id="{48803166-A8ED-4FB6-A136-50F4DEEC9D5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727279" y="3691284"/>
                      <a:ext cx="152400" cy="832680"/>
                    </a:xfrm>
                    <a:prstGeom prst="rect">
                      <a:avLst/>
                    </a:prstGeom>
                    <a:blipFill dpi="0" rotWithShape="0"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tile tx="0" ty="0" sx="100000" sy="100000" flip="none" algn="tl"/>
                    </a:blipFill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/>
                      <a:endParaRPr lang="es-ES" altLang="es-ES"/>
                    </a:p>
                  </p:txBody>
                </p:sp>
                <p:sp>
                  <p:nvSpPr>
                    <p:cNvPr id="982" name="Freeform 56">
                      <a:extLst>
                        <a:ext uri="{FF2B5EF4-FFF2-40B4-BE49-F238E27FC236}">
                          <a16:creationId xmlns:a16="http://schemas.microsoft.com/office/drawing/2014/main" id="{E6AB961D-8ED9-425D-ADEB-316625FC9E6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727279" y="3691284"/>
                      <a:ext cx="152400" cy="107940"/>
                    </a:xfrm>
                    <a:custGeom>
                      <a:avLst/>
                      <a:gdLst>
                        <a:gd name="T0" fmla="*/ 0 w 96"/>
                        <a:gd name="T1" fmla="*/ 0 h 112"/>
                        <a:gd name="T2" fmla="*/ 96 w 96"/>
                        <a:gd name="T3" fmla="*/ 112 h 112"/>
                        <a:gd name="T4" fmla="*/ 0 60000 65536"/>
                        <a:gd name="T5" fmla="*/ 0 60000 65536"/>
                        <a:gd name="T6" fmla="*/ 0 w 96"/>
                        <a:gd name="T7" fmla="*/ 0 h 112"/>
                        <a:gd name="T8" fmla="*/ 96 w 96"/>
                        <a:gd name="T9" fmla="*/ 112 h 112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T6" t="T7" r="T8" b="T9"/>
                      <a:pathLst>
                        <a:path w="96" h="112">
                          <a:moveTo>
                            <a:pt x="0" y="0"/>
                          </a:moveTo>
                          <a:lnTo>
                            <a:pt x="96" y="112"/>
                          </a:lnTo>
                        </a:path>
                      </a:pathLst>
                    </a:cu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983" name="Freeform 57">
                      <a:extLst>
                        <a:ext uri="{FF2B5EF4-FFF2-40B4-BE49-F238E27FC236}">
                          <a16:creationId xmlns:a16="http://schemas.microsoft.com/office/drawing/2014/main" id="{12A6CD40-49A1-4C55-A804-C46ED6559E1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724104" y="3803079"/>
                      <a:ext cx="161925" cy="88665"/>
                    </a:xfrm>
                    <a:custGeom>
                      <a:avLst/>
                      <a:gdLst>
                        <a:gd name="T0" fmla="*/ 102 w 102"/>
                        <a:gd name="T1" fmla="*/ 0 h 92"/>
                        <a:gd name="T2" fmla="*/ 0 w 102"/>
                        <a:gd name="T3" fmla="*/ 92 h 92"/>
                        <a:gd name="T4" fmla="*/ 0 w 102"/>
                        <a:gd name="T5" fmla="*/ 90 h 92"/>
                        <a:gd name="T6" fmla="*/ 0 60000 65536"/>
                        <a:gd name="T7" fmla="*/ 0 60000 65536"/>
                        <a:gd name="T8" fmla="*/ 0 60000 65536"/>
                        <a:gd name="T9" fmla="*/ 0 w 102"/>
                        <a:gd name="T10" fmla="*/ 0 h 92"/>
                        <a:gd name="T11" fmla="*/ 102 w 102"/>
                        <a:gd name="T12" fmla="*/ 92 h 92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02" h="92">
                          <a:moveTo>
                            <a:pt x="102" y="0"/>
                          </a:moveTo>
                          <a:lnTo>
                            <a:pt x="0" y="92"/>
                          </a:lnTo>
                          <a:lnTo>
                            <a:pt x="0" y="90"/>
                          </a:lnTo>
                        </a:path>
                      </a:pathLst>
                    </a:cu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984" name="Freeform 58">
                      <a:extLst>
                        <a:ext uri="{FF2B5EF4-FFF2-40B4-BE49-F238E27FC236}">
                          <a16:creationId xmlns:a16="http://schemas.microsoft.com/office/drawing/2014/main" id="{998587AC-97BA-4DC4-B513-5DCE2EA64F8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730454" y="3901382"/>
                      <a:ext cx="152400" cy="96375"/>
                    </a:xfrm>
                    <a:custGeom>
                      <a:avLst/>
                      <a:gdLst>
                        <a:gd name="T0" fmla="*/ 0 w 96"/>
                        <a:gd name="T1" fmla="*/ 0 h 100"/>
                        <a:gd name="T2" fmla="*/ 96 w 96"/>
                        <a:gd name="T3" fmla="*/ 100 h 100"/>
                        <a:gd name="T4" fmla="*/ 0 60000 65536"/>
                        <a:gd name="T5" fmla="*/ 0 60000 65536"/>
                        <a:gd name="T6" fmla="*/ 0 w 96"/>
                        <a:gd name="T7" fmla="*/ 0 h 100"/>
                        <a:gd name="T8" fmla="*/ 96 w 96"/>
                        <a:gd name="T9" fmla="*/ 100 h 100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T6" t="T7" r="T8" b="T9"/>
                      <a:pathLst>
                        <a:path w="96" h="100">
                          <a:moveTo>
                            <a:pt x="0" y="0"/>
                          </a:moveTo>
                          <a:lnTo>
                            <a:pt x="96" y="100"/>
                          </a:lnTo>
                        </a:path>
                      </a:pathLst>
                    </a:cu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985" name="Freeform 59">
                      <a:extLst>
                        <a:ext uri="{FF2B5EF4-FFF2-40B4-BE49-F238E27FC236}">
                          <a16:creationId xmlns:a16="http://schemas.microsoft.com/office/drawing/2014/main" id="{E128D5C0-B27A-45F6-A439-2C080D4794C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727279" y="3997757"/>
                      <a:ext cx="149225" cy="107940"/>
                    </a:xfrm>
                    <a:custGeom>
                      <a:avLst/>
                      <a:gdLst>
                        <a:gd name="T0" fmla="*/ 94 w 94"/>
                        <a:gd name="T1" fmla="*/ 0 h 112"/>
                        <a:gd name="T2" fmla="*/ 0 w 94"/>
                        <a:gd name="T3" fmla="*/ 112 h 112"/>
                        <a:gd name="T4" fmla="*/ 0 60000 65536"/>
                        <a:gd name="T5" fmla="*/ 0 60000 65536"/>
                        <a:gd name="T6" fmla="*/ 0 w 94"/>
                        <a:gd name="T7" fmla="*/ 0 h 112"/>
                        <a:gd name="T8" fmla="*/ 94 w 94"/>
                        <a:gd name="T9" fmla="*/ 112 h 112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T6" t="T7" r="T8" b="T9"/>
                      <a:pathLst>
                        <a:path w="94" h="112">
                          <a:moveTo>
                            <a:pt x="94" y="0"/>
                          </a:moveTo>
                          <a:lnTo>
                            <a:pt x="0" y="112"/>
                          </a:lnTo>
                        </a:path>
                      </a:pathLst>
                    </a:cu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986" name="Line 60">
                      <a:extLst>
                        <a:ext uri="{FF2B5EF4-FFF2-40B4-BE49-F238E27FC236}">
                          <a16:creationId xmlns:a16="http://schemas.microsoft.com/office/drawing/2014/main" id="{9C224F35-5656-4D6E-8242-8AD36DB2352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727279" y="4107624"/>
                      <a:ext cx="152400" cy="9252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s-ES" dirty="0"/>
                    </a:p>
                  </p:txBody>
                </p:sp>
                <p:sp>
                  <p:nvSpPr>
                    <p:cNvPr id="987" name="Freeform 61">
                      <a:extLst>
                        <a:ext uri="{FF2B5EF4-FFF2-40B4-BE49-F238E27FC236}">
                          <a16:creationId xmlns:a16="http://schemas.microsoft.com/office/drawing/2014/main" id="{7443D4E9-D783-45A2-A6CC-716077C641B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730454" y="4200144"/>
                      <a:ext cx="146050" cy="113723"/>
                    </a:xfrm>
                    <a:custGeom>
                      <a:avLst/>
                      <a:gdLst>
                        <a:gd name="T0" fmla="*/ 92 w 92"/>
                        <a:gd name="T1" fmla="*/ 0 h 118"/>
                        <a:gd name="T2" fmla="*/ 0 w 92"/>
                        <a:gd name="T3" fmla="*/ 118 h 118"/>
                        <a:gd name="T4" fmla="*/ 0 60000 65536"/>
                        <a:gd name="T5" fmla="*/ 0 60000 65536"/>
                        <a:gd name="T6" fmla="*/ 0 w 92"/>
                        <a:gd name="T7" fmla="*/ 0 h 118"/>
                        <a:gd name="T8" fmla="*/ 92 w 92"/>
                        <a:gd name="T9" fmla="*/ 118 h 118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T6" t="T7" r="T8" b="T9"/>
                      <a:pathLst>
                        <a:path w="92" h="118">
                          <a:moveTo>
                            <a:pt x="92" y="0"/>
                          </a:moveTo>
                          <a:lnTo>
                            <a:pt x="0" y="118"/>
                          </a:lnTo>
                        </a:path>
                      </a:pathLst>
                    </a:cu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988" name="Freeform 62">
                      <a:extLst>
                        <a:ext uri="{FF2B5EF4-FFF2-40B4-BE49-F238E27FC236}">
                          <a16:creationId xmlns:a16="http://schemas.microsoft.com/office/drawing/2014/main" id="{914F6560-9A1F-48BF-9B2E-671043D5492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727279" y="4315794"/>
                      <a:ext cx="149225" cy="98303"/>
                    </a:xfrm>
                    <a:custGeom>
                      <a:avLst/>
                      <a:gdLst>
                        <a:gd name="T0" fmla="*/ 0 w 94"/>
                        <a:gd name="T1" fmla="*/ 0 h 102"/>
                        <a:gd name="T2" fmla="*/ 94 w 94"/>
                        <a:gd name="T3" fmla="*/ 102 h 102"/>
                        <a:gd name="T4" fmla="*/ 0 60000 65536"/>
                        <a:gd name="T5" fmla="*/ 0 60000 65536"/>
                        <a:gd name="T6" fmla="*/ 0 w 94"/>
                        <a:gd name="T7" fmla="*/ 0 h 102"/>
                        <a:gd name="T8" fmla="*/ 94 w 94"/>
                        <a:gd name="T9" fmla="*/ 102 h 102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T6" t="T7" r="T8" b="T9"/>
                      <a:pathLst>
                        <a:path w="94" h="102">
                          <a:moveTo>
                            <a:pt x="0" y="0"/>
                          </a:moveTo>
                          <a:lnTo>
                            <a:pt x="94" y="102"/>
                          </a:lnTo>
                        </a:path>
                      </a:pathLst>
                    </a:cu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989" name="Freeform 63">
                      <a:extLst>
                        <a:ext uri="{FF2B5EF4-FFF2-40B4-BE49-F238E27FC236}">
                          <a16:creationId xmlns:a16="http://schemas.microsoft.com/office/drawing/2014/main" id="{19984922-C0DF-4668-9805-E1F90D2B9B7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727279" y="4419879"/>
                      <a:ext cx="149225" cy="102158"/>
                    </a:xfrm>
                    <a:custGeom>
                      <a:avLst/>
                      <a:gdLst>
                        <a:gd name="T0" fmla="*/ 94 w 94"/>
                        <a:gd name="T1" fmla="*/ 0 h 106"/>
                        <a:gd name="T2" fmla="*/ 0 w 94"/>
                        <a:gd name="T3" fmla="*/ 106 h 106"/>
                        <a:gd name="T4" fmla="*/ 0 60000 65536"/>
                        <a:gd name="T5" fmla="*/ 0 60000 65536"/>
                        <a:gd name="T6" fmla="*/ 0 w 94"/>
                        <a:gd name="T7" fmla="*/ 0 h 106"/>
                        <a:gd name="T8" fmla="*/ 94 w 94"/>
                        <a:gd name="T9" fmla="*/ 106 h 106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T6" t="T7" r="T8" b="T9"/>
                      <a:pathLst>
                        <a:path w="94" h="106">
                          <a:moveTo>
                            <a:pt x="94" y="0"/>
                          </a:moveTo>
                          <a:lnTo>
                            <a:pt x="0" y="106"/>
                          </a:lnTo>
                        </a:path>
                      </a:pathLst>
                    </a:cu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</p:grpSp>
            </p:grpSp>
            <p:grpSp>
              <p:nvGrpSpPr>
                <p:cNvPr id="970" name="Grupo 969">
                  <a:extLst>
                    <a:ext uri="{FF2B5EF4-FFF2-40B4-BE49-F238E27FC236}">
                      <a16:creationId xmlns:a16="http://schemas.microsoft.com/office/drawing/2014/main" id="{5AE41B0C-71C3-4AA9-A093-39C11EA86E0F}"/>
                    </a:ext>
                  </a:extLst>
                </p:cNvPr>
                <p:cNvGrpSpPr/>
                <p:nvPr/>
              </p:nvGrpSpPr>
              <p:grpSpPr>
                <a:xfrm>
                  <a:off x="4963612" y="3645024"/>
                  <a:ext cx="648000" cy="925713"/>
                  <a:chOff x="4963612" y="3645024"/>
                  <a:chExt cx="648000" cy="925713"/>
                </a:xfrm>
              </p:grpSpPr>
              <p:grpSp>
                <p:nvGrpSpPr>
                  <p:cNvPr id="971" name="Group 199">
                    <a:extLst>
                      <a:ext uri="{FF2B5EF4-FFF2-40B4-BE49-F238E27FC236}">
                        <a16:creationId xmlns:a16="http://schemas.microsoft.com/office/drawing/2014/main" id="{48A6C107-2907-45F8-A62D-1C3830FC0B4E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4963612" y="3645024"/>
                    <a:ext cx="648000" cy="925713"/>
                    <a:chOff x="3168" y="1008"/>
                    <a:chExt cx="672" cy="960"/>
                  </a:xfrm>
                </p:grpSpPr>
                <p:sp>
                  <p:nvSpPr>
                    <p:cNvPr id="975" name="Rectangle 200">
                      <a:extLst>
                        <a:ext uri="{FF2B5EF4-FFF2-40B4-BE49-F238E27FC236}">
                          <a16:creationId xmlns:a16="http://schemas.microsoft.com/office/drawing/2014/main" id="{390D88B8-CAC4-4605-85AA-A477DDB34D6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168" y="1008"/>
                      <a:ext cx="672" cy="960"/>
                    </a:xfrm>
                    <a:prstGeom prst="rect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1" hangingPunct="1"/>
                      <a:endParaRPr lang="es-ES" altLang="es-ES" dirty="0"/>
                    </a:p>
                  </p:txBody>
                </p:sp>
                <p:grpSp>
                  <p:nvGrpSpPr>
                    <p:cNvPr id="976" name="Group 201">
                      <a:extLst>
                        <a:ext uri="{FF2B5EF4-FFF2-40B4-BE49-F238E27FC236}">
                          <a16:creationId xmlns:a16="http://schemas.microsoft.com/office/drawing/2014/main" id="{A4AA0B04-9508-4088-8DE2-3E811A706AB4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216" y="1344"/>
                      <a:ext cx="480" cy="336"/>
                      <a:chOff x="672" y="768"/>
                      <a:chExt cx="864" cy="624"/>
                    </a:xfrm>
                  </p:grpSpPr>
                  <p:sp>
                    <p:nvSpPr>
                      <p:cNvPr id="977" name="Oval 202">
                        <a:extLst>
                          <a:ext uri="{FF2B5EF4-FFF2-40B4-BE49-F238E27FC236}">
                            <a16:creationId xmlns:a16="http://schemas.microsoft.com/office/drawing/2014/main" id="{634FC5FF-C441-4D76-B981-22DA2FC15F12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72" y="768"/>
                        <a:ext cx="518" cy="62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>
                        <a:lvl1pPr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1" hangingPunct="1"/>
                        <a:endParaRPr lang="es-ES" altLang="es-ES" dirty="0"/>
                      </a:p>
                    </p:txBody>
                  </p:sp>
                  <p:sp>
                    <p:nvSpPr>
                      <p:cNvPr id="978" name="Rectangle 203">
                        <a:extLst>
                          <a:ext uri="{FF2B5EF4-FFF2-40B4-BE49-F238E27FC236}">
                            <a16:creationId xmlns:a16="http://schemas.microsoft.com/office/drawing/2014/main" id="{5C79620D-B197-4EAA-8061-9E7471F30FCE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931" y="768"/>
                        <a:ext cx="605" cy="312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1" hangingPunct="1"/>
                        <a:endParaRPr lang="es-ES" altLang="es-ES"/>
                      </a:p>
                    </p:txBody>
                  </p:sp>
                </p:grpSp>
              </p:grpSp>
              <p:cxnSp>
                <p:nvCxnSpPr>
                  <p:cNvPr id="972" name="Conector recto 971">
                    <a:extLst>
                      <a:ext uri="{FF2B5EF4-FFF2-40B4-BE49-F238E27FC236}">
                        <a16:creationId xmlns:a16="http://schemas.microsoft.com/office/drawing/2014/main" id="{7AAE8BC6-8305-45E3-82B8-EEA60D4F527A}"/>
                      </a:ext>
                    </a:extLst>
                  </p:cNvPr>
                  <p:cNvCxnSpPr>
                    <a:cxnSpLocks/>
                    <a:stCxn id="977" idx="0"/>
                  </p:cNvCxnSpPr>
                  <p:nvPr/>
                </p:nvCxnSpPr>
                <p:spPr>
                  <a:xfrm>
                    <a:off x="5148648" y="3969024"/>
                    <a:ext cx="324107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73" name="Conector recto 972">
                    <a:extLst>
                      <a:ext uri="{FF2B5EF4-FFF2-40B4-BE49-F238E27FC236}">
                        <a16:creationId xmlns:a16="http://schemas.microsoft.com/office/drawing/2014/main" id="{7A6CBFBD-525F-4887-8FCF-9512DA94053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292000" y="4121424"/>
                    <a:ext cx="180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74" name="Conector recto 973">
                    <a:extLst>
                      <a:ext uri="{FF2B5EF4-FFF2-40B4-BE49-F238E27FC236}">
                        <a16:creationId xmlns:a16="http://schemas.microsoft.com/office/drawing/2014/main" id="{467665FE-285C-4BBD-AE92-3CC00E2CBA6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472000" y="3969024"/>
                    <a:ext cx="0" cy="157194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967" name="Rectángulo 966">
                <a:extLst>
                  <a:ext uri="{FF2B5EF4-FFF2-40B4-BE49-F238E27FC236}">
                    <a16:creationId xmlns:a16="http://schemas.microsoft.com/office/drawing/2014/main" id="{37F6D6D8-E45B-485B-9A11-9CD218A5BD62}"/>
                  </a:ext>
                </a:extLst>
              </p:cNvPr>
              <p:cNvSpPr/>
              <p:nvPr/>
            </p:nvSpPr>
            <p:spPr>
              <a:xfrm>
                <a:off x="4680000" y="3744000"/>
                <a:ext cx="1334105" cy="934888"/>
              </a:xfrm>
              <a:prstGeom prst="rect">
                <a:avLst/>
              </a:prstGeom>
              <a:noFill/>
              <a:ln w="349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cxnSp>
          <p:nvCxnSpPr>
            <p:cNvPr id="964" name="Conector recto 963">
              <a:extLst>
                <a:ext uri="{FF2B5EF4-FFF2-40B4-BE49-F238E27FC236}">
                  <a16:creationId xmlns:a16="http://schemas.microsoft.com/office/drawing/2014/main" id="{C92FE08C-3973-4FE5-90A6-771300450C4B}"/>
                </a:ext>
              </a:extLst>
            </p:cNvPr>
            <p:cNvCxnSpPr>
              <a:cxnSpLocks/>
            </p:cNvCxnSpPr>
            <p:nvPr/>
          </p:nvCxnSpPr>
          <p:spPr>
            <a:xfrm>
              <a:off x="9133072" y="1999952"/>
              <a:ext cx="0" cy="9000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5" name="Conector recto 964">
              <a:extLst>
                <a:ext uri="{FF2B5EF4-FFF2-40B4-BE49-F238E27FC236}">
                  <a16:creationId xmlns:a16="http://schemas.microsoft.com/office/drawing/2014/main" id="{C92FE08C-3973-4FE5-90A6-771300450C4B}"/>
                </a:ext>
              </a:extLst>
            </p:cNvPr>
            <p:cNvCxnSpPr>
              <a:cxnSpLocks/>
            </p:cNvCxnSpPr>
            <p:nvPr/>
          </p:nvCxnSpPr>
          <p:spPr>
            <a:xfrm>
              <a:off x="9027007" y="1928917"/>
              <a:ext cx="0" cy="9000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95" name="Conector recto 994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9947186" y="2833231"/>
            <a:ext cx="1291831" cy="4336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6" name="Rectangle 79">
            <a:extLst>
              <a:ext uri="{FF2B5EF4-FFF2-40B4-BE49-F238E27FC236}">
                <a16:creationId xmlns:a16="http://schemas.microsoft.com/office/drawing/2014/main" id="{09D82E71-693A-41BD-B000-60444599B7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74416" y="2478177"/>
            <a:ext cx="195559" cy="313317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ES" altLang="es-ES"/>
          </a:p>
        </p:txBody>
      </p:sp>
      <p:sp>
        <p:nvSpPr>
          <p:cNvPr id="997" name="Rectangle 80">
            <a:extLst>
              <a:ext uri="{FF2B5EF4-FFF2-40B4-BE49-F238E27FC236}">
                <a16:creationId xmlns:a16="http://schemas.microsoft.com/office/drawing/2014/main" id="{47A17B71-789B-4926-AA90-CB78643603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15912" y="2492220"/>
            <a:ext cx="117335" cy="281986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ES" altLang="es-ES"/>
          </a:p>
        </p:txBody>
      </p:sp>
      <p:sp>
        <p:nvSpPr>
          <p:cNvPr id="998" name="AutoShape 81">
            <a:extLst>
              <a:ext uri="{FF2B5EF4-FFF2-40B4-BE49-F238E27FC236}">
                <a16:creationId xmlns:a16="http://schemas.microsoft.com/office/drawing/2014/main" id="{CA7256C5-7C63-46A6-A8AF-B6964C885C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15912" y="2497095"/>
            <a:ext cx="117335" cy="279314"/>
          </a:xfrm>
          <a:prstGeom prst="rtTriangle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ES" altLang="es-ES"/>
          </a:p>
        </p:txBody>
      </p:sp>
      <p:grpSp>
        <p:nvGrpSpPr>
          <p:cNvPr id="999" name="Grupo 998">
            <a:extLst>
              <a:ext uri="{FF2B5EF4-FFF2-40B4-BE49-F238E27FC236}">
                <a16:creationId xmlns:a16="http://schemas.microsoft.com/office/drawing/2014/main" id="{5A9FF5DF-D873-4F5D-987D-AB7833A14788}"/>
              </a:ext>
            </a:extLst>
          </p:cNvPr>
          <p:cNvGrpSpPr/>
          <p:nvPr/>
        </p:nvGrpSpPr>
        <p:grpSpPr>
          <a:xfrm>
            <a:off x="10685207" y="2478776"/>
            <a:ext cx="156447" cy="312103"/>
            <a:chOff x="4658400" y="3646800"/>
            <a:chExt cx="304800" cy="925200"/>
          </a:xfrm>
        </p:grpSpPr>
        <p:sp>
          <p:nvSpPr>
            <p:cNvPr id="1015" name="Rectangle 54">
              <a:extLst>
                <a:ext uri="{FF2B5EF4-FFF2-40B4-BE49-F238E27FC236}">
                  <a16:creationId xmlns:a16="http://schemas.microsoft.com/office/drawing/2014/main" id="{E4AED259-138E-44AC-BF27-6694032BDA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8400" y="3646800"/>
              <a:ext cx="304800" cy="9252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grpSp>
          <p:nvGrpSpPr>
            <p:cNvPr id="1016" name="Grupo 1015">
              <a:extLst>
                <a:ext uri="{FF2B5EF4-FFF2-40B4-BE49-F238E27FC236}">
                  <a16:creationId xmlns:a16="http://schemas.microsoft.com/office/drawing/2014/main" id="{F6F71A57-3652-4463-BFAF-308EE6919DCD}"/>
                </a:ext>
              </a:extLst>
            </p:cNvPr>
            <p:cNvGrpSpPr/>
            <p:nvPr/>
          </p:nvGrpSpPr>
          <p:grpSpPr>
            <a:xfrm>
              <a:off x="4734000" y="3686654"/>
              <a:ext cx="161925" cy="832680"/>
              <a:chOff x="4724104" y="3691284"/>
              <a:chExt cx="161925" cy="832680"/>
            </a:xfrm>
          </p:grpSpPr>
          <p:sp>
            <p:nvSpPr>
              <p:cNvPr id="1017" name="Rectangle 55" descr="Papel bouquet">
                <a:extLst>
                  <a:ext uri="{FF2B5EF4-FFF2-40B4-BE49-F238E27FC236}">
                    <a16:creationId xmlns:a16="http://schemas.microsoft.com/office/drawing/2014/main" id="{48803166-A8ED-4FB6-A136-50F4DEEC9D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27279" y="3691284"/>
                <a:ext cx="152400" cy="832680"/>
              </a:xfrm>
              <a:prstGeom prst="rect">
                <a:avLst/>
              </a:prstGeom>
              <a:blipFill dpi="0" rotWithShape="0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tile tx="0" ty="0" sx="100000" sy="100000" flip="none" algn="tl"/>
              </a:blip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s-ES" altLang="es-ES"/>
              </a:p>
            </p:txBody>
          </p:sp>
          <p:sp>
            <p:nvSpPr>
              <p:cNvPr id="1018" name="Freeform 56">
                <a:extLst>
                  <a:ext uri="{FF2B5EF4-FFF2-40B4-BE49-F238E27FC236}">
                    <a16:creationId xmlns:a16="http://schemas.microsoft.com/office/drawing/2014/main" id="{E6AB961D-8ED9-425D-ADEB-316625FC9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7279" y="3691284"/>
                <a:ext cx="152400" cy="107940"/>
              </a:xfrm>
              <a:custGeom>
                <a:avLst/>
                <a:gdLst>
                  <a:gd name="T0" fmla="*/ 0 w 96"/>
                  <a:gd name="T1" fmla="*/ 0 h 112"/>
                  <a:gd name="T2" fmla="*/ 96 w 96"/>
                  <a:gd name="T3" fmla="*/ 112 h 112"/>
                  <a:gd name="T4" fmla="*/ 0 60000 65536"/>
                  <a:gd name="T5" fmla="*/ 0 60000 65536"/>
                  <a:gd name="T6" fmla="*/ 0 w 96"/>
                  <a:gd name="T7" fmla="*/ 0 h 112"/>
                  <a:gd name="T8" fmla="*/ 96 w 96"/>
                  <a:gd name="T9" fmla="*/ 112 h 11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96" h="112">
                    <a:moveTo>
                      <a:pt x="0" y="0"/>
                    </a:moveTo>
                    <a:lnTo>
                      <a:pt x="96" y="112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019" name="Freeform 57">
                <a:extLst>
                  <a:ext uri="{FF2B5EF4-FFF2-40B4-BE49-F238E27FC236}">
                    <a16:creationId xmlns:a16="http://schemas.microsoft.com/office/drawing/2014/main" id="{12A6CD40-49A1-4C55-A804-C46ED6559E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4104" y="3803079"/>
                <a:ext cx="161925" cy="88665"/>
              </a:xfrm>
              <a:custGeom>
                <a:avLst/>
                <a:gdLst>
                  <a:gd name="T0" fmla="*/ 102 w 102"/>
                  <a:gd name="T1" fmla="*/ 0 h 92"/>
                  <a:gd name="T2" fmla="*/ 0 w 102"/>
                  <a:gd name="T3" fmla="*/ 92 h 92"/>
                  <a:gd name="T4" fmla="*/ 0 w 102"/>
                  <a:gd name="T5" fmla="*/ 90 h 92"/>
                  <a:gd name="T6" fmla="*/ 0 60000 65536"/>
                  <a:gd name="T7" fmla="*/ 0 60000 65536"/>
                  <a:gd name="T8" fmla="*/ 0 60000 65536"/>
                  <a:gd name="T9" fmla="*/ 0 w 102"/>
                  <a:gd name="T10" fmla="*/ 0 h 92"/>
                  <a:gd name="T11" fmla="*/ 102 w 102"/>
                  <a:gd name="T12" fmla="*/ 92 h 9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2" h="92">
                    <a:moveTo>
                      <a:pt x="102" y="0"/>
                    </a:moveTo>
                    <a:lnTo>
                      <a:pt x="0" y="92"/>
                    </a:lnTo>
                    <a:lnTo>
                      <a:pt x="0" y="9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020" name="Freeform 58">
                <a:extLst>
                  <a:ext uri="{FF2B5EF4-FFF2-40B4-BE49-F238E27FC236}">
                    <a16:creationId xmlns:a16="http://schemas.microsoft.com/office/drawing/2014/main" id="{998587AC-97BA-4DC4-B513-5DCE2EA64F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0454" y="3901382"/>
                <a:ext cx="152400" cy="96375"/>
              </a:xfrm>
              <a:custGeom>
                <a:avLst/>
                <a:gdLst>
                  <a:gd name="T0" fmla="*/ 0 w 96"/>
                  <a:gd name="T1" fmla="*/ 0 h 100"/>
                  <a:gd name="T2" fmla="*/ 96 w 96"/>
                  <a:gd name="T3" fmla="*/ 100 h 100"/>
                  <a:gd name="T4" fmla="*/ 0 60000 65536"/>
                  <a:gd name="T5" fmla="*/ 0 60000 65536"/>
                  <a:gd name="T6" fmla="*/ 0 w 96"/>
                  <a:gd name="T7" fmla="*/ 0 h 100"/>
                  <a:gd name="T8" fmla="*/ 96 w 96"/>
                  <a:gd name="T9" fmla="*/ 100 h 10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96" h="100">
                    <a:moveTo>
                      <a:pt x="0" y="0"/>
                    </a:moveTo>
                    <a:lnTo>
                      <a:pt x="96" y="10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021" name="Freeform 59">
                <a:extLst>
                  <a:ext uri="{FF2B5EF4-FFF2-40B4-BE49-F238E27FC236}">
                    <a16:creationId xmlns:a16="http://schemas.microsoft.com/office/drawing/2014/main" id="{E128D5C0-B27A-45F6-A439-2C080D4794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7279" y="3997757"/>
                <a:ext cx="149225" cy="107940"/>
              </a:xfrm>
              <a:custGeom>
                <a:avLst/>
                <a:gdLst>
                  <a:gd name="T0" fmla="*/ 94 w 94"/>
                  <a:gd name="T1" fmla="*/ 0 h 112"/>
                  <a:gd name="T2" fmla="*/ 0 w 94"/>
                  <a:gd name="T3" fmla="*/ 112 h 112"/>
                  <a:gd name="T4" fmla="*/ 0 60000 65536"/>
                  <a:gd name="T5" fmla="*/ 0 60000 65536"/>
                  <a:gd name="T6" fmla="*/ 0 w 94"/>
                  <a:gd name="T7" fmla="*/ 0 h 112"/>
                  <a:gd name="T8" fmla="*/ 94 w 94"/>
                  <a:gd name="T9" fmla="*/ 112 h 11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94" h="112">
                    <a:moveTo>
                      <a:pt x="94" y="0"/>
                    </a:moveTo>
                    <a:lnTo>
                      <a:pt x="0" y="112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022" name="Line 60">
                <a:extLst>
                  <a:ext uri="{FF2B5EF4-FFF2-40B4-BE49-F238E27FC236}">
                    <a16:creationId xmlns:a16="http://schemas.microsoft.com/office/drawing/2014/main" id="{9C224F35-5656-4D6E-8242-8AD36DB235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27279" y="4107624"/>
                <a:ext cx="152400" cy="925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ES" dirty="0"/>
              </a:p>
            </p:txBody>
          </p:sp>
          <p:sp>
            <p:nvSpPr>
              <p:cNvPr id="1023" name="Freeform 61">
                <a:extLst>
                  <a:ext uri="{FF2B5EF4-FFF2-40B4-BE49-F238E27FC236}">
                    <a16:creationId xmlns:a16="http://schemas.microsoft.com/office/drawing/2014/main" id="{7443D4E9-D783-45A2-A6CC-716077C641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0454" y="4200144"/>
                <a:ext cx="146050" cy="113723"/>
              </a:xfrm>
              <a:custGeom>
                <a:avLst/>
                <a:gdLst>
                  <a:gd name="T0" fmla="*/ 92 w 92"/>
                  <a:gd name="T1" fmla="*/ 0 h 118"/>
                  <a:gd name="T2" fmla="*/ 0 w 92"/>
                  <a:gd name="T3" fmla="*/ 118 h 118"/>
                  <a:gd name="T4" fmla="*/ 0 60000 65536"/>
                  <a:gd name="T5" fmla="*/ 0 60000 65536"/>
                  <a:gd name="T6" fmla="*/ 0 w 92"/>
                  <a:gd name="T7" fmla="*/ 0 h 118"/>
                  <a:gd name="T8" fmla="*/ 92 w 92"/>
                  <a:gd name="T9" fmla="*/ 118 h 11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92" h="118">
                    <a:moveTo>
                      <a:pt x="92" y="0"/>
                    </a:moveTo>
                    <a:lnTo>
                      <a:pt x="0" y="118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024" name="Freeform 62">
                <a:extLst>
                  <a:ext uri="{FF2B5EF4-FFF2-40B4-BE49-F238E27FC236}">
                    <a16:creationId xmlns:a16="http://schemas.microsoft.com/office/drawing/2014/main" id="{914F6560-9A1F-48BF-9B2E-671043D549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7279" y="4315794"/>
                <a:ext cx="149225" cy="98303"/>
              </a:xfrm>
              <a:custGeom>
                <a:avLst/>
                <a:gdLst>
                  <a:gd name="T0" fmla="*/ 0 w 94"/>
                  <a:gd name="T1" fmla="*/ 0 h 102"/>
                  <a:gd name="T2" fmla="*/ 94 w 94"/>
                  <a:gd name="T3" fmla="*/ 102 h 102"/>
                  <a:gd name="T4" fmla="*/ 0 60000 65536"/>
                  <a:gd name="T5" fmla="*/ 0 60000 65536"/>
                  <a:gd name="T6" fmla="*/ 0 w 94"/>
                  <a:gd name="T7" fmla="*/ 0 h 102"/>
                  <a:gd name="T8" fmla="*/ 94 w 94"/>
                  <a:gd name="T9" fmla="*/ 102 h 10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94" h="102">
                    <a:moveTo>
                      <a:pt x="0" y="0"/>
                    </a:moveTo>
                    <a:lnTo>
                      <a:pt x="94" y="102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025" name="Freeform 63">
                <a:extLst>
                  <a:ext uri="{FF2B5EF4-FFF2-40B4-BE49-F238E27FC236}">
                    <a16:creationId xmlns:a16="http://schemas.microsoft.com/office/drawing/2014/main" id="{19984922-C0DF-4668-9805-E1F90D2B9B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7279" y="4419879"/>
                <a:ext cx="149225" cy="102158"/>
              </a:xfrm>
              <a:custGeom>
                <a:avLst/>
                <a:gdLst>
                  <a:gd name="T0" fmla="*/ 94 w 94"/>
                  <a:gd name="T1" fmla="*/ 0 h 106"/>
                  <a:gd name="T2" fmla="*/ 0 w 94"/>
                  <a:gd name="T3" fmla="*/ 106 h 106"/>
                  <a:gd name="T4" fmla="*/ 0 60000 65536"/>
                  <a:gd name="T5" fmla="*/ 0 60000 65536"/>
                  <a:gd name="T6" fmla="*/ 0 w 94"/>
                  <a:gd name="T7" fmla="*/ 0 h 106"/>
                  <a:gd name="T8" fmla="*/ 94 w 94"/>
                  <a:gd name="T9" fmla="*/ 106 h 10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94" h="106">
                    <a:moveTo>
                      <a:pt x="94" y="0"/>
                    </a:moveTo>
                    <a:lnTo>
                      <a:pt x="0" y="106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</p:grpSp>
      </p:grpSp>
      <p:grpSp>
        <p:nvGrpSpPr>
          <p:cNvPr id="1000" name="Grupo 999">
            <a:extLst>
              <a:ext uri="{FF2B5EF4-FFF2-40B4-BE49-F238E27FC236}">
                <a16:creationId xmlns:a16="http://schemas.microsoft.com/office/drawing/2014/main" id="{5AE41B0C-71C3-4AA9-A093-39C11EA86E0F}"/>
              </a:ext>
            </a:extLst>
          </p:cNvPr>
          <p:cNvGrpSpPr/>
          <p:nvPr/>
        </p:nvGrpSpPr>
        <p:grpSpPr>
          <a:xfrm>
            <a:off x="10841866" y="2478177"/>
            <a:ext cx="332605" cy="312276"/>
            <a:chOff x="4963612" y="3645024"/>
            <a:chExt cx="648000" cy="925713"/>
          </a:xfrm>
        </p:grpSpPr>
        <p:grpSp>
          <p:nvGrpSpPr>
            <p:cNvPr id="1007" name="Group 199">
              <a:extLst>
                <a:ext uri="{FF2B5EF4-FFF2-40B4-BE49-F238E27FC236}">
                  <a16:creationId xmlns:a16="http://schemas.microsoft.com/office/drawing/2014/main" id="{48A6C107-2907-45F8-A62D-1C3830FC0B4E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4963612" y="3645024"/>
              <a:ext cx="648000" cy="925713"/>
              <a:chOff x="3168" y="1008"/>
              <a:chExt cx="672" cy="960"/>
            </a:xfrm>
          </p:grpSpPr>
          <p:sp>
            <p:nvSpPr>
              <p:cNvPr id="1011" name="Rectangle 200">
                <a:extLst>
                  <a:ext uri="{FF2B5EF4-FFF2-40B4-BE49-F238E27FC236}">
                    <a16:creationId xmlns:a16="http://schemas.microsoft.com/office/drawing/2014/main" id="{390D88B8-CAC4-4605-85AA-A477DDB34D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8" y="1008"/>
                <a:ext cx="672" cy="96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s-ES" altLang="es-ES" dirty="0"/>
              </a:p>
            </p:txBody>
          </p:sp>
          <p:grpSp>
            <p:nvGrpSpPr>
              <p:cNvPr id="1012" name="Group 201">
                <a:extLst>
                  <a:ext uri="{FF2B5EF4-FFF2-40B4-BE49-F238E27FC236}">
                    <a16:creationId xmlns:a16="http://schemas.microsoft.com/office/drawing/2014/main" id="{A4AA0B04-9508-4088-8DE2-3E811A706AB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216" y="1344"/>
                <a:ext cx="480" cy="336"/>
                <a:chOff x="672" y="768"/>
                <a:chExt cx="864" cy="624"/>
              </a:xfrm>
            </p:grpSpPr>
            <p:sp>
              <p:nvSpPr>
                <p:cNvPr id="1013" name="Oval 202">
                  <a:extLst>
                    <a:ext uri="{FF2B5EF4-FFF2-40B4-BE49-F238E27FC236}">
                      <a16:creationId xmlns:a16="http://schemas.microsoft.com/office/drawing/2014/main" id="{634FC5FF-C441-4D76-B981-22DA2FC15F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2" y="768"/>
                  <a:ext cx="518" cy="624"/>
                </a:xfrm>
                <a:prstGeom prst="ellips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s-ES" altLang="es-ES" dirty="0"/>
                </a:p>
              </p:txBody>
            </p:sp>
            <p:sp>
              <p:nvSpPr>
                <p:cNvPr id="1014" name="Rectangle 203">
                  <a:extLst>
                    <a:ext uri="{FF2B5EF4-FFF2-40B4-BE49-F238E27FC236}">
                      <a16:creationId xmlns:a16="http://schemas.microsoft.com/office/drawing/2014/main" id="{5C79620D-B197-4EAA-8061-9E7471F30F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31" y="768"/>
                  <a:ext cx="605" cy="312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s-ES" altLang="es-ES"/>
                </a:p>
              </p:txBody>
            </p:sp>
          </p:grpSp>
        </p:grpSp>
        <p:cxnSp>
          <p:nvCxnSpPr>
            <p:cNvPr id="1008" name="Conector recto 1007">
              <a:extLst>
                <a:ext uri="{FF2B5EF4-FFF2-40B4-BE49-F238E27FC236}">
                  <a16:creationId xmlns:a16="http://schemas.microsoft.com/office/drawing/2014/main" id="{7AAE8BC6-8305-45E3-82B8-EEA60D4F527A}"/>
                </a:ext>
              </a:extLst>
            </p:cNvPr>
            <p:cNvCxnSpPr>
              <a:cxnSpLocks/>
              <a:stCxn id="1013" idx="0"/>
            </p:cNvCxnSpPr>
            <p:nvPr/>
          </p:nvCxnSpPr>
          <p:spPr>
            <a:xfrm>
              <a:off x="5148648" y="3969024"/>
              <a:ext cx="32410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9" name="Conector recto 1008">
              <a:extLst>
                <a:ext uri="{FF2B5EF4-FFF2-40B4-BE49-F238E27FC236}">
                  <a16:creationId xmlns:a16="http://schemas.microsoft.com/office/drawing/2014/main" id="{7A6CBFBD-525F-4887-8FCF-9512DA940539}"/>
                </a:ext>
              </a:extLst>
            </p:cNvPr>
            <p:cNvCxnSpPr>
              <a:cxnSpLocks/>
            </p:cNvCxnSpPr>
            <p:nvPr/>
          </p:nvCxnSpPr>
          <p:spPr>
            <a:xfrm>
              <a:off x="5292000" y="4121424"/>
              <a:ext cx="180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0" name="Conector recto 1009">
              <a:extLst>
                <a:ext uri="{FF2B5EF4-FFF2-40B4-BE49-F238E27FC236}">
                  <a16:creationId xmlns:a16="http://schemas.microsoft.com/office/drawing/2014/main" id="{467665FE-285C-4BBD-AE92-3CC00E2CBA6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72000" y="3969024"/>
              <a:ext cx="0" cy="15719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01" name="Rectángulo 1000">
            <a:extLst>
              <a:ext uri="{FF2B5EF4-FFF2-40B4-BE49-F238E27FC236}">
                <a16:creationId xmlns:a16="http://schemas.microsoft.com/office/drawing/2014/main" id="{37F6D6D8-E45B-485B-9A11-9CD218A5BD62}"/>
              </a:ext>
            </a:extLst>
          </p:cNvPr>
          <p:cNvSpPr/>
          <p:nvPr/>
        </p:nvSpPr>
        <p:spPr>
          <a:xfrm>
            <a:off x="10685207" y="2478177"/>
            <a:ext cx="684768" cy="315371"/>
          </a:xfrm>
          <a:prstGeom prst="rect">
            <a:avLst/>
          </a:prstGeom>
          <a:noFill/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002" name="Conector recto 1001">
            <a:extLst>
              <a:ext uri="{FF2B5EF4-FFF2-40B4-BE49-F238E27FC236}">
                <a16:creationId xmlns:a16="http://schemas.microsoft.com/office/drawing/2014/main" id="{C92FE08C-3973-4FE5-90A6-771300450C4B}"/>
              </a:ext>
            </a:extLst>
          </p:cNvPr>
          <p:cNvCxnSpPr>
            <a:cxnSpLocks/>
          </p:cNvCxnSpPr>
          <p:nvPr/>
        </p:nvCxnSpPr>
        <p:spPr>
          <a:xfrm>
            <a:off x="11331465" y="2817811"/>
            <a:ext cx="0" cy="90008"/>
          </a:xfrm>
          <a:prstGeom prst="line">
            <a:avLst/>
          </a:prstGeom>
          <a:ln w="2857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3" name="Conector recto 1002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9927729" y="2906263"/>
            <a:ext cx="1346850" cy="5176"/>
          </a:xfrm>
          <a:prstGeom prst="line">
            <a:avLst/>
          </a:prstGeom>
          <a:ln w="28575">
            <a:solidFill>
              <a:schemeClr val="bg2">
                <a:lumMod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4" name="Conector recto 1003">
            <a:extLst>
              <a:ext uri="{FF2B5EF4-FFF2-40B4-BE49-F238E27FC236}">
                <a16:creationId xmlns:a16="http://schemas.microsoft.com/office/drawing/2014/main" id="{C92FE08C-3973-4FE5-90A6-771300450C4B}"/>
              </a:ext>
            </a:extLst>
          </p:cNvPr>
          <p:cNvCxnSpPr>
            <a:cxnSpLocks/>
          </p:cNvCxnSpPr>
          <p:nvPr/>
        </p:nvCxnSpPr>
        <p:spPr>
          <a:xfrm>
            <a:off x="11225400" y="2746776"/>
            <a:ext cx="0" cy="90008"/>
          </a:xfrm>
          <a:prstGeom prst="line">
            <a:avLst/>
          </a:prstGeom>
          <a:ln w="2857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5" name="Triángulo isósceles 1004"/>
          <p:cNvSpPr/>
          <p:nvPr/>
        </p:nvSpPr>
        <p:spPr>
          <a:xfrm rot="5400000">
            <a:off x="10404014" y="2785967"/>
            <a:ext cx="102952" cy="92891"/>
          </a:xfrm>
          <a:prstGeom prst="triangle">
            <a:avLst>
              <a:gd name="adj" fmla="val 500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06" name="Triángulo isósceles 1005"/>
          <p:cNvSpPr/>
          <p:nvPr/>
        </p:nvSpPr>
        <p:spPr>
          <a:xfrm rot="16200000">
            <a:off x="10487736" y="2785966"/>
            <a:ext cx="102952" cy="92891"/>
          </a:xfrm>
          <a:prstGeom prst="triangle">
            <a:avLst>
              <a:gd name="adj" fmla="val 500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26" name="CuadroTexto 1025"/>
          <p:cNvSpPr txBox="1"/>
          <p:nvPr/>
        </p:nvSpPr>
        <p:spPr>
          <a:xfrm>
            <a:off x="10632556" y="3052011"/>
            <a:ext cx="105509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 smtClean="0"/>
              <a:t>Conductosfriocalor</a:t>
            </a:r>
            <a:r>
              <a:rPr lang="es-ES" sz="800" dirty="0" smtClean="0"/>
              <a:t> *</a:t>
            </a:r>
            <a:endParaRPr lang="es-ES" sz="800" dirty="0"/>
          </a:p>
        </p:txBody>
      </p:sp>
      <p:sp>
        <p:nvSpPr>
          <p:cNvPr id="1027" name="Rectángulo 1026"/>
          <p:cNvSpPr/>
          <p:nvPr/>
        </p:nvSpPr>
        <p:spPr>
          <a:xfrm>
            <a:off x="11365446" y="2528632"/>
            <a:ext cx="465514" cy="20741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28" name="Rectángulo 1027"/>
          <p:cNvSpPr/>
          <p:nvPr/>
        </p:nvSpPr>
        <p:spPr>
          <a:xfrm>
            <a:off x="10107200" y="2517158"/>
            <a:ext cx="558457" cy="20741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29" name="Rectángulo 1028"/>
          <p:cNvSpPr/>
          <p:nvPr/>
        </p:nvSpPr>
        <p:spPr>
          <a:xfrm>
            <a:off x="9959641" y="3276096"/>
            <a:ext cx="1945342" cy="59265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1030" name="Conector recto 1029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9991082" y="3746137"/>
            <a:ext cx="1077072" cy="0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2" name="Rectangle 79">
            <a:extLst>
              <a:ext uri="{FF2B5EF4-FFF2-40B4-BE49-F238E27FC236}">
                <a16:creationId xmlns:a16="http://schemas.microsoft.com/office/drawing/2014/main" id="{09D82E71-693A-41BD-B000-60444599B7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02211" y="3422625"/>
            <a:ext cx="131006" cy="209018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ES" altLang="es-ES"/>
          </a:p>
        </p:txBody>
      </p:sp>
      <p:sp>
        <p:nvSpPr>
          <p:cNvPr id="1033" name="Rectangle 80">
            <a:extLst>
              <a:ext uri="{FF2B5EF4-FFF2-40B4-BE49-F238E27FC236}">
                <a16:creationId xmlns:a16="http://schemas.microsoft.com/office/drawing/2014/main" id="{47A17B71-789B-4926-AA90-CB78643603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30010" y="3431993"/>
            <a:ext cx="78603" cy="188116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ES" altLang="es-ES"/>
          </a:p>
        </p:txBody>
      </p:sp>
      <p:sp>
        <p:nvSpPr>
          <p:cNvPr id="1034" name="AutoShape 81">
            <a:extLst>
              <a:ext uri="{FF2B5EF4-FFF2-40B4-BE49-F238E27FC236}">
                <a16:creationId xmlns:a16="http://schemas.microsoft.com/office/drawing/2014/main" id="{CA7256C5-7C63-46A6-A8AF-B6964C885C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30010" y="3435245"/>
            <a:ext cx="78603" cy="186334"/>
          </a:xfrm>
          <a:prstGeom prst="rtTriangle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ES" altLang="es-ES"/>
          </a:p>
        </p:txBody>
      </p:sp>
      <p:grpSp>
        <p:nvGrpSpPr>
          <p:cNvPr id="1035" name="Grupo 1034">
            <a:extLst>
              <a:ext uri="{FF2B5EF4-FFF2-40B4-BE49-F238E27FC236}">
                <a16:creationId xmlns:a16="http://schemas.microsoft.com/office/drawing/2014/main" id="{5A9FF5DF-D873-4F5D-987D-AB7833A14788}"/>
              </a:ext>
            </a:extLst>
          </p:cNvPr>
          <p:cNvGrpSpPr/>
          <p:nvPr/>
        </p:nvGrpSpPr>
        <p:grpSpPr>
          <a:xfrm>
            <a:off x="10474488" y="3423025"/>
            <a:ext cx="104805" cy="208208"/>
            <a:chOff x="4658400" y="3646800"/>
            <a:chExt cx="304800" cy="925200"/>
          </a:xfrm>
        </p:grpSpPr>
        <p:sp>
          <p:nvSpPr>
            <p:cNvPr id="1046" name="Rectangle 54">
              <a:extLst>
                <a:ext uri="{FF2B5EF4-FFF2-40B4-BE49-F238E27FC236}">
                  <a16:creationId xmlns:a16="http://schemas.microsoft.com/office/drawing/2014/main" id="{E4AED259-138E-44AC-BF27-6694032BDA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8400" y="3646800"/>
              <a:ext cx="304800" cy="9252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grpSp>
          <p:nvGrpSpPr>
            <p:cNvPr id="1047" name="Grupo 1046">
              <a:extLst>
                <a:ext uri="{FF2B5EF4-FFF2-40B4-BE49-F238E27FC236}">
                  <a16:creationId xmlns:a16="http://schemas.microsoft.com/office/drawing/2014/main" id="{F6F71A57-3652-4463-BFAF-308EE6919DCD}"/>
                </a:ext>
              </a:extLst>
            </p:cNvPr>
            <p:cNvGrpSpPr/>
            <p:nvPr/>
          </p:nvGrpSpPr>
          <p:grpSpPr>
            <a:xfrm>
              <a:off x="4734000" y="3686654"/>
              <a:ext cx="161925" cy="832680"/>
              <a:chOff x="4724104" y="3691284"/>
              <a:chExt cx="161925" cy="832680"/>
            </a:xfrm>
          </p:grpSpPr>
          <p:sp>
            <p:nvSpPr>
              <p:cNvPr id="1048" name="Rectangle 55" descr="Papel bouquet">
                <a:extLst>
                  <a:ext uri="{FF2B5EF4-FFF2-40B4-BE49-F238E27FC236}">
                    <a16:creationId xmlns:a16="http://schemas.microsoft.com/office/drawing/2014/main" id="{48803166-A8ED-4FB6-A136-50F4DEEC9D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27279" y="3691284"/>
                <a:ext cx="152400" cy="832680"/>
              </a:xfrm>
              <a:prstGeom prst="rect">
                <a:avLst/>
              </a:prstGeom>
              <a:blipFill dpi="0" rotWithShape="0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tile tx="0" ty="0" sx="100000" sy="100000" flip="none" algn="tl"/>
              </a:blip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s-ES" altLang="es-ES"/>
              </a:p>
            </p:txBody>
          </p:sp>
          <p:sp>
            <p:nvSpPr>
              <p:cNvPr id="1049" name="Freeform 56">
                <a:extLst>
                  <a:ext uri="{FF2B5EF4-FFF2-40B4-BE49-F238E27FC236}">
                    <a16:creationId xmlns:a16="http://schemas.microsoft.com/office/drawing/2014/main" id="{E6AB961D-8ED9-425D-ADEB-316625FC9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7279" y="3691284"/>
                <a:ext cx="152400" cy="107940"/>
              </a:xfrm>
              <a:custGeom>
                <a:avLst/>
                <a:gdLst>
                  <a:gd name="T0" fmla="*/ 0 w 96"/>
                  <a:gd name="T1" fmla="*/ 0 h 112"/>
                  <a:gd name="T2" fmla="*/ 96 w 96"/>
                  <a:gd name="T3" fmla="*/ 112 h 112"/>
                  <a:gd name="T4" fmla="*/ 0 60000 65536"/>
                  <a:gd name="T5" fmla="*/ 0 60000 65536"/>
                  <a:gd name="T6" fmla="*/ 0 w 96"/>
                  <a:gd name="T7" fmla="*/ 0 h 112"/>
                  <a:gd name="T8" fmla="*/ 96 w 96"/>
                  <a:gd name="T9" fmla="*/ 112 h 11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96" h="112">
                    <a:moveTo>
                      <a:pt x="0" y="0"/>
                    </a:moveTo>
                    <a:lnTo>
                      <a:pt x="96" y="112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050" name="Freeform 57">
                <a:extLst>
                  <a:ext uri="{FF2B5EF4-FFF2-40B4-BE49-F238E27FC236}">
                    <a16:creationId xmlns:a16="http://schemas.microsoft.com/office/drawing/2014/main" id="{12A6CD40-49A1-4C55-A804-C46ED6559E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4104" y="3803079"/>
                <a:ext cx="161925" cy="88665"/>
              </a:xfrm>
              <a:custGeom>
                <a:avLst/>
                <a:gdLst>
                  <a:gd name="T0" fmla="*/ 102 w 102"/>
                  <a:gd name="T1" fmla="*/ 0 h 92"/>
                  <a:gd name="T2" fmla="*/ 0 w 102"/>
                  <a:gd name="T3" fmla="*/ 92 h 92"/>
                  <a:gd name="T4" fmla="*/ 0 w 102"/>
                  <a:gd name="T5" fmla="*/ 90 h 92"/>
                  <a:gd name="T6" fmla="*/ 0 60000 65536"/>
                  <a:gd name="T7" fmla="*/ 0 60000 65536"/>
                  <a:gd name="T8" fmla="*/ 0 60000 65536"/>
                  <a:gd name="T9" fmla="*/ 0 w 102"/>
                  <a:gd name="T10" fmla="*/ 0 h 92"/>
                  <a:gd name="T11" fmla="*/ 102 w 102"/>
                  <a:gd name="T12" fmla="*/ 92 h 9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2" h="92">
                    <a:moveTo>
                      <a:pt x="102" y="0"/>
                    </a:moveTo>
                    <a:lnTo>
                      <a:pt x="0" y="92"/>
                    </a:lnTo>
                    <a:lnTo>
                      <a:pt x="0" y="9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051" name="Freeform 58">
                <a:extLst>
                  <a:ext uri="{FF2B5EF4-FFF2-40B4-BE49-F238E27FC236}">
                    <a16:creationId xmlns:a16="http://schemas.microsoft.com/office/drawing/2014/main" id="{998587AC-97BA-4DC4-B513-5DCE2EA64F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0454" y="3901382"/>
                <a:ext cx="152400" cy="96375"/>
              </a:xfrm>
              <a:custGeom>
                <a:avLst/>
                <a:gdLst>
                  <a:gd name="T0" fmla="*/ 0 w 96"/>
                  <a:gd name="T1" fmla="*/ 0 h 100"/>
                  <a:gd name="T2" fmla="*/ 96 w 96"/>
                  <a:gd name="T3" fmla="*/ 100 h 100"/>
                  <a:gd name="T4" fmla="*/ 0 60000 65536"/>
                  <a:gd name="T5" fmla="*/ 0 60000 65536"/>
                  <a:gd name="T6" fmla="*/ 0 w 96"/>
                  <a:gd name="T7" fmla="*/ 0 h 100"/>
                  <a:gd name="T8" fmla="*/ 96 w 96"/>
                  <a:gd name="T9" fmla="*/ 100 h 10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96" h="100">
                    <a:moveTo>
                      <a:pt x="0" y="0"/>
                    </a:moveTo>
                    <a:lnTo>
                      <a:pt x="96" y="10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052" name="Freeform 59">
                <a:extLst>
                  <a:ext uri="{FF2B5EF4-FFF2-40B4-BE49-F238E27FC236}">
                    <a16:creationId xmlns:a16="http://schemas.microsoft.com/office/drawing/2014/main" id="{E128D5C0-B27A-45F6-A439-2C080D4794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7279" y="3997757"/>
                <a:ext cx="149225" cy="107940"/>
              </a:xfrm>
              <a:custGeom>
                <a:avLst/>
                <a:gdLst>
                  <a:gd name="T0" fmla="*/ 94 w 94"/>
                  <a:gd name="T1" fmla="*/ 0 h 112"/>
                  <a:gd name="T2" fmla="*/ 0 w 94"/>
                  <a:gd name="T3" fmla="*/ 112 h 112"/>
                  <a:gd name="T4" fmla="*/ 0 60000 65536"/>
                  <a:gd name="T5" fmla="*/ 0 60000 65536"/>
                  <a:gd name="T6" fmla="*/ 0 w 94"/>
                  <a:gd name="T7" fmla="*/ 0 h 112"/>
                  <a:gd name="T8" fmla="*/ 94 w 94"/>
                  <a:gd name="T9" fmla="*/ 112 h 11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94" h="112">
                    <a:moveTo>
                      <a:pt x="94" y="0"/>
                    </a:moveTo>
                    <a:lnTo>
                      <a:pt x="0" y="112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053" name="Line 60">
                <a:extLst>
                  <a:ext uri="{FF2B5EF4-FFF2-40B4-BE49-F238E27FC236}">
                    <a16:creationId xmlns:a16="http://schemas.microsoft.com/office/drawing/2014/main" id="{9C224F35-5656-4D6E-8242-8AD36DB235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27279" y="4107624"/>
                <a:ext cx="152400" cy="925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ES" dirty="0"/>
              </a:p>
            </p:txBody>
          </p:sp>
          <p:sp>
            <p:nvSpPr>
              <p:cNvPr id="1054" name="Freeform 61">
                <a:extLst>
                  <a:ext uri="{FF2B5EF4-FFF2-40B4-BE49-F238E27FC236}">
                    <a16:creationId xmlns:a16="http://schemas.microsoft.com/office/drawing/2014/main" id="{7443D4E9-D783-45A2-A6CC-716077C641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0454" y="4200144"/>
                <a:ext cx="146050" cy="113723"/>
              </a:xfrm>
              <a:custGeom>
                <a:avLst/>
                <a:gdLst>
                  <a:gd name="T0" fmla="*/ 92 w 92"/>
                  <a:gd name="T1" fmla="*/ 0 h 118"/>
                  <a:gd name="T2" fmla="*/ 0 w 92"/>
                  <a:gd name="T3" fmla="*/ 118 h 118"/>
                  <a:gd name="T4" fmla="*/ 0 60000 65536"/>
                  <a:gd name="T5" fmla="*/ 0 60000 65536"/>
                  <a:gd name="T6" fmla="*/ 0 w 92"/>
                  <a:gd name="T7" fmla="*/ 0 h 118"/>
                  <a:gd name="T8" fmla="*/ 92 w 92"/>
                  <a:gd name="T9" fmla="*/ 118 h 11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92" h="118">
                    <a:moveTo>
                      <a:pt x="92" y="0"/>
                    </a:moveTo>
                    <a:lnTo>
                      <a:pt x="0" y="118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055" name="Freeform 62">
                <a:extLst>
                  <a:ext uri="{FF2B5EF4-FFF2-40B4-BE49-F238E27FC236}">
                    <a16:creationId xmlns:a16="http://schemas.microsoft.com/office/drawing/2014/main" id="{914F6560-9A1F-48BF-9B2E-671043D549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7279" y="4315794"/>
                <a:ext cx="149225" cy="98303"/>
              </a:xfrm>
              <a:custGeom>
                <a:avLst/>
                <a:gdLst>
                  <a:gd name="T0" fmla="*/ 0 w 94"/>
                  <a:gd name="T1" fmla="*/ 0 h 102"/>
                  <a:gd name="T2" fmla="*/ 94 w 94"/>
                  <a:gd name="T3" fmla="*/ 102 h 102"/>
                  <a:gd name="T4" fmla="*/ 0 60000 65536"/>
                  <a:gd name="T5" fmla="*/ 0 60000 65536"/>
                  <a:gd name="T6" fmla="*/ 0 w 94"/>
                  <a:gd name="T7" fmla="*/ 0 h 102"/>
                  <a:gd name="T8" fmla="*/ 94 w 94"/>
                  <a:gd name="T9" fmla="*/ 102 h 10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94" h="102">
                    <a:moveTo>
                      <a:pt x="0" y="0"/>
                    </a:moveTo>
                    <a:lnTo>
                      <a:pt x="94" y="102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056" name="Freeform 63">
                <a:extLst>
                  <a:ext uri="{FF2B5EF4-FFF2-40B4-BE49-F238E27FC236}">
                    <a16:creationId xmlns:a16="http://schemas.microsoft.com/office/drawing/2014/main" id="{19984922-C0DF-4668-9805-E1F90D2B9B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7279" y="4419879"/>
                <a:ext cx="149225" cy="102158"/>
              </a:xfrm>
              <a:custGeom>
                <a:avLst/>
                <a:gdLst>
                  <a:gd name="T0" fmla="*/ 94 w 94"/>
                  <a:gd name="T1" fmla="*/ 0 h 106"/>
                  <a:gd name="T2" fmla="*/ 0 w 94"/>
                  <a:gd name="T3" fmla="*/ 106 h 106"/>
                  <a:gd name="T4" fmla="*/ 0 60000 65536"/>
                  <a:gd name="T5" fmla="*/ 0 60000 65536"/>
                  <a:gd name="T6" fmla="*/ 0 w 94"/>
                  <a:gd name="T7" fmla="*/ 0 h 106"/>
                  <a:gd name="T8" fmla="*/ 94 w 94"/>
                  <a:gd name="T9" fmla="*/ 106 h 10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94" h="106">
                    <a:moveTo>
                      <a:pt x="94" y="0"/>
                    </a:moveTo>
                    <a:lnTo>
                      <a:pt x="0" y="106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</p:grpSp>
      </p:grpSp>
      <p:grpSp>
        <p:nvGrpSpPr>
          <p:cNvPr id="1036" name="Grupo 1035">
            <a:extLst>
              <a:ext uri="{FF2B5EF4-FFF2-40B4-BE49-F238E27FC236}">
                <a16:creationId xmlns:a16="http://schemas.microsoft.com/office/drawing/2014/main" id="{5AE41B0C-71C3-4AA9-A093-39C11EA86E0F}"/>
              </a:ext>
            </a:extLst>
          </p:cNvPr>
          <p:cNvGrpSpPr/>
          <p:nvPr/>
        </p:nvGrpSpPr>
        <p:grpSpPr>
          <a:xfrm>
            <a:off x="10579435" y="3422625"/>
            <a:ext cx="222814" cy="208323"/>
            <a:chOff x="4963612" y="3645024"/>
            <a:chExt cx="648000" cy="925713"/>
          </a:xfrm>
        </p:grpSpPr>
        <p:grpSp>
          <p:nvGrpSpPr>
            <p:cNvPr id="1038" name="Group 199">
              <a:extLst>
                <a:ext uri="{FF2B5EF4-FFF2-40B4-BE49-F238E27FC236}">
                  <a16:creationId xmlns:a16="http://schemas.microsoft.com/office/drawing/2014/main" id="{48A6C107-2907-45F8-A62D-1C3830FC0B4E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4963612" y="3645024"/>
              <a:ext cx="648000" cy="925713"/>
              <a:chOff x="3168" y="1008"/>
              <a:chExt cx="672" cy="960"/>
            </a:xfrm>
          </p:grpSpPr>
          <p:sp>
            <p:nvSpPr>
              <p:cNvPr id="1042" name="Rectangle 200">
                <a:extLst>
                  <a:ext uri="{FF2B5EF4-FFF2-40B4-BE49-F238E27FC236}">
                    <a16:creationId xmlns:a16="http://schemas.microsoft.com/office/drawing/2014/main" id="{390D88B8-CAC4-4605-85AA-A477DDB34D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8" y="1008"/>
                <a:ext cx="672" cy="96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s-ES" altLang="es-ES" dirty="0"/>
              </a:p>
            </p:txBody>
          </p:sp>
          <p:grpSp>
            <p:nvGrpSpPr>
              <p:cNvPr id="1043" name="Group 201">
                <a:extLst>
                  <a:ext uri="{FF2B5EF4-FFF2-40B4-BE49-F238E27FC236}">
                    <a16:creationId xmlns:a16="http://schemas.microsoft.com/office/drawing/2014/main" id="{A4AA0B04-9508-4088-8DE2-3E811A706AB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216" y="1344"/>
                <a:ext cx="480" cy="336"/>
                <a:chOff x="672" y="768"/>
                <a:chExt cx="864" cy="624"/>
              </a:xfrm>
            </p:grpSpPr>
            <p:sp>
              <p:nvSpPr>
                <p:cNvPr id="1044" name="Oval 202">
                  <a:extLst>
                    <a:ext uri="{FF2B5EF4-FFF2-40B4-BE49-F238E27FC236}">
                      <a16:creationId xmlns:a16="http://schemas.microsoft.com/office/drawing/2014/main" id="{634FC5FF-C441-4D76-B981-22DA2FC15F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2" y="768"/>
                  <a:ext cx="518" cy="624"/>
                </a:xfrm>
                <a:prstGeom prst="ellips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s-ES" altLang="es-ES" dirty="0"/>
                </a:p>
              </p:txBody>
            </p:sp>
            <p:sp>
              <p:nvSpPr>
                <p:cNvPr id="1045" name="Rectangle 203">
                  <a:extLst>
                    <a:ext uri="{FF2B5EF4-FFF2-40B4-BE49-F238E27FC236}">
                      <a16:creationId xmlns:a16="http://schemas.microsoft.com/office/drawing/2014/main" id="{5C79620D-B197-4EAA-8061-9E7471F30F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31" y="768"/>
                  <a:ext cx="605" cy="312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s-ES" altLang="es-ES"/>
                </a:p>
              </p:txBody>
            </p:sp>
          </p:grpSp>
        </p:grpSp>
        <p:cxnSp>
          <p:nvCxnSpPr>
            <p:cNvPr id="1039" name="Conector recto 1038">
              <a:extLst>
                <a:ext uri="{FF2B5EF4-FFF2-40B4-BE49-F238E27FC236}">
                  <a16:creationId xmlns:a16="http://schemas.microsoft.com/office/drawing/2014/main" id="{7AAE8BC6-8305-45E3-82B8-EEA60D4F527A}"/>
                </a:ext>
              </a:extLst>
            </p:cNvPr>
            <p:cNvCxnSpPr>
              <a:cxnSpLocks/>
              <a:stCxn id="1044" idx="0"/>
            </p:cNvCxnSpPr>
            <p:nvPr/>
          </p:nvCxnSpPr>
          <p:spPr>
            <a:xfrm>
              <a:off x="5148648" y="3969024"/>
              <a:ext cx="32410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0" name="Conector recto 1039">
              <a:extLst>
                <a:ext uri="{FF2B5EF4-FFF2-40B4-BE49-F238E27FC236}">
                  <a16:creationId xmlns:a16="http://schemas.microsoft.com/office/drawing/2014/main" id="{7A6CBFBD-525F-4887-8FCF-9512DA940539}"/>
                </a:ext>
              </a:extLst>
            </p:cNvPr>
            <p:cNvCxnSpPr>
              <a:cxnSpLocks/>
            </p:cNvCxnSpPr>
            <p:nvPr/>
          </p:nvCxnSpPr>
          <p:spPr>
            <a:xfrm>
              <a:off x="5292000" y="4121424"/>
              <a:ext cx="180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1" name="Conector recto 1040">
              <a:extLst>
                <a:ext uri="{FF2B5EF4-FFF2-40B4-BE49-F238E27FC236}">
                  <a16:creationId xmlns:a16="http://schemas.microsoft.com/office/drawing/2014/main" id="{467665FE-285C-4BBD-AE92-3CC00E2CBA6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72000" y="3969024"/>
              <a:ext cx="0" cy="15719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37" name="Rectángulo 1036">
            <a:extLst>
              <a:ext uri="{FF2B5EF4-FFF2-40B4-BE49-F238E27FC236}">
                <a16:creationId xmlns:a16="http://schemas.microsoft.com/office/drawing/2014/main" id="{37F6D6D8-E45B-485B-9A11-9CD218A5BD62}"/>
              </a:ext>
            </a:extLst>
          </p:cNvPr>
          <p:cNvSpPr/>
          <p:nvPr/>
        </p:nvSpPr>
        <p:spPr>
          <a:xfrm>
            <a:off x="10474488" y="3422625"/>
            <a:ext cx="458729" cy="210388"/>
          </a:xfrm>
          <a:prstGeom prst="rect">
            <a:avLst/>
          </a:prstGeom>
          <a:noFill/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057" name="Conector recto 1056">
            <a:extLst>
              <a:ext uri="{FF2B5EF4-FFF2-40B4-BE49-F238E27FC236}">
                <a16:creationId xmlns:a16="http://schemas.microsoft.com/office/drawing/2014/main" id="{C92FE08C-3973-4FE5-90A6-771300450C4B}"/>
              </a:ext>
            </a:extLst>
          </p:cNvPr>
          <p:cNvCxnSpPr>
            <a:cxnSpLocks/>
          </p:cNvCxnSpPr>
          <p:nvPr/>
        </p:nvCxnSpPr>
        <p:spPr>
          <a:xfrm>
            <a:off x="10906429" y="3665742"/>
            <a:ext cx="6429" cy="175508"/>
          </a:xfrm>
          <a:prstGeom prst="line">
            <a:avLst/>
          </a:prstGeom>
          <a:ln w="28575">
            <a:solidFill>
              <a:schemeClr val="bg2">
                <a:lumMod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8" name="Conector recto 1057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9971624" y="3820009"/>
            <a:ext cx="1792433" cy="0"/>
          </a:xfrm>
          <a:prstGeom prst="line">
            <a:avLst/>
          </a:prstGeom>
          <a:ln w="28575">
            <a:solidFill>
              <a:schemeClr val="bg2">
                <a:lumMod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9" name="Conector recto 1058">
            <a:extLst>
              <a:ext uri="{FF2B5EF4-FFF2-40B4-BE49-F238E27FC236}">
                <a16:creationId xmlns:a16="http://schemas.microsoft.com/office/drawing/2014/main" id="{C92FE08C-3973-4FE5-90A6-771300450C4B}"/>
              </a:ext>
            </a:extLst>
          </p:cNvPr>
          <p:cNvCxnSpPr>
            <a:cxnSpLocks/>
          </p:cNvCxnSpPr>
          <p:nvPr/>
        </p:nvCxnSpPr>
        <p:spPr>
          <a:xfrm>
            <a:off x="10162562" y="3365715"/>
            <a:ext cx="3687" cy="368794"/>
          </a:xfrm>
          <a:prstGeom prst="line">
            <a:avLst/>
          </a:prstGeom>
          <a:ln w="2857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0" name="CuadroTexto 1059"/>
          <p:cNvSpPr txBox="1"/>
          <p:nvPr/>
        </p:nvSpPr>
        <p:spPr>
          <a:xfrm>
            <a:off x="10593663" y="3931066"/>
            <a:ext cx="7825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 smtClean="0"/>
              <a:t>VRVfriocalor</a:t>
            </a:r>
            <a:r>
              <a:rPr lang="es-ES" sz="800" dirty="0" smtClean="0"/>
              <a:t> *</a:t>
            </a:r>
            <a:endParaRPr lang="es-ES" sz="800" dirty="0"/>
          </a:p>
        </p:txBody>
      </p:sp>
      <p:cxnSp>
        <p:nvCxnSpPr>
          <p:cNvPr id="1061" name="Conector recto 1060">
            <a:extLst>
              <a:ext uri="{FF2B5EF4-FFF2-40B4-BE49-F238E27FC236}">
                <a16:creationId xmlns:a16="http://schemas.microsoft.com/office/drawing/2014/main" id="{C92FE08C-3973-4FE5-90A6-771300450C4B}"/>
              </a:ext>
            </a:extLst>
          </p:cNvPr>
          <p:cNvCxnSpPr>
            <a:cxnSpLocks/>
          </p:cNvCxnSpPr>
          <p:nvPr/>
        </p:nvCxnSpPr>
        <p:spPr>
          <a:xfrm flipH="1" flipV="1">
            <a:off x="10151486" y="3358271"/>
            <a:ext cx="735916" cy="3754"/>
          </a:xfrm>
          <a:prstGeom prst="line">
            <a:avLst/>
          </a:prstGeom>
          <a:ln w="2857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2" name="Triángulo isósceles 1061"/>
          <p:cNvSpPr/>
          <p:nvPr/>
        </p:nvSpPr>
        <p:spPr>
          <a:xfrm rot="5400000">
            <a:off x="10230177" y="3319268"/>
            <a:ext cx="102952" cy="92891"/>
          </a:xfrm>
          <a:prstGeom prst="triangle">
            <a:avLst>
              <a:gd name="adj" fmla="val 500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63" name="Triángulo isósceles 1062"/>
          <p:cNvSpPr/>
          <p:nvPr/>
        </p:nvSpPr>
        <p:spPr>
          <a:xfrm rot="16200000">
            <a:off x="10310530" y="3334574"/>
            <a:ext cx="107408" cy="72407"/>
          </a:xfrm>
          <a:prstGeom prst="triangle">
            <a:avLst>
              <a:gd name="adj" fmla="val 500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65" name="Rectangle 79">
            <a:extLst>
              <a:ext uri="{FF2B5EF4-FFF2-40B4-BE49-F238E27FC236}">
                <a16:creationId xmlns:a16="http://schemas.microsoft.com/office/drawing/2014/main" id="{09D82E71-693A-41BD-B000-60444599B7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98554" y="3430627"/>
            <a:ext cx="131006" cy="209018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ES" altLang="es-ES"/>
          </a:p>
        </p:txBody>
      </p:sp>
      <p:sp>
        <p:nvSpPr>
          <p:cNvPr id="1066" name="Rectangle 80">
            <a:extLst>
              <a:ext uri="{FF2B5EF4-FFF2-40B4-BE49-F238E27FC236}">
                <a16:creationId xmlns:a16="http://schemas.microsoft.com/office/drawing/2014/main" id="{47A17B71-789B-4926-AA90-CB78643603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26353" y="3439995"/>
            <a:ext cx="78603" cy="188116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ES" altLang="es-ES"/>
          </a:p>
        </p:txBody>
      </p:sp>
      <p:sp>
        <p:nvSpPr>
          <p:cNvPr id="1067" name="AutoShape 81">
            <a:extLst>
              <a:ext uri="{FF2B5EF4-FFF2-40B4-BE49-F238E27FC236}">
                <a16:creationId xmlns:a16="http://schemas.microsoft.com/office/drawing/2014/main" id="{CA7256C5-7C63-46A6-A8AF-B6964C885C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26353" y="3443247"/>
            <a:ext cx="78603" cy="186334"/>
          </a:xfrm>
          <a:prstGeom prst="rtTriangle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ES" altLang="es-ES"/>
          </a:p>
        </p:txBody>
      </p:sp>
      <p:grpSp>
        <p:nvGrpSpPr>
          <p:cNvPr id="1068" name="Grupo 1067">
            <a:extLst>
              <a:ext uri="{FF2B5EF4-FFF2-40B4-BE49-F238E27FC236}">
                <a16:creationId xmlns:a16="http://schemas.microsoft.com/office/drawing/2014/main" id="{5A9FF5DF-D873-4F5D-987D-AB7833A14788}"/>
              </a:ext>
            </a:extLst>
          </p:cNvPr>
          <p:cNvGrpSpPr/>
          <p:nvPr/>
        </p:nvGrpSpPr>
        <p:grpSpPr>
          <a:xfrm>
            <a:off x="11370831" y="3431027"/>
            <a:ext cx="104805" cy="208208"/>
            <a:chOff x="4658400" y="3646800"/>
            <a:chExt cx="304800" cy="925200"/>
          </a:xfrm>
        </p:grpSpPr>
        <p:sp>
          <p:nvSpPr>
            <p:cNvPr id="1079" name="Rectangle 54">
              <a:extLst>
                <a:ext uri="{FF2B5EF4-FFF2-40B4-BE49-F238E27FC236}">
                  <a16:creationId xmlns:a16="http://schemas.microsoft.com/office/drawing/2014/main" id="{E4AED259-138E-44AC-BF27-6694032BDA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8400" y="3646800"/>
              <a:ext cx="304800" cy="9252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grpSp>
          <p:nvGrpSpPr>
            <p:cNvPr id="1080" name="Grupo 1079">
              <a:extLst>
                <a:ext uri="{FF2B5EF4-FFF2-40B4-BE49-F238E27FC236}">
                  <a16:creationId xmlns:a16="http://schemas.microsoft.com/office/drawing/2014/main" id="{F6F71A57-3652-4463-BFAF-308EE6919DCD}"/>
                </a:ext>
              </a:extLst>
            </p:cNvPr>
            <p:cNvGrpSpPr/>
            <p:nvPr/>
          </p:nvGrpSpPr>
          <p:grpSpPr>
            <a:xfrm>
              <a:off x="4734000" y="3686654"/>
              <a:ext cx="161925" cy="832680"/>
              <a:chOff x="4724104" y="3691284"/>
              <a:chExt cx="161925" cy="832680"/>
            </a:xfrm>
          </p:grpSpPr>
          <p:sp>
            <p:nvSpPr>
              <p:cNvPr id="1081" name="Rectangle 55" descr="Papel bouquet">
                <a:extLst>
                  <a:ext uri="{FF2B5EF4-FFF2-40B4-BE49-F238E27FC236}">
                    <a16:creationId xmlns:a16="http://schemas.microsoft.com/office/drawing/2014/main" id="{48803166-A8ED-4FB6-A136-50F4DEEC9D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27279" y="3691284"/>
                <a:ext cx="152400" cy="832680"/>
              </a:xfrm>
              <a:prstGeom prst="rect">
                <a:avLst/>
              </a:prstGeom>
              <a:blipFill dpi="0" rotWithShape="0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tile tx="0" ty="0" sx="100000" sy="100000" flip="none" algn="tl"/>
              </a:blip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s-ES" altLang="es-ES"/>
              </a:p>
            </p:txBody>
          </p:sp>
          <p:sp>
            <p:nvSpPr>
              <p:cNvPr id="1082" name="Freeform 56">
                <a:extLst>
                  <a:ext uri="{FF2B5EF4-FFF2-40B4-BE49-F238E27FC236}">
                    <a16:creationId xmlns:a16="http://schemas.microsoft.com/office/drawing/2014/main" id="{E6AB961D-8ED9-425D-ADEB-316625FC9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7279" y="3691284"/>
                <a:ext cx="152400" cy="107940"/>
              </a:xfrm>
              <a:custGeom>
                <a:avLst/>
                <a:gdLst>
                  <a:gd name="T0" fmla="*/ 0 w 96"/>
                  <a:gd name="T1" fmla="*/ 0 h 112"/>
                  <a:gd name="T2" fmla="*/ 96 w 96"/>
                  <a:gd name="T3" fmla="*/ 112 h 112"/>
                  <a:gd name="T4" fmla="*/ 0 60000 65536"/>
                  <a:gd name="T5" fmla="*/ 0 60000 65536"/>
                  <a:gd name="T6" fmla="*/ 0 w 96"/>
                  <a:gd name="T7" fmla="*/ 0 h 112"/>
                  <a:gd name="T8" fmla="*/ 96 w 96"/>
                  <a:gd name="T9" fmla="*/ 112 h 11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96" h="112">
                    <a:moveTo>
                      <a:pt x="0" y="0"/>
                    </a:moveTo>
                    <a:lnTo>
                      <a:pt x="96" y="112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083" name="Freeform 57">
                <a:extLst>
                  <a:ext uri="{FF2B5EF4-FFF2-40B4-BE49-F238E27FC236}">
                    <a16:creationId xmlns:a16="http://schemas.microsoft.com/office/drawing/2014/main" id="{12A6CD40-49A1-4C55-A804-C46ED6559E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4104" y="3803079"/>
                <a:ext cx="161925" cy="88665"/>
              </a:xfrm>
              <a:custGeom>
                <a:avLst/>
                <a:gdLst>
                  <a:gd name="T0" fmla="*/ 102 w 102"/>
                  <a:gd name="T1" fmla="*/ 0 h 92"/>
                  <a:gd name="T2" fmla="*/ 0 w 102"/>
                  <a:gd name="T3" fmla="*/ 92 h 92"/>
                  <a:gd name="T4" fmla="*/ 0 w 102"/>
                  <a:gd name="T5" fmla="*/ 90 h 92"/>
                  <a:gd name="T6" fmla="*/ 0 60000 65536"/>
                  <a:gd name="T7" fmla="*/ 0 60000 65536"/>
                  <a:gd name="T8" fmla="*/ 0 60000 65536"/>
                  <a:gd name="T9" fmla="*/ 0 w 102"/>
                  <a:gd name="T10" fmla="*/ 0 h 92"/>
                  <a:gd name="T11" fmla="*/ 102 w 102"/>
                  <a:gd name="T12" fmla="*/ 92 h 9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2" h="92">
                    <a:moveTo>
                      <a:pt x="102" y="0"/>
                    </a:moveTo>
                    <a:lnTo>
                      <a:pt x="0" y="92"/>
                    </a:lnTo>
                    <a:lnTo>
                      <a:pt x="0" y="9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084" name="Freeform 58">
                <a:extLst>
                  <a:ext uri="{FF2B5EF4-FFF2-40B4-BE49-F238E27FC236}">
                    <a16:creationId xmlns:a16="http://schemas.microsoft.com/office/drawing/2014/main" id="{998587AC-97BA-4DC4-B513-5DCE2EA64F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0454" y="3901382"/>
                <a:ext cx="152400" cy="96375"/>
              </a:xfrm>
              <a:custGeom>
                <a:avLst/>
                <a:gdLst>
                  <a:gd name="T0" fmla="*/ 0 w 96"/>
                  <a:gd name="T1" fmla="*/ 0 h 100"/>
                  <a:gd name="T2" fmla="*/ 96 w 96"/>
                  <a:gd name="T3" fmla="*/ 100 h 100"/>
                  <a:gd name="T4" fmla="*/ 0 60000 65536"/>
                  <a:gd name="T5" fmla="*/ 0 60000 65536"/>
                  <a:gd name="T6" fmla="*/ 0 w 96"/>
                  <a:gd name="T7" fmla="*/ 0 h 100"/>
                  <a:gd name="T8" fmla="*/ 96 w 96"/>
                  <a:gd name="T9" fmla="*/ 100 h 10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96" h="100">
                    <a:moveTo>
                      <a:pt x="0" y="0"/>
                    </a:moveTo>
                    <a:lnTo>
                      <a:pt x="96" y="10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085" name="Freeform 59">
                <a:extLst>
                  <a:ext uri="{FF2B5EF4-FFF2-40B4-BE49-F238E27FC236}">
                    <a16:creationId xmlns:a16="http://schemas.microsoft.com/office/drawing/2014/main" id="{E128D5C0-B27A-45F6-A439-2C080D4794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7279" y="3997757"/>
                <a:ext cx="149225" cy="107940"/>
              </a:xfrm>
              <a:custGeom>
                <a:avLst/>
                <a:gdLst>
                  <a:gd name="T0" fmla="*/ 94 w 94"/>
                  <a:gd name="T1" fmla="*/ 0 h 112"/>
                  <a:gd name="T2" fmla="*/ 0 w 94"/>
                  <a:gd name="T3" fmla="*/ 112 h 112"/>
                  <a:gd name="T4" fmla="*/ 0 60000 65536"/>
                  <a:gd name="T5" fmla="*/ 0 60000 65536"/>
                  <a:gd name="T6" fmla="*/ 0 w 94"/>
                  <a:gd name="T7" fmla="*/ 0 h 112"/>
                  <a:gd name="T8" fmla="*/ 94 w 94"/>
                  <a:gd name="T9" fmla="*/ 112 h 11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94" h="112">
                    <a:moveTo>
                      <a:pt x="94" y="0"/>
                    </a:moveTo>
                    <a:lnTo>
                      <a:pt x="0" y="112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086" name="Line 60">
                <a:extLst>
                  <a:ext uri="{FF2B5EF4-FFF2-40B4-BE49-F238E27FC236}">
                    <a16:creationId xmlns:a16="http://schemas.microsoft.com/office/drawing/2014/main" id="{9C224F35-5656-4D6E-8242-8AD36DB235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27279" y="4107624"/>
                <a:ext cx="152400" cy="925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ES" dirty="0"/>
              </a:p>
            </p:txBody>
          </p:sp>
          <p:sp>
            <p:nvSpPr>
              <p:cNvPr id="1087" name="Freeform 61">
                <a:extLst>
                  <a:ext uri="{FF2B5EF4-FFF2-40B4-BE49-F238E27FC236}">
                    <a16:creationId xmlns:a16="http://schemas.microsoft.com/office/drawing/2014/main" id="{7443D4E9-D783-45A2-A6CC-716077C641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0454" y="4200144"/>
                <a:ext cx="146050" cy="113723"/>
              </a:xfrm>
              <a:custGeom>
                <a:avLst/>
                <a:gdLst>
                  <a:gd name="T0" fmla="*/ 92 w 92"/>
                  <a:gd name="T1" fmla="*/ 0 h 118"/>
                  <a:gd name="T2" fmla="*/ 0 w 92"/>
                  <a:gd name="T3" fmla="*/ 118 h 118"/>
                  <a:gd name="T4" fmla="*/ 0 60000 65536"/>
                  <a:gd name="T5" fmla="*/ 0 60000 65536"/>
                  <a:gd name="T6" fmla="*/ 0 w 92"/>
                  <a:gd name="T7" fmla="*/ 0 h 118"/>
                  <a:gd name="T8" fmla="*/ 92 w 92"/>
                  <a:gd name="T9" fmla="*/ 118 h 11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92" h="118">
                    <a:moveTo>
                      <a:pt x="92" y="0"/>
                    </a:moveTo>
                    <a:lnTo>
                      <a:pt x="0" y="118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088" name="Freeform 62">
                <a:extLst>
                  <a:ext uri="{FF2B5EF4-FFF2-40B4-BE49-F238E27FC236}">
                    <a16:creationId xmlns:a16="http://schemas.microsoft.com/office/drawing/2014/main" id="{914F6560-9A1F-48BF-9B2E-671043D549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7279" y="4315794"/>
                <a:ext cx="149225" cy="98303"/>
              </a:xfrm>
              <a:custGeom>
                <a:avLst/>
                <a:gdLst>
                  <a:gd name="T0" fmla="*/ 0 w 94"/>
                  <a:gd name="T1" fmla="*/ 0 h 102"/>
                  <a:gd name="T2" fmla="*/ 94 w 94"/>
                  <a:gd name="T3" fmla="*/ 102 h 102"/>
                  <a:gd name="T4" fmla="*/ 0 60000 65536"/>
                  <a:gd name="T5" fmla="*/ 0 60000 65536"/>
                  <a:gd name="T6" fmla="*/ 0 w 94"/>
                  <a:gd name="T7" fmla="*/ 0 h 102"/>
                  <a:gd name="T8" fmla="*/ 94 w 94"/>
                  <a:gd name="T9" fmla="*/ 102 h 10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94" h="102">
                    <a:moveTo>
                      <a:pt x="0" y="0"/>
                    </a:moveTo>
                    <a:lnTo>
                      <a:pt x="94" y="102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089" name="Freeform 63">
                <a:extLst>
                  <a:ext uri="{FF2B5EF4-FFF2-40B4-BE49-F238E27FC236}">
                    <a16:creationId xmlns:a16="http://schemas.microsoft.com/office/drawing/2014/main" id="{19984922-C0DF-4668-9805-E1F90D2B9B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7279" y="4419879"/>
                <a:ext cx="149225" cy="102158"/>
              </a:xfrm>
              <a:custGeom>
                <a:avLst/>
                <a:gdLst>
                  <a:gd name="T0" fmla="*/ 94 w 94"/>
                  <a:gd name="T1" fmla="*/ 0 h 106"/>
                  <a:gd name="T2" fmla="*/ 0 w 94"/>
                  <a:gd name="T3" fmla="*/ 106 h 106"/>
                  <a:gd name="T4" fmla="*/ 0 60000 65536"/>
                  <a:gd name="T5" fmla="*/ 0 60000 65536"/>
                  <a:gd name="T6" fmla="*/ 0 w 94"/>
                  <a:gd name="T7" fmla="*/ 0 h 106"/>
                  <a:gd name="T8" fmla="*/ 94 w 94"/>
                  <a:gd name="T9" fmla="*/ 106 h 10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94" h="106">
                    <a:moveTo>
                      <a:pt x="94" y="0"/>
                    </a:moveTo>
                    <a:lnTo>
                      <a:pt x="0" y="106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</p:grpSp>
      </p:grpSp>
      <p:grpSp>
        <p:nvGrpSpPr>
          <p:cNvPr id="1069" name="Grupo 1068">
            <a:extLst>
              <a:ext uri="{FF2B5EF4-FFF2-40B4-BE49-F238E27FC236}">
                <a16:creationId xmlns:a16="http://schemas.microsoft.com/office/drawing/2014/main" id="{5AE41B0C-71C3-4AA9-A093-39C11EA86E0F}"/>
              </a:ext>
            </a:extLst>
          </p:cNvPr>
          <p:cNvGrpSpPr/>
          <p:nvPr/>
        </p:nvGrpSpPr>
        <p:grpSpPr>
          <a:xfrm>
            <a:off x="11475778" y="3430627"/>
            <a:ext cx="222814" cy="208323"/>
            <a:chOff x="4963612" y="3645024"/>
            <a:chExt cx="648000" cy="925713"/>
          </a:xfrm>
        </p:grpSpPr>
        <p:grpSp>
          <p:nvGrpSpPr>
            <p:cNvPr id="1071" name="Group 199">
              <a:extLst>
                <a:ext uri="{FF2B5EF4-FFF2-40B4-BE49-F238E27FC236}">
                  <a16:creationId xmlns:a16="http://schemas.microsoft.com/office/drawing/2014/main" id="{48A6C107-2907-45F8-A62D-1C3830FC0B4E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4963612" y="3645024"/>
              <a:ext cx="648000" cy="925713"/>
              <a:chOff x="3168" y="1008"/>
              <a:chExt cx="672" cy="960"/>
            </a:xfrm>
          </p:grpSpPr>
          <p:sp>
            <p:nvSpPr>
              <p:cNvPr id="1075" name="Rectangle 200">
                <a:extLst>
                  <a:ext uri="{FF2B5EF4-FFF2-40B4-BE49-F238E27FC236}">
                    <a16:creationId xmlns:a16="http://schemas.microsoft.com/office/drawing/2014/main" id="{390D88B8-CAC4-4605-85AA-A477DDB34D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8" y="1008"/>
                <a:ext cx="672" cy="96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s-ES" altLang="es-ES" dirty="0"/>
              </a:p>
            </p:txBody>
          </p:sp>
          <p:grpSp>
            <p:nvGrpSpPr>
              <p:cNvPr id="1076" name="Group 201">
                <a:extLst>
                  <a:ext uri="{FF2B5EF4-FFF2-40B4-BE49-F238E27FC236}">
                    <a16:creationId xmlns:a16="http://schemas.microsoft.com/office/drawing/2014/main" id="{A4AA0B04-9508-4088-8DE2-3E811A706AB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216" y="1344"/>
                <a:ext cx="480" cy="336"/>
                <a:chOff x="672" y="768"/>
                <a:chExt cx="864" cy="624"/>
              </a:xfrm>
            </p:grpSpPr>
            <p:sp>
              <p:nvSpPr>
                <p:cNvPr id="1077" name="Oval 202">
                  <a:extLst>
                    <a:ext uri="{FF2B5EF4-FFF2-40B4-BE49-F238E27FC236}">
                      <a16:creationId xmlns:a16="http://schemas.microsoft.com/office/drawing/2014/main" id="{634FC5FF-C441-4D76-B981-22DA2FC15F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2" y="768"/>
                  <a:ext cx="518" cy="624"/>
                </a:xfrm>
                <a:prstGeom prst="ellips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s-ES" altLang="es-ES" dirty="0"/>
                </a:p>
              </p:txBody>
            </p:sp>
            <p:sp>
              <p:nvSpPr>
                <p:cNvPr id="1078" name="Rectangle 203">
                  <a:extLst>
                    <a:ext uri="{FF2B5EF4-FFF2-40B4-BE49-F238E27FC236}">
                      <a16:creationId xmlns:a16="http://schemas.microsoft.com/office/drawing/2014/main" id="{5C79620D-B197-4EAA-8061-9E7471F30F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31" y="768"/>
                  <a:ext cx="605" cy="312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s-ES" altLang="es-ES"/>
                </a:p>
              </p:txBody>
            </p:sp>
          </p:grpSp>
        </p:grpSp>
        <p:cxnSp>
          <p:nvCxnSpPr>
            <p:cNvPr id="1072" name="Conector recto 1071">
              <a:extLst>
                <a:ext uri="{FF2B5EF4-FFF2-40B4-BE49-F238E27FC236}">
                  <a16:creationId xmlns:a16="http://schemas.microsoft.com/office/drawing/2014/main" id="{7AAE8BC6-8305-45E3-82B8-EEA60D4F527A}"/>
                </a:ext>
              </a:extLst>
            </p:cNvPr>
            <p:cNvCxnSpPr>
              <a:cxnSpLocks/>
              <a:stCxn id="1077" idx="0"/>
            </p:cNvCxnSpPr>
            <p:nvPr/>
          </p:nvCxnSpPr>
          <p:spPr>
            <a:xfrm>
              <a:off x="5148648" y="3969024"/>
              <a:ext cx="32410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3" name="Conector recto 1072">
              <a:extLst>
                <a:ext uri="{FF2B5EF4-FFF2-40B4-BE49-F238E27FC236}">
                  <a16:creationId xmlns:a16="http://schemas.microsoft.com/office/drawing/2014/main" id="{7A6CBFBD-525F-4887-8FCF-9512DA940539}"/>
                </a:ext>
              </a:extLst>
            </p:cNvPr>
            <p:cNvCxnSpPr>
              <a:cxnSpLocks/>
            </p:cNvCxnSpPr>
            <p:nvPr/>
          </p:nvCxnSpPr>
          <p:spPr>
            <a:xfrm>
              <a:off x="5292000" y="4121424"/>
              <a:ext cx="180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4" name="Conector recto 1073">
              <a:extLst>
                <a:ext uri="{FF2B5EF4-FFF2-40B4-BE49-F238E27FC236}">
                  <a16:creationId xmlns:a16="http://schemas.microsoft.com/office/drawing/2014/main" id="{467665FE-285C-4BBD-AE92-3CC00E2CBA6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72000" y="3969024"/>
              <a:ext cx="0" cy="15719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70" name="Rectángulo 1069">
            <a:extLst>
              <a:ext uri="{FF2B5EF4-FFF2-40B4-BE49-F238E27FC236}">
                <a16:creationId xmlns:a16="http://schemas.microsoft.com/office/drawing/2014/main" id="{37F6D6D8-E45B-485B-9A11-9CD218A5BD62}"/>
              </a:ext>
            </a:extLst>
          </p:cNvPr>
          <p:cNvSpPr/>
          <p:nvPr/>
        </p:nvSpPr>
        <p:spPr>
          <a:xfrm>
            <a:off x="11370831" y="3430627"/>
            <a:ext cx="458729" cy="210388"/>
          </a:xfrm>
          <a:prstGeom prst="rect">
            <a:avLst/>
          </a:prstGeom>
          <a:noFill/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090" name="Conector recto 1089">
            <a:extLst>
              <a:ext uri="{FF2B5EF4-FFF2-40B4-BE49-F238E27FC236}">
                <a16:creationId xmlns:a16="http://schemas.microsoft.com/office/drawing/2014/main" id="{C92FE08C-3973-4FE5-90A6-771300450C4B}"/>
              </a:ext>
            </a:extLst>
          </p:cNvPr>
          <p:cNvCxnSpPr>
            <a:cxnSpLocks/>
          </p:cNvCxnSpPr>
          <p:nvPr/>
        </p:nvCxnSpPr>
        <p:spPr>
          <a:xfrm>
            <a:off x="11062592" y="3359282"/>
            <a:ext cx="0" cy="383229"/>
          </a:xfrm>
          <a:prstGeom prst="line">
            <a:avLst/>
          </a:prstGeom>
          <a:ln w="2857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1" name="Conector recto 1090">
            <a:extLst>
              <a:ext uri="{FF2B5EF4-FFF2-40B4-BE49-F238E27FC236}">
                <a16:creationId xmlns:a16="http://schemas.microsoft.com/office/drawing/2014/main" id="{C92FE08C-3973-4FE5-90A6-771300450C4B}"/>
              </a:ext>
            </a:extLst>
          </p:cNvPr>
          <p:cNvCxnSpPr>
            <a:cxnSpLocks/>
          </p:cNvCxnSpPr>
          <p:nvPr/>
        </p:nvCxnSpPr>
        <p:spPr>
          <a:xfrm flipH="1">
            <a:off x="11047142" y="3352311"/>
            <a:ext cx="716915" cy="0"/>
          </a:xfrm>
          <a:prstGeom prst="line">
            <a:avLst/>
          </a:prstGeom>
          <a:ln w="2857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2" name="Triángulo isósceles 1091"/>
          <p:cNvSpPr/>
          <p:nvPr/>
        </p:nvSpPr>
        <p:spPr>
          <a:xfrm rot="5400000">
            <a:off x="11127547" y="3310796"/>
            <a:ext cx="102952" cy="92891"/>
          </a:xfrm>
          <a:prstGeom prst="triangle">
            <a:avLst>
              <a:gd name="adj" fmla="val 500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93" name="Triángulo isósceles 1092"/>
          <p:cNvSpPr/>
          <p:nvPr/>
        </p:nvSpPr>
        <p:spPr>
          <a:xfrm rot="16200000">
            <a:off x="11207900" y="3326102"/>
            <a:ext cx="107408" cy="72407"/>
          </a:xfrm>
          <a:prstGeom prst="triangle">
            <a:avLst>
              <a:gd name="adj" fmla="val 500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094" name="Conector recto 1093">
            <a:extLst>
              <a:ext uri="{FF2B5EF4-FFF2-40B4-BE49-F238E27FC236}">
                <a16:creationId xmlns:a16="http://schemas.microsoft.com/office/drawing/2014/main" id="{C92FE08C-3973-4FE5-90A6-771300450C4B}"/>
              </a:ext>
            </a:extLst>
          </p:cNvPr>
          <p:cNvCxnSpPr>
            <a:cxnSpLocks/>
          </p:cNvCxnSpPr>
          <p:nvPr/>
        </p:nvCxnSpPr>
        <p:spPr>
          <a:xfrm>
            <a:off x="11784460" y="3675604"/>
            <a:ext cx="6429" cy="175508"/>
          </a:xfrm>
          <a:prstGeom prst="line">
            <a:avLst/>
          </a:prstGeom>
          <a:ln w="28575">
            <a:solidFill>
              <a:schemeClr val="bg2">
                <a:lumMod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5" name="Rectángulo 1094"/>
          <p:cNvSpPr/>
          <p:nvPr/>
        </p:nvSpPr>
        <p:spPr>
          <a:xfrm>
            <a:off x="1263331" y="4487862"/>
            <a:ext cx="3011055" cy="15817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grpSp>
        <p:nvGrpSpPr>
          <p:cNvPr id="1097" name="Grupo 1096">
            <a:extLst>
              <a:ext uri="{FF2B5EF4-FFF2-40B4-BE49-F238E27FC236}">
                <a16:creationId xmlns:a16="http://schemas.microsoft.com/office/drawing/2014/main" id="{D6D3D858-DBCB-45A1-8E6C-AE6FEA05CD2F}"/>
              </a:ext>
            </a:extLst>
          </p:cNvPr>
          <p:cNvGrpSpPr>
            <a:grpSpLocks noChangeAspect="1"/>
          </p:cNvGrpSpPr>
          <p:nvPr/>
        </p:nvGrpSpPr>
        <p:grpSpPr>
          <a:xfrm>
            <a:off x="2383877" y="5503585"/>
            <a:ext cx="415935" cy="348528"/>
            <a:chOff x="5076000" y="3438818"/>
            <a:chExt cx="1656000" cy="1387626"/>
          </a:xfrm>
        </p:grpSpPr>
        <p:sp>
          <p:nvSpPr>
            <p:cNvPr id="1105" name="Rectángulo 1104">
              <a:extLst>
                <a:ext uri="{FF2B5EF4-FFF2-40B4-BE49-F238E27FC236}">
                  <a16:creationId xmlns:a16="http://schemas.microsoft.com/office/drawing/2014/main" id="{CD948BF4-9D5A-48A9-884B-95F45C4BE600}"/>
                </a:ext>
              </a:extLst>
            </p:cNvPr>
            <p:cNvSpPr/>
            <p:nvPr/>
          </p:nvSpPr>
          <p:spPr>
            <a:xfrm>
              <a:off x="5076000" y="3438818"/>
              <a:ext cx="1656000" cy="138762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1106" name="Grupo 1105">
              <a:extLst>
                <a:ext uri="{FF2B5EF4-FFF2-40B4-BE49-F238E27FC236}">
                  <a16:creationId xmlns:a16="http://schemas.microsoft.com/office/drawing/2014/main" id="{1E819934-74F8-49E2-83A6-98CF62ADE5A1}"/>
                </a:ext>
              </a:extLst>
            </p:cNvPr>
            <p:cNvGrpSpPr/>
            <p:nvPr/>
          </p:nvGrpSpPr>
          <p:grpSpPr>
            <a:xfrm>
              <a:off x="5149507" y="3448631"/>
              <a:ext cx="1368152" cy="1368000"/>
              <a:chOff x="5149507" y="3448631"/>
              <a:chExt cx="1368152" cy="1368000"/>
            </a:xfrm>
          </p:grpSpPr>
          <p:sp>
            <p:nvSpPr>
              <p:cNvPr id="1107" name="Elipse 1106">
                <a:extLst>
                  <a:ext uri="{FF2B5EF4-FFF2-40B4-BE49-F238E27FC236}">
                    <a16:creationId xmlns:a16="http://schemas.microsoft.com/office/drawing/2014/main" id="{68857DEE-A2B7-4AD6-8CE7-9FA9989B9FD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149507" y="3448631"/>
                <a:ext cx="1368152" cy="1368000"/>
              </a:xfrm>
              <a:prstGeom prst="ellipse">
                <a:avLst/>
              </a:prstGeom>
              <a:pattFill prst="pct30">
                <a:fgClr>
                  <a:schemeClr val="accent1"/>
                </a:fgClr>
                <a:bgClr>
                  <a:schemeClr val="bg1"/>
                </a:bgClr>
              </a:patt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grpSp>
            <p:nvGrpSpPr>
              <p:cNvPr id="1108" name="Grupo 1107">
                <a:extLst>
                  <a:ext uri="{FF2B5EF4-FFF2-40B4-BE49-F238E27FC236}">
                    <a16:creationId xmlns:a16="http://schemas.microsoft.com/office/drawing/2014/main" id="{CBC521ED-5D40-4C20-9A19-2FBBFF7CD360}"/>
                  </a:ext>
                </a:extLst>
              </p:cNvPr>
              <p:cNvGrpSpPr/>
              <p:nvPr/>
            </p:nvGrpSpPr>
            <p:grpSpPr>
              <a:xfrm>
                <a:off x="5194243" y="3864960"/>
                <a:ext cx="1254572" cy="918389"/>
                <a:chOff x="5194243" y="3864960"/>
                <a:chExt cx="1254572" cy="918389"/>
              </a:xfrm>
            </p:grpSpPr>
            <p:sp>
              <p:nvSpPr>
                <p:cNvPr id="1109" name="Elipse 1108">
                  <a:extLst>
                    <a:ext uri="{FF2B5EF4-FFF2-40B4-BE49-F238E27FC236}">
                      <a16:creationId xmlns:a16="http://schemas.microsoft.com/office/drawing/2014/main" id="{DE1030EA-6BD7-4A86-A77C-43C54E08C1A9}"/>
                    </a:ext>
                  </a:extLst>
                </p:cNvPr>
                <p:cNvSpPr/>
                <p:nvPr/>
              </p:nvSpPr>
              <p:spPr>
                <a:xfrm rot="1506832">
                  <a:off x="5194243" y="3891798"/>
                  <a:ext cx="720000" cy="144000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1110" name="Elipse 1109">
                  <a:extLst>
                    <a:ext uri="{FF2B5EF4-FFF2-40B4-BE49-F238E27FC236}">
                      <a16:creationId xmlns:a16="http://schemas.microsoft.com/office/drawing/2014/main" id="{3EC1670A-B1E1-4DC5-99B8-D9FAAC9A2E6C}"/>
                    </a:ext>
                  </a:extLst>
                </p:cNvPr>
                <p:cNvSpPr/>
                <p:nvPr/>
              </p:nvSpPr>
              <p:spPr>
                <a:xfrm rot="8606152">
                  <a:off x="5728815" y="3864960"/>
                  <a:ext cx="720000" cy="144000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1111" name="Elipse 1110">
                  <a:extLst>
                    <a:ext uri="{FF2B5EF4-FFF2-40B4-BE49-F238E27FC236}">
                      <a16:creationId xmlns:a16="http://schemas.microsoft.com/office/drawing/2014/main" id="{2EE1C082-B8DE-4DD1-A07F-C845B9E2ED23}"/>
                    </a:ext>
                  </a:extLst>
                </p:cNvPr>
                <p:cNvSpPr/>
                <p:nvPr/>
              </p:nvSpPr>
              <p:spPr>
                <a:xfrm rot="16200000">
                  <a:off x="5478474" y="4351349"/>
                  <a:ext cx="720000" cy="144000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</p:grpSp>
        </p:grpSp>
      </p:grpSp>
      <p:sp>
        <p:nvSpPr>
          <p:cNvPr id="1099" name="Rectangle 86" descr="Horizontal oscura">
            <a:extLst>
              <a:ext uri="{FF2B5EF4-FFF2-40B4-BE49-F238E27FC236}">
                <a16:creationId xmlns:a16="http://schemas.microsoft.com/office/drawing/2014/main" id="{D976FBB3-184C-4B61-887F-B019076920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6266" y="5721975"/>
            <a:ext cx="301733" cy="122386"/>
          </a:xfrm>
          <a:prstGeom prst="rect">
            <a:avLst/>
          </a:prstGeom>
          <a:pattFill prst="dkHorz">
            <a:fgClr>
              <a:srgbClr val="000066"/>
            </a:fgClr>
            <a:bgClr>
              <a:schemeClr val="accent5">
                <a:lumMod val="20000"/>
                <a:lumOff val="80000"/>
              </a:schemeClr>
            </a:bgClr>
          </a:patt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ES" altLang="es-ES"/>
          </a:p>
        </p:txBody>
      </p:sp>
      <p:sp>
        <p:nvSpPr>
          <p:cNvPr id="1100" name="Rectangle 86" descr="Horizontal oscura">
            <a:extLst>
              <a:ext uri="{FF2B5EF4-FFF2-40B4-BE49-F238E27FC236}">
                <a16:creationId xmlns:a16="http://schemas.microsoft.com/office/drawing/2014/main" id="{29DD3AE7-029C-4D9D-B134-C90E3F6862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5094" y="5485630"/>
            <a:ext cx="301733" cy="161449"/>
          </a:xfrm>
          <a:prstGeom prst="rect">
            <a:avLst/>
          </a:prstGeom>
          <a:pattFill prst="dkHorz">
            <a:fgClr>
              <a:srgbClr val="FF0000"/>
            </a:fgClr>
            <a:bgClr>
              <a:schemeClr val="accent6">
                <a:lumMod val="20000"/>
                <a:lumOff val="80000"/>
              </a:schemeClr>
            </a:bgClr>
          </a:patt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ES" altLang="es-ES"/>
          </a:p>
        </p:txBody>
      </p:sp>
      <p:sp>
        <p:nvSpPr>
          <p:cNvPr id="1101" name="Oval 88">
            <a:extLst>
              <a:ext uri="{FF2B5EF4-FFF2-40B4-BE49-F238E27FC236}">
                <a16:creationId xmlns:a16="http://schemas.microsoft.com/office/drawing/2014/main" id="{2EA416B6-BC95-4282-94A1-AE8FA98305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59264" y="5544063"/>
            <a:ext cx="231295" cy="231296"/>
          </a:xfrm>
          <a:prstGeom prst="ellipse">
            <a:avLst/>
          </a:prstGeom>
          <a:solidFill>
            <a:srgbClr val="FFC000"/>
          </a:solidFill>
          <a:ln w="317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ES" altLang="es-ES"/>
          </a:p>
        </p:txBody>
      </p:sp>
      <p:sp>
        <p:nvSpPr>
          <p:cNvPr id="1102" name="AutoShape 89" descr="Horizontal oscura">
            <a:extLst>
              <a:ext uri="{FF2B5EF4-FFF2-40B4-BE49-F238E27FC236}">
                <a16:creationId xmlns:a16="http://schemas.microsoft.com/office/drawing/2014/main" id="{90AD9DC2-B107-4472-A0DA-6CC787B50FBF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2995474" y="5596312"/>
            <a:ext cx="185638" cy="126798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497 w 21600"/>
              <a:gd name="T13" fmla="*/ 4472 h 21600"/>
              <a:gd name="T14" fmla="*/ 17103 w 21600"/>
              <a:gd name="T15" fmla="*/ 1712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 dirty="0"/>
          </a:p>
        </p:txBody>
      </p:sp>
      <p:cxnSp>
        <p:nvCxnSpPr>
          <p:cNvPr id="1103" name="Conector recto 1102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 flipV="1">
            <a:off x="3353361" y="5685142"/>
            <a:ext cx="869838" cy="2621"/>
          </a:xfrm>
          <a:prstGeom prst="lin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4" name="Conector recto 1103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 flipV="1">
            <a:off x="3417717" y="5783002"/>
            <a:ext cx="809876" cy="9274"/>
          </a:xfrm>
          <a:prstGeom prst="line">
            <a:avLst/>
          </a:prstGeom>
          <a:ln w="28575">
            <a:solidFill>
              <a:schemeClr val="bg2">
                <a:lumMod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2" name="CuadroTexto 1111"/>
          <p:cNvSpPr txBox="1"/>
          <p:nvPr/>
        </p:nvSpPr>
        <p:spPr>
          <a:xfrm>
            <a:off x="2628885" y="6171443"/>
            <a:ext cx="8579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 smtClean="0"/>
              <a:t>SplitGfriocalor</a:t>
            </a:r>
            <a:r>
              <a:rPr lang="es-ES" sz="800" dirty="0" smtClean="0"/>
              <a:t> *</a:t>
            </a:r>
            <a:endParaRPr lang="es-ES" sz="800" dirty="0"/>
          </a:p>
        </p:txBody>
      </p:sp>
    </p:spTree>
    <p:extLst>
      <p:ext uri="{BB962C8B-B14F-4D97-AF65-F5344CB8AC3E}">
        <p14:creationId xmlns:p14="http://schemas.microsoft.com/office/powerpoint/2010/main" val="2717413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1378267" y="1958021"/>
            <a:ext cx="60465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900" dirty="0"/>
              <a:t>_</a:t>
            </a:r>
            <a:r>
              <a:rPr lang="es-ES" sz="900" dirty="0" err="1" smtClean="0"/>
              <a:t>ACSRed</a:t>
            </a:r>
            <a:endParaRPr lang="es-ES" sz="900" dirty="0"/>
          </a:p>
        </p:txBody>
      </p:sp>
      <p:sp>
        <p:nvSpPr>
          <p:cNvPr id="7" name="Rectángulo 6"/>
          <p:cNvSpPr/>
          <p:nvPr/>
        </p:nvSpPr>
        <p:spPr>
          <a:xfrm>
            <a:off x="8155895" y="1856733"/>
            <a:ext cx="81785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900" dirty="0"/>
              <a:t>_</a:t>
            </a:r>
            <a:r>
              <a:rPr lang="es-ES" sz="900" dirty="0" err="1"/>
              <a:t>ACSRetSolar</a:t>
            </a:r>
            <a:endParaRPr lang="es-ES" sz="900" dirty="0"/>
          </a:p>
        </p:txBody>
      </p:sp>
      <p:sp>
        <p:nvSpPr>
          <p:cNvPr id="118" name="Rectángulo 117"/>
          <p:cNvSpPr/>
          <p:nvPr/>
        </p:nvSpPr>
        <p:spPr>
          <a:xfrm>
            <a:off x="3791210" y="2608932"/>
            <a:ext cx="3011055" cy="15817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sp>
        <p:nvSpPr>
          <p:cNvPr id="119" name="Freeform 29"/>
          <p:cNvSpPr>
            <a:spLocks/>
          </p:cNvSpPr>
          <p:nvPr/>
        </p:nvSpPr>
        <p:spPr bwMode="auto">
          <a:xfrm rot="5400000">
            <a:off x="5473153" y="2736361"/>
            <a:ext cx="307384" cy="2258530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20" name="Freeform 29"/>
          <p:cNvSpPr>
            <a:spLocks/>
          </p:cNvSpPr>
          <p:nvPr/>
        </p:nvSpPr>
        <p:spPr bwMode="auto">
          <a:xfrm rot="5400000">
            <a:off x="5698183" y="2790558"/>
            <a:ext cx="235814" cy="1831674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121" name="16 Grupo"/>
          <p:cNvGrpSpPr>
            <a:grpSpLocks/>
          </p:cNvGrpSpPr>
          <p:nvPr/>
        </p:nvGrpSpPr>
        <p:grpSpPr bwMode="auto">
          <a:xfrm rot="16403249">
            <a:off x="6089745" y="3912291"/>
            <a:ext cx="178646" cy="201091"/>
            <a:chOff x="1835696" y="1268760"/>
            <a:chExt cx="540000" cy="540000"/>
          </a:xfrm>
        </p:grpSpPr>
        <p:sp>
          <p:nvSpPr>
            <p:cNvPr id="122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123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cxnSp>
        <p:nvCxnSpPr>
          <p:cNvPr id="124" name="Conector recto 102"/>
          <p:cNvCxnSpPr>
            <a:endCxn id="122" idx="6"/>
          </p:cNvCxnSpPr>
          <p:nvPr/>
        </p:nvCxnSpPr>
        <p:spPr>
          <a:xfrm rot="5400000">
            <a:off x="5961387" y="3133875"/>
            <a:ext cx="1012755" cy="566835"/>
          </a:xfrm>
          <a:prstGeom prst="bentConnector3">
            <a:avLst>
              <a:gd name="adj1" fmla="val 300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CuadroTexto 124"/>
          <p:cNvSpPr txBox="1"/>
          <p:nvPr/>
        </p:nvSpPr>
        <p:spPr>
          <a:xfrm>
            <a:off x="5640847" y="3822945"/>
            <a:ext cx="506870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sz="900" dirty="0" smtClean="0"/>
              <a:t>BGEN1</a:t>
            </a:r>
            <a:endParaRPr lang="es-ES" sz="900" dirty="0"/>
          </a:p>
        </p:txBody>
      </p:sp>
      <p:sp>
        <p:nvSpPr>
          <p:cNvPr id="138" name="Rectángulo 137"/>
          <p:cNvSpPr/>
          <p:nvPr/>
        </p:nvSpPr>
        <p:spPr>
          <a:xfrm>
            <a:off x="4207501" y="3253149"/>
            <a:ext cx="114485" cy="6108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9" name="Rectángulo 138"/>
          <p:cNvSpPr/>
          <p:nvPr/>
        </p:nvSpPr>
        <p:spPr>
          <a:xfrm rot="18173587">
            <a:off x="4339071" y="3580006"/>
            <a:ext cx="79444" cy="2508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0" name="Rectángulo 139"/>
          <p:cNvSpPr/>
          <p:nvPr/>
        </p:nvSpPr>
        <p:spPr>
          <a:xfrm>
            <a:off x="4406497" y="3420113"/>
            <a:ext cx="624864" cy="45991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1" name="CuadroTexto 140"/>
          <p:cNvSpPr txBox="1"/>
          <p:nvPr/>
        </p:nvSpPr>
        <p:spPr>
          <a:xfrm>
            <a:off x="4425468" y="3559656"/>
            <a:ext cx="54053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Caldera</a:t>
            </a:r>
            <a:endParaRPr lang="es-ES" sz="900" dirty="0"/>
          </a:p>
        </p:txBody>
      </p:sp>
      <p:sp>
        <p:nvSpPr>
          <p:cNvPr id="145" name="Rectángulo 144"/>
          <p:cNvSpPr/>
          <p:nvPr/>
        </p:nvSpPr>
        <p:spPr>
          <a:xfrm>
            <a:off x="4695734" y="4252329"/>
            <a:ext cx="61266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900" dirty="0" smtClean="0"/>
              <a:t>_</a:t>
            </a:r>
            <a:r>
              <a:rPr lang="es-ES" sz="900" dirty="0" err="1" smtClean="0"/>
              <a:t>ACSDep</a:t>
            </a:r>
            <a:endParaRPr lang="es-ES" sz="900" dirty="0"/>
          </a:p>
        </p:txBody>
      </p:sp>
      <p:sp>
        <p:nvSpPr>
          <p:cNvPr id="149" name="Rectángulo 148"/>
          <p:cNvSpPr/>
          <p:nvPr/>
        </p:nvSpPr>
        <p:spPr>
          <a:xfrm>
            <a:off x="380002" y="285270"/>
            <a:ext cx="3011055" cy="15817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sp>
        <p:nvSpPr>
          <p:cNvPr id="151" name="Freeform 29"/>
          <p:cNvSpPr>
            <a:spLocks/>
          </p:cNvSpPr>
          <p:nvPr/>
        </p:nvSpPr>
        <p:spPr bwMode="auto">
          <a:xfrm rot="5400000">
            <a:off x="2286975" y="466896"/>
            <a:ext cx="235814" cy="1831674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64" name="Freeform 28"/>
          <p:cNvSpPr>
            <a:spLocks/>
          </p:cNvSpPr>
          <p:nvPr/>
        </p:nvSpPr>
        <p:spPr bwMode="auto">
          <a:xfrm flipV="1">
            <a:off x="865132" y="1421630"/>
            <a:ext cx="328332" cy="423620"/>
          </a:xfrm>
          <a:custGeom>
            <a:avLst/>
            <a:gdLst>
              <a:gd name="T0" fmla="*/ 2147483646 w 3286"/>
              <a:gd name="T1" fmla="*/ 0 h 1827"/>
              <a:gd name="T2" fmla="*/ 2147483646 w 3286"/>
              <a:gd name="T3" fmla="*/ 2147483646 h 1827"/>
              <a:gd name="T4" fmla="*/ 0 w 3286"/>
              <a:gd name="T5" fmla="*/ 2147483646 h 1827"/>
              <a:gd name="T6" fmla="*/ 0 60000 65536"/>
              <a:gd name="T7" fmla="*/ 0 60000 65536"/>
              <a:gd name="T8" fmla="*/ 0 60000 65536"/>
              <a:gd name="T9" fmla="*/ 0 w 3286"/>
              <a:gd name="T10" fmla="*/ 0 h 1827"/>
              <a:gd name="T11" fmla="*/ 3286 w 3286"/>
              <a:gd name="T12" fmla="*/ 1827 h 18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86" h="1827">
                <a:moveTo>
                  <a:pt x="3286" y="0"/>
                </a:moveTo>
                <a:lnTo>
                  <a:pt x="3286" y="1824"/>
                </a:lnTo>
                <a:lnTo>
                  <a:pt x="0" y="1827"/>
                </a:lnTo>
              </a:path>
            </a:pathLst>
          </a:custGeom>
          <a:noFill/>
          <a:ln w="28575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65" name="AutoShape 50"/>
          <p:cNvSpPr>
            <a:spLocks noChangeArrowheads="1"/>
          </p:cNvSpPr>
          <p:nvPr/>
        </p:nvSpPr>
        <p:spPr bwMode="auto">
          <a:xfrm rot="10835597" flipV="1">
            <a:off x="1167950" y="1612157"/>
            <a:ext cx="51680" cy="87882"/>
          </a:xfrm>
          <a:prstGeom prst="triangle">
            <a:avLst>
              <a:gd name="adj" fmla="val 41667"/>
            </a:avLst>
          </a:prstGeom>
          <a:solidFill>
            <a:srgbClr val="00B050"/>
          </a:solidFill>
          <a:ln w="38100">
            <a:solidFill>
              <a:srgbClr val="00B05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166" name="CuadroTexto 165"/>
          <p:cNvSpPr txBox="1"/>
          <p:nvPr/>
        </p:nvSpPr>
        <p:spPr>
          <a:xfrm flipH="1">
            <a:off x="826670" y="1595378"/>
            <a:ext cx="3465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smtClean="0"/>
              <a:t>Red</a:t>
            </a:r>
            <a:endParaRPr lang="es-ES" sz="800" dirty="0"/>
          </a:p>
        </p:txBody>
      </p:sp>
      <p:sp>
        <p:nvSpPr>
          <p:cNvPr id="157" name="Rectángulo 156"/>
          <p:cNvSpPr/>
          <p:nvPr/>
        </p:nvSpPr>
        <p:spPr>
          <a:xfrm>
            <a:off x="796293" y="929487"/>
            <a:ext cx="114485" cy="6108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8" name="Rectángulo 157"/>
          <p:cNvSpPr/>
          <p:nvPr/>
        </p:nvSpPr>
        <p:spPr>
          <a:xfrm rot="18173587">
            <a:off x="927863" y="1256344"/>
            <a:ext cx="79444" cy="2508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9" name="Rectángulo 158"/>
          <p:cNvSpPr/>
          <p:nvPr/>
        </p:nvSpPr>
        <p:spPr>
          <a:xfrm>
            <a:off x="995289" y="1096451"/>
            <a:ext cx="624864" cy="45991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0" name="CuadroTexto 159"/>
          <p:cNvSpPr txBox="1"/>
          <p:nvPr/>
        </p:nvSpPr>
        <p:spPr>
          <a:xfrm>
            <a:off x="1014260" y="1235994"/>
            <a:ext cx="54053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Caldera</a:t>
            </a:r>
            <a:endParaRPr lang="es-ES" sz="900" dirty="0"/>
          </a:p>
        </p:txBody>
      </p:sp>
      <p:sp>
        <p:nvSpPr>
          <p:cNvPr id="167" name="Rectángulo 166"/>
          <p:cNvSpPr/>
          <p:nvPr/>
        </p:nvSpPr>
        <p:spPr>
          <a:xfrm>
            <a:off x="4825158" y="1939765"/>
            <a:ext cx="76335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900" dirty="0"/>
              <a:t>_</a:t>
            </a:r>
            <a:r>
              <a:rPr lang="es-ES" sz="900" dirty="0" err="1" smtClean="0"/>
              <a:t>ACSRedRet</a:t>
            </a:r>
            <a:endParaRPr lang="es-ES" sz="900" dirty="0"/>
          </a:p>
        </p:txBody>
      </p:sp>
      <p:sp>
        <p:nvSpPr>
          <p:cNvPr id="168" name="Rectángulo 167"/>
          <p:cNvSpPr/>
          <p:nvPr/>
        </p:nvSpPr>
        <p:spPr>
          <a:xfrm>
            <a:off x="3826893" y="267014"/>
            <a:ext cx="3011055" cy="15817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sp>
        <p:nvSpPr>
          <p:cNvPr id="169" name="Freeform 29"/>
          <p:cNvSpPr>
            <a:spLocks/>
          </p:cNvSpPr>
          <p:nvPr/>
        </p:nvSpPr>
        <p:spPr bwMode="auto">
          <a:xfrm rot="5400000">
            <a:off x="5733866" y="448640"/>
            <a:ext cx="235814" cy="1831674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70" name="Freeform 28"/>
          <p:cNvSpPr>
            <a:spLocks/>
          </p:cNvSpPr>
          <p:nvPr/>
        </p:nvSpPr>
        <p:spPr bwMode="auto">
          <a:xfrm flipV="1">
            <a:off x="4312023" y="1403374"/>
            <a:ext cx="328332" cy="423620"/>
          </a:xfrm>
          <a:custGeom>
            <a:avLst/>
            <a:gdLst>
              <a:gd name="T0" fmla="*/ 2147483646 w 3286"/>
              <a:gd name="T1" fmla="*/ 0 h 1827"/>
              <a:gd name="T2" fmla="*/ 2147483646 w 3286"/>
              <a:gd name="T3" fmla="*/ 2147483646 h 1827"/>
              <a:gd name="T4" fmla="*/ 0 w 3286"/>
              <a:gd name="T5" fmla="*/ 2147483646 h 1827"/>
              <a:gd name="T6" fmla="*/ 0 60000 65536"/>
              <a:gd name="T7" fmla="*/ 0 60000 65536"/>
              <a:gd name="T8" fmla="*/ 0 60000 65536"/>
              <a:gd name="T9" fmla="*/ 0 w 3286"/>
              <a:gd name="T10" fmla="*/ 0 h 1827"/>
              <a:gd name="T11" fmla="*/ 3286 w 3286"/>
              <a:gd name="T12" fmla="*/ 1827 h 18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86" h="1827">
                <a:moveTo>
                  <a:pt x="3286" y="0"/>
                </a:moveTo>
                <a:lnTo>
                  <a:pt x="3286" y="1824"/>
                </a:lnTo>
                <a:lnTo>
                  <a:pt x="0" y="1827"/>
                </a:lnTo>
              </a:path>
            </a:pathLst>
          </a:custGeom>
          <a:noFill/>
          <a:ln w="28575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71" name="AutoShape 50"/>
          <p:cNvSpPr>
            <a:spLocks noChangeArrowheads="1"/>
          </p:cNvSpPr>
          <p:nvPr/>
        </p:nvSpPr>
        <p:spPr bwMode="auto">
          <a:xfrm rot="10835597" flipV="1">
            <a:off x="4614841" y="1593901"/>
            <a:ext cx="51680" cy="87882"/>
          </a:xfrm>
          <a:prstGeom prst="triangle">
            <a:avLst>
              <a:gd name="adj" fmla="val 41667"/>
            </a:avLst>
          </a:prstGeom>
          <a:solidFill>
            <a:srgbClr val="00B050"/>
          </a:solidFill>
          <a:ln w="38100">
            <a:solidFill>
              <a:srgbClr val="00B05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172" name="CuadroTexto 171"/>
          <p:cNvSpPr txBox="1"/>
          <p:nvPr/>
        </p:nvSpPr>
        <p:spPr>
          <a:xfrm flipH="1">
            <a:off x="4273561" y="1577122"/>
            <a:ext cx="3465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smtClean="0"/>
              <a:t>Red</a:t>
            </a:r>
            <a:endParaRPr lang="es-ES" sz="800" dirty="0"/>
          </a:p>
        </p:txBody>
      </p:sp>
      <p:sp>
        <p:nvSpPr>
          <p:cNvPr id="173" name="Rectángulo 172"/>
          <p:cNvSpPr/>
          <p:nvPr/>
        </p:nvSpPr>
        <p:spPr>
          <a:xfrm>
            <a:off x="4243184" y="911231"/>
            <a:ext cx="114485" cy="6108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4" name="Rectángulo 173"/>
          <p:cNvSpPr/>
          <p:nvPr/>
        </p:nvSpPr>
        <p:spPr>
          <a:xfrm rot="18173587">
            <a:off x="4374754" y="1238088"/>
            <a:ext cx="79444" cy="2508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5" name="Rectángulo 174"/>
          <p:cNvSpPr/>
          <p:nvPr/>
        </p:nvSpPr>
        <p:spPr>
          <a:xfrm>
            <a:off x="4442180" y="1078195"/>
            <a:ext cx="624864" cy="45991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6" name="CuadroTexto 175"/>
          <p:cNvSpPr txBox="1"/>
          <p:nvPr/>
        </p:nvSpPr>
        <p:spPr>
          <a:xfrm>
            <a:off x="4461151" y="1217738"/>
            <a:ext cx="54053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Caldera</a:t>
            </a:r>
            <a:endParaRPr lang="es-ES" sz="900" dirty="0"/>
          </a:p>
        </p:txBody>
      </p:sp>
      <p:sp>
        <p:nvSpPr>
          <p:cNvPr id="177" name="Freeform 29"/>
          <p:cNvSpPr>
            <a:spLocks/>
          </p:cNvSpPr>
          <p:nvPr/>
        </p:nvSpPr>
        <p:spPr bwMode="auto">
          <a:xfrm rot="5400000">
            <a:off x="5679605" y="608792"/>
            <a:ext cx="158688" cy="2017322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78" name="Rectángulo 177"/>
          <p:cNvSpPr/>
          <p:nvPr/>
        </p:nvSpPr>
        <p:spPr>
          <a:xfrm>
            <a:off x="7232500" y="249956"/>
            <a:ext cx="3011055" cy="15817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sp>
        <p:nvSpPr>
          <p:cNvPr id="179" name="Freeform 29"/>
          <p:cNvSpPr>
            <a:spLocks/>
          </p:cNvSpPr>
          <p:nvPr/>
        </p:nvSpPr>
        <p:spPr bwMode="auto">
          <a:xfrm rot="5400000">
            <a:off x="9139473" y="431582"/>
            <a:ext cx="235814" cy="1831674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83" name="Rectángulo 182"/>
          <p:cNvSpPr/>
          <p:nvPr/>
        </p:nvSpPr>
        <p:spPr>
          <a:xfrm>
            <a:off x="7648791" y="894173"/>
            <a:ext cx="114485" cy="6108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4" name="Rectángulo 183"/>
          <p:cNvSpPr/>
          <p:nvPr/>
        </p:nvSpPr>
        <p:spPr>
          <a:xfrm rot="18173587">
            <a:off x="7780361" y="1221030"/>
            <a:ext cx="79444" cy="2508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5" name="Rectángulo 184"/>
          <p:cNvSpPr/>
          <p:nvPr/>
        </p:nvSpPr>
        <p:spPr>
          <a:xfrm>
            <a:off x="7847787" y="1061137"/>
            <a:ext cx="624864" cy="45991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6" name="CuadroTexto 185"/>
          <p:cNvSpPr txBox="1"/>
          <p:nvPr/>
        </p:nvSpPr>
        <p:spPr>
          <a:xfrm>
            <a:off x="7866758" y="1200680"/>
            <a:ext cx="54053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Caldera</a:t>
            </a:r>
            <a:endParaRPr lang="es-ES" sz="900" dirty="0"/>
          </a:p>
        </p:txBody>
      </p:sp>
      <p:sp>
        <p:nvSpPr>
          <p:cNvPr id="187" name="Freeform 29"/>
          <p:cNvSpPr>
            <a:spLocks/>
          </p:cNvSpPr>
          <p:nvPr/>
        </p:nvSpPr>
        <p:spPr bwMode="auto">
          <a:xfrm rot="5400000">
            <a:off x="9085212" y="591734"/>
            <a:ext cx="158688" cy="2017322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88" name="Freeform 29"/>
          <p:cNvSpPr>
            <a:spLocks/>
          </p:cNvSpPr>
          <p:nvPr/>
        </p:nvSpPr>
        <p:spPr bwMode="auto">
          <a:xfrm rot="5400000">
            <a:off x="8929033" y="529109"/>
            <a:ext cx="262141" cy="2226226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rgbClr val="FFC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89" name="Rectángulo 188"/>
          <p:cNvSpPr/>
          <p:nvPr/>
        </p:nvSpPr>
        <p:spPr>
          <a:xfrm>
            <a:off x="6847972" y="2411068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s-ES"/>
              <a:t>Paso</a:t>
            </a:r>
            <a:endParaRPr lang="es-ES" dirty="0"/>
          </a:p>
        </p:txBody>
      </p:sp>
      <p:cxnSp>
        <p:nvCxnSpPr>
          <p:cNvPr id="190" name="Conector recto 189"/>
          <p:cNvCxnSpPr/>
          <p:nvPr/>
        </p:nvCxnSpPr>
        <p:spPr>
          <a:xfrm flipH="1" flipV="1">
            <a:off x="6892499" y="4011507"/>
            <a:ext cx="1053032" cy="7811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Conector recto 190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 flipV="1">
            <a:off x="6887074" y="3817925"/>
            <a:ext cx="818959" cy="157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2" name="CuadroTexto 191"/>
          <p:cNvSpPr txBox="1"/>
          <p:nvPr/>
        </p:nvSpPr>
        <p:spPr>
          <a:xfrm>
            <a:off x="8367834" y="3184733"/>
            <a:ext cx="42191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BRET</a:t>
            </a:r>
            <a:endParaRPr lang="es-ES" sz="900" dirty="0"/>
          </a:p>
        </p:txBody>
      </p:sp>
      <p:sp>
        <p:nvSpPr>
          <p:cNvPr id="193" name="63 Elipse"/>
          <p:cNvSpPr/>
          <p:nvPr/>
        </p:nvSpPr>
        <p:spPr bwMode="auto">
          <a:xfrm rot="20753580">
            <a:off x="8393837" y="3027470"/>
            <a:ext cx="141550" cy="15906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s-ES">
              <a:ln w="19050">
                <a:solidFill>
                  <a:schemeClr val="tx1"/>
                </a:solidFill>
              </a:ln>
              <a:latin typeface="Arial" charset="0"/>
            </a:endParaRPr>
          </a:p>
        </p:txBody>
      </p:sp>
      <p:sp>
        <p:nvSpPr>
          <p:cNvPr id="194" name="64 Triángulo isósceles"/>
          <p:cNvSpPr>
            <a:spLocks noChangeArrowheads="1"/>
          </p:cNvSpPr>
          <p:nvPr/>
        </p:nvSpPr>
        <p:spPr bwMode="auto">
          <a:xfrm rot="15991186">
            <a:off x="8406794" y="3052992"/>
            <a:ext cx="94193" cy="106628"/>
          </a:xfrm>
          <a:prstGeom prst="triangle">
            <a:avLst>
              <a:gd name="adj" fmla="val 50000"/>
            </a:avLst>
          </a:prstGeom>
          <a:solidFill>
            <a:srgbClr val="C000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n w="19050">
                <a:solidFill>
                  <a:schemeClr val="tx1"/>
                </a:solidFill>
              </a:ln>
              <a:latin typeface="Arial" panose="020B0604020202020204" pitchFamily="34" charset="0"/>
            </a:endParaRPr>
          </a:p>
        </p:txBody>
      </p:sp>
      <p:sp>
        <p:nvSpPr>
          <p:cNvPr id="196" name="Freeform 29"/>
          <p:cNvSpPr>
            <a:spLocks/>
          </p:cNvSpPr>
          <p:nvPr/>
        </p:nvSpPr>
        <p:spPr bwMode="auto">
          <a:xfrm rot="5400000" flipH="1">
            <a:off x="8604161" y="2455853"/>
            <a:ext cx="904835" cy="2222094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98" name="Freeform 29"/>
          <p:cNvSpPr>
            <a:spLocks/>
          </p:cNvSpPr>
          <p:nvPr/>
        </p:nvSpPr>
        <p:spPr bwMode="auto">
          <a:xfrm rot="5400000" flipH="1">
            <a:off x="8422327" y="2085408"/>
            <a:ext cx="1009740" cy="2468045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00" name="Rectángulo 199"/>
          <p:cNvSpPr/>
          <p:nvPr/>
        </p:nvSpPr>
        <p:spPr>
          <a:xfrm>
            <a:off x="8137024" y="4252329"/>
            <a:ext cx="98296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900" dirty="0" smtClean="0"/>
              <a:t>_</a:t>
            </a:r>
            <a:r>
              <a:rPr lang="es-ES" sz="900" dirty="0" err="1" smtClean="0"/>
              <a:t>PasoACSRetACS</a:t>
            </a:r>
            <a:endParaRPr lang="es-ES" sz="900" dirty="0"/>
          </a:p>
        </p:txBody>
      </p:sp>
      <p:sp>
        <p:nvSpPr>
          <p:cNvPr id="201" name="Rectángulo 200"/>
          <p:cNvSpPr/>
          <p:nvPr/>
        </p:nvSpPr>
        <p:spPr>
          <a:xfrm>
            <a:off x="7127121" y="4647273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s-ES"/>
              <a:t>Paso</a:t>
            </a:r>
            <a:endParaRPr lang="es-ES" dirty="0"/>
          </a:p>
        </p:txBody>
      </p:sp>
      <p:cxnSp>
        <p:nvCxnSpPr>
          <p:cNvPr id="203" name="Conector recto 202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 flipV="1">
            <a:off x="7166223" y="6054130"/>
            <a:ext cx="818959" cy="157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8" name="Freeform 29"/>
          <p:cNvSpPr>
            <a:spLocks/>
          </p:cNvSpPr>
          <p:nvPr/>
        </p:nvSpPr>
        <p:spPr bwMode="auto">
          <a:xfrm rot="5400000" flipH="1">
            <a:off x="8701476" y="4321613"/>
            <a:ext cx="1009740" cy="2468045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09" name="Rectángulo 208"/>
          <p:cNvSpPr/>
          <p:nvPr/>
        </p:nvSpPr>
        <p:spPr>
          <a:xfrm>
            <a:off x="8416173" y="6488534"/>
            <a:ext cx="129394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900" dirty="0" smtClean="0"/>
              <a:t>_</a:t>
            </a:r>
            <a:r>
              <a:rPr lang="es-ES" sz="900" dirty="0" err="1" smtClean="0"/>
              <a:t>PasoACSRetACSsimple</a:t>
            </a:r>
            <a:endParaRPr lang="es-ES" sz="900" dirty="0"/>
          </a:p>
        </p:txBody>
      </p:sp>
      <p:sp>
        <p:nvSpPr>
          <p:cNvPr id="211" name="Rectángulo 210"/>
          <p:cNvSpPr/>
          <p:nvPr/>
        </p:nvSpPr>
        <p:spPr>
          <a:xfrm>
            <a:off x="328966" y="2551404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s-ES"/>
              <a:t>Paso</a:t>
            </a:r>
            <a:endParaRPr lang="es-ES" dirty="0"/>
          </a:p>
        </p:txBody>
      </p:sp>
      <p:cxnSp>
        <p:nvCxnSpPr>
          <p:cNvPr id="212" name="Conector recto 211"/>
          <p:cNvCxnSpPr/>
          <p:nvPr/>
        </p:nvCxnSpPr>
        <p:spPr>
          <a:xfrm flipH="1" flipV="1">
            <a:off x="373493" y="4151843"/>
            <a:ext cx="1053032" cy="7811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Conector recto 212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 flipV="1">
            <a:off x="368068" y="3958261"/>
            <a:ext cx="818959" cy="157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4" name="CuadroTexto 213"/>
          <p:cNvSpPr txBox="1"/>
          <p:nvPr/>
        </p:nvSpPr>
        <p:spPr>
          <a:xfrm>
            <a:off x="1848828" y="3325069"/>
            <a:ext cx="42191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BRET</a:t>
            </a:r>
            <a:endParaRPr lang="es-ES" sz="900" dirty="0"/>
          </a:p>
        </p:txBody>
      </p:sp>
      <p:sp>
        <p:nvSpPr>
          <p:cNvPr id="215" name="63 Elipse"/>
          <p:cNvSpPr/>
          <p:nvPr/>
        </p:nvSpPr>
        <p:spPr bwMode="auto">
          <a:xfrm rot="20753580">
            <a:off x="1874831" y="3167806"/>
            <a:ext cx="141550" cy="15906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s-ES">
              <a:ln w="19050">
                <a:solidFill>
                  <a:schemeClr val="tx1"/>
                </a:solidFill>
              </a:ln>
              <a:latin typeface="Arial" charset="0"/>
            </a:endParaRPr>
          </a:p>
        </p:txBody>
      </p:sp>
      <p:sp>
        <p:nvSpPr>
          <p:cNvPr id="216" name="64 Triángulo isósceles"/>
          <p:cNvSpPr>
            <a:spLocks noChangeArrowheads="1"/>
          </p:cNvSpPr>
          <p:nvPr/>
        </p:nvSpPr>
        <p:spPr bwMode="auto">
          <a:xfrm rot="15991186">
            <a:off x="1887788" y="3193328"/>
            <a:ext cx="94193" cy="106628"/>
          </a:xfrm>
          <a:prstGeom prst="triangle">
            <a:avLst>
              <a:gd name="adj" fmla="val 50000"/>
            </a:avLst>
          </a:prstGeom>
          <a:solidFill>
            <a:srgbClr val="C000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n w="19050">
                <a:solidFill>
                  <a:schemeClr val="tx1"/>
                </a:solidFill>
              </a:ln>
              <a:latin typeface="Arial" panose="020B0604020202020204" pitchFamily="34" charset="0"/>
            </a:endParaRPr>
          </a:p>
        </p:txBody>
      </p:sp>
      <p:sp>
        <p:nvSpPr>
          <p:cNvPr id="217" name="Freeform 29"/>
          <p:cNvSpPr>
            <a:spLocks/>
          </p:cNvSpPr>
          <p:nvPr/>
        </p:nvSpPr>
        <p:spPr bwMode="auto">
          <a:xfrm rot="5400000" flipH="1">
            <a:off x="2085155" y="2596189"/>
            <a:ext cx="904835" cy="2222094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18" name="Freeform 29"/>
          <p:cNvSpPr>
            <a:spLocks/>
          </p:cNvSpPr>
          <p:nvPr/>
        </p:nvSpPr>
        <p:spPr bwMode="auto">
          <a:xfrm rot="5400000" flipH="1">
            <a:off x="1903321" y="2225744"/>
            <a:ext cx="1009740" cy="2468045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cxnSp>
        <p:nvCxnSpPr>
          <p:cNvPr id="219" name="Conector recto 218"/>
          <p:cNvCxnSpPr/>
          <p:nvPr/>
        </p:nvCxnSpPr>
        <p:spPr>
          <a:xfrm flipH="1">
            <a:off x="386558" y="4235156"/>
            <a:ext cx="3208803" cy="0"/>
          </a:xfrm>
          <a:prstGeom prst="line">
            <a:avLst/>
          </a:prstGeom>
          <a:ln w="28575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Rectángulo 219"/>
          <p:cNvSpPr/>
          <p:nvPr/>
        </p:nvSpPr>
        <p:spPr>
          <a:xfrm>
            <a:off x="1454125" y="4403653"/>
            <a:ext cx="121860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900" dirty="0" smtClean="0"/>
              <a:t>_</a:t>
            </a:r>
            <a:r>
              <a:rPr lang="es-ES" sz="900" dirty="0" err="1" smtClean="0"/>
              <a:t>PasoACSRetACSSolar</a:t>
            </a:r>
            <a:endParaRPr lang="es-ES" sz="900" dirty="0"/>
          </a:p>
        </p:txBody>
      </p:sp>
      <p:sp>
        <p:nvSpPr>
          <p:cNvPr id="221" name="Rectángulo 220"/>
          <p:cNvSpPr/>
          <p:nvPr/>
        </p:nvSpPr>
        <p:spPr>
          <a:xfrm>
            <a:off x="368068" y="4647273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s-ES"/>
              <a:t>Paso</a:t>
            </a:r>
            <a:endParaRPr lang="es-ES" dirty="0"/>
          </a:p>
        </p:txBody>
      </p:sp>
      <p:cxnSp>
        <p:nvCxnSpPr>
          <p:cNvPr id="222" name="Conector recto 221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 flipV="1">
            <a:off x="407170" y="6054130"/>
            <a:ext cx="818959" cy="157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3" name="Freeform 29"/>
          <p:cNvSpPr>
            <a:spLocks/>
          </p:cNvSpPr>
          <p:nvPr/>
        </p:nvSpPr>
        <p:spPr bwMode="auto">
          <a:xfrm rot="5400000" flipH="1">
            <a:off x="1942423" y="4321613"/>
            <a:ext cx="1009740" cy="2468045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24" name="Rectángulo 223"/>
          <p:cNvSpPr/>
          <p:nvPr/>
        </p:nvSpPr>
        <p:spPr>
          <a:xfrm>
            <a:off x="1657120" y="6488534"/>
            <a:ext cx="152958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900" dirty="0" smtClean="0"/>
              <a:t>_</a:t>
            </a:r>
            <a:r>
              <a:rPr lang="es-ES" sz="900" dirty="0" err="1" smtClean="0"/>
              <a:t>PasoACSRetACSsimpleSolar</a:t>
            </a:r>
            <a:endParaRPr lang="es-ES" sz="900" dirty="0"/>
          </a:p>
        </p:txBody>
      </p:sp>
      <p:cxnSp>
        <p:nvCxnSpPr>
          <p:cNvPr id="225" name="Conector recto 224"/>
          <p:cNvCxnSpPr/>
          <p:nvPr/>
        </p:nvCxnSpPr>
        <p:spPr>
          <a:xfrm flipH="1">
            <a:off x="429230" y="6333802"/>
            <a:ext cx="3208803" cy="0"/>
          </a:xfrm>
          <a:prstGeom prst="line">
            <a:avLst/>
          </a:prstGeom>
          <a:ln w="28575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6" name="Rectángulo 225"/>
          <p:cNvSpPr/>
          <p:nvPr/>
        </p:nvSpPr>
        <p:spPr>
          <a:xfrm>
            <a:off x="3899348" y="4600058"/>
            <a:ext cx="3011055" cy="15817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sp>
        <p:nvSpPr>
          <p:cNvPr id="227" name="Freeform 29"/>
          <p:cNvSpPr>
            <a:spLocks/>
          </p:cNvSpPr>
          <p:nvPr/>
        </p:nvSpPr>
        <p:spPr bwMode="auto">
          <a:xfrm rot="5400000">
            <a:off x="5806321" y="4781684"/>
            <a:ext cx="235814" cy="1831674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28" name="Rectángulo 227"/>
          <p:cNvSpPr/>
          <p:nvPr/>
        </p:nvSpPr>
        <p:spPr>
          <a:xfrm>
            <a:off x="4315639" y="5244275"/>
            <a:ext cx="114485" cy="6108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9" name="Rectángulo 228"/>
          <p:cNvSpPr/>
          <p:nvPr/>
        </p:nvSpPr>
        <p:spPr>
          <a:xfrm rot="18173587">
            <a:off x="4447209" y="5571132"/>
            <a:ext cx="79444" cy="2508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0" name="Rectángulo 229"/>
          <p:cNvSpPr/>
          <p:nvPr/>
        </p:nvSpPr>
        <p:spPr>
          <a:xfrm>
            <a:off x="4514635" y="5411239"/>
            <a:ext cx="624864" cy="45991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1" name="CuadroTexto 230"/>
          <p:cNvSpPr txBox="1"/>
          <p:nvPr/>
        </p:nvSpPr>
        <p:spPr>
          <a:xfrm>
            <a:off x="4533606" y="5550782"/>
            <a:ext cx="54053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Caldera</a:t>
            </a:r>
            <a:endParaRPr lang="es-ES" sz="900" dirty="0"/>
          </a:p>
        </p:txBody>
      </p:sp>
      <p:sp>
        <p:nvSpPr>
          <p:cNvPr id="233" name="Freeform 29"/>
          <p:cNvSpPr>
            <a:spLocks/>
          </p:cNvSpPr>
          <p:nvPr/>
        </p:nvSpPr>
        <p:spPr bwMode="auto">
          <a:xfrm rot="5400000">
            <a:off x="5595881" y="4879211"/>
            <a:ext cx="262141" cy="2226226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rgbClr val="FFC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42" name="Rectángulo 241"/>
          <p:cNvSpPr/>
          <p:nvPr/>
        </p:nvSpPr>
        <p:spPr>
          <a:xfrm>
            <a:off x="4887810" y="6257702"/>
            <a:ext cx="71686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900" dirty="0"/>
              <a:t>_</a:t>
            </a:r>
            <a:r>
              <a:rPr lang="es-ES" sz="900" dirty="0" smtClean="0"/>
              <a:t>ACSSolar2</a:t>
            </a:r>
            <a:endParaRPr lang="es-ES" sz="900" dirty="0"/>
          </a:p>
        </p:txBody>
      </p:sp>
    </p:spTree>
    <p:extLst>
      <p:ext uri="{BB962C8B-B14F-4D97-AF65-F5344CB8AC3E}">
        <p14:creationId xmlns:p14="http://schemas.microsoft.com/office/powerpoint/2010/main" val="10279726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Freeform 29"/>
          <p:cNvSpPr>
            <a:spLocks/>
          </p:cNvSpPr>
          <p:nvPr/>
        </p:nvSpPr>
        <p:spPr bwMode="auto">
          <a:xfrm rot="5400000">
            <a:off x="9320853" y="4931226"/>
            <a:ext cx="375496" cy="1180093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465" name="Freeform 29"/>
          <p:cNvSpPr>
            <a:spLocks/>
          </p:cNvSpPr>
          <p:nvPr/>
        </p:nvSpPr>
        <p:spPr bwMode="auto">
          <a:xfrm rot="5400000">
            <a:off x="9103383" y="4994281"/>
            <a:ext cx="457995" cy="2304999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393" name="Freeform 29"/>
          <p:cNvSpPr>
            <a:spLocks/>
          </p:cNvSpPr>
          <p:nvPr/>
        </p:nvSpPr>
        <p:spPr bwMode="auto">
          <a:xfrm rot="5400000">
            <a:off x="5991965" y="5121425"/>
            <a:ext cx="235814" cy="1831674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413" name="Freeform 29"/>
          <p:cNvSpPr>
            <a:spLocks/>
          </p:cNvSpPr>
          <p:nvPr/>
        </p:nvSpPr>
        <p:spPr bwMode="auto">
          <a:xfrm rot="5400000">
            <a:off x="5956180" y="5078644"/>
            <a:ext cx="307384" cy="1831674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65" name="Freeform 29"/>
          <p:cNvSpPr>
            <a:spLocks/>
          </p:cNvSpPr>
          <p:nvPr/>
        </p:nvSpPr>
        <p:spPr bwMode="auto">
          <a:xfrm rot="5400000">
            <a:off x="2905118" y="2584496"/>
            <a:ext cx="248805" cy="966244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9" name="CuadroTexto 18"/>
          <p:cNvSpPr txBox="1"/>
          <p:nvPr/>
        </p:nvSpPr>
        <p:spPr>
          <a:xfrm>
            <a:off x="1642159" y="2063057"/>
            <a:ext cx="4203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smtClean="0"/>
              <a:t>1BC *</a:t>
            </a:r>
            <a:endParaRPr lang="es-ES" sz="800" dirty="0"/>
          </a:p>
        </p:txBody>
      </p:sp>
      <p:sp>
        <p:nvSpPr>
          <p:cNvPr id="25" name="Rectángulo 24"/>
          <p:cNvSpPr/>
          <p:nvPr/>
        </p:nvSpPr>
        <p:spPr>
          <a:xfrm>
            <a:off x="713275" y="2661975"/>
            <a:ext cx="3011055" cy="15817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 rot="5400000">
            <a:off x="2371035" y="2848053"/>
            <a:ext cx="307384" cy="2258530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7" name="Freeform 29"/>
          <p:cNvSpPr>
            <a:spLocks/>
          </p:cNvSpPr>
          <p:nvPr/>
        </p:nvSpPr>
        <p:spPr bwMode="auto">
          <a:xfrm rot="5400000">
            <a:off x="2620248" y="2843601"/>
            <a:ext cx="235814" cy="1831674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28" name="Grupo 27">
            <a:extLst>
              <a:ext uri="{FF2B5EF4-FFF2-40B4-BE49-F238E27FC236}">
                <a16:creationId xmlns:a16="http://schemas.microsoft.com/office/drawing/2014/main" id="{D6D3D858-DBCB-45A1-8E6C-AE6FEA05CD2F}"/>
              </a:ext>
            </a:extLst>
          </p:cNvPr>
          <p:cNvGrpSpPr>
            <a:grpSpLocks noChangeAspect="1"/>
          </p:cNvGrpSpPr>
          <p:nvPr/>
        </p:nvGrpSpPr>
        <p:grpSpPr>
          <a:xfrm>
            <a:off x="979527" y="3440840"/>
            <a:ext cx="415935" cy="348528"/>
            <a:chOff x="5076000" y="3438818"/>
            <a:chExt cx="1656000" cy="1387626"/>
          </a:xfrm>
        </p:grpSpPr>
        <p:sp>
          <p:nvSpPr>
            <p:cNvPr id="29" name="Rectángulo 28">
              <a:extLst>
                <a:ext uri="{FF2B5EF4-FFF2-40B4-BE49-F238E27FC236}">
                  <a16:creationId xmlns:a16="http://schemas.microsoft.com/office/drawing/2014/main" id="{CD948BF4-9D5A-48A9-884B-95F45C4BE600}"/>
                </a:ext>
              </a:extLst>
            </p:cNvPr>
            <p:cNvSpPr/>
            <p:nvPr/>
          </p:nvSpPr>
          <p:spPr>
            <a:xfrm>
              <a:off x="5076000" y="3438818"/>
              <a:ext cx="1656000" cy="138762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30" name="Grupo 29">
              <a:extLst>
                <a:ext uri="{FF2B5EF4-FFF2-40B4-BE49-F238E27FC236}">
                  <a16:creationId xmlns:a16="http://schemas.microsoft.com/office/drawing/2014/main" id="{1E819934-74F8-49E2-83A6-98CF62ADE5A1}"/>
                </a:ext>
              </a:extLst>
            </p:cNvPr>
            <p:cNvGrpSpPr/>
            <p:nvPr/>
          </p:nvGrpSpPr>
          <p:grpSpPr>
            <a:xfrm>
              <a:off x="5149507" y="3448631"/>
              <a:ext cx="1368152" cy="1368000"/>
              <a:chOff x="5149507" y="3448631"/>
              <a:chExt cx="1368152" cy="1368000"/>
            </a:xfrm>
          </p:grpSpPr>
          <p:sp>
            <p:nvSpPr>
              <p:cNvPr id="31" name="Elipse 30">
                <a:extLst>
                  <a:ext uri="{FF2B5EF4-FFF2-40B4-BE49-F238E27FC236}">
                    <a16:creationId xmlns:a16="http://schemas.microsoft.com/office/drawing/2014/main" id="{68857DEE-A2B7-4AD6-8CE7-9FA9989B9FD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149507" y="3448631"/>
                <a:ext cx="1368152" cy="1368000"/>
              </a:xfrm>
              <a:prstGeom prst="ellipse">
                <a:avLst/>
              </a:prstGeom>
              <a:pattFill prst="pct30">
                <a:fgClr>
                  <a:schemeClr val="accent1"/>
                </a:fgClr>
                <a:bgClr>
                  <a:schemeClr val="bg1"/>
                </a:bgClr>
              </a:patt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grpSp>
            <p:nvGrpSpPr>
              <p:cNvPr id="32" name="Grupo 31">
                <a:extLst>
                  <a:ext uri="{FF2B5EF4-FFF2-40B4-BE49-F238E27FC236}">
                    <a16:creationId xmlns:a16="http://schemas.microsoft.com/office/drawing/2014/main" id="{CBC521ED-5D40-4C20-9A19-2FBBFF7CD360}"/>
                  </a:ext>
                </a:extLst>
              </p:cNvPr>
              <p:cNvGrpSpPr/>
              <p:nvPr/>
            </p:nvGrpSpPr>
            <p:grpSpPr>
              <a:xfrm>
                <a:off x="5194243" y="3864960"/>
                <a:ext cx="1254572" cy="918389"/>
                <a:chOff x="5194243" y="3864960"/>
                <a:chExt cx="1254572" cy="918389"/>
              </a:xfrm>
            </p:grpSpPr>
            <p:sp>
              <p:nvSpPr>
                <p:cNvPr id="33" name="Elipse 32">
                  <a:extLst>
                    <a:ext uri="{FF2B5EF4-FFF2-40B4-BE49-F238E27FC236}">
                      <a16:creationId xmlns:a16="http://schemas.microsoft.com/office/drawing/2014/main" id="{DE1030EA-6BD7-4A86-A77C-43C54E08C1A9}"/>
                    </a:ext>
                  </a:extLst>
                </p:cNvPr>
                <p:cNvSpPr/>
                <p:nvPr/>
              </p:nvSpPr>
              <p:spPr>
                <a:xfrm rot="1506832">
                  <a:off x="5194243" y="3891798"/>
                  <a:ext cx="720000" cy="144000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34" name="Elipse 33">
                  <a:extLst>
                    <a:ext uri="{FF2B5EF4-FFF2-40B4-BE49-F238E27FC236}">
                      <a16:creationId xmlns:a16="http://schemas.microsoft.com/office/drawing/2014/main" id="{3EC1670A-B1E1-4DC5-99B8-D9FAAC9A2E6C}"/>
                    </a:ext>
                  </a:extLst>
                </p:cNvPr>
                <p:cNvSpPr/>
                <p:nvPr/>
              </p:nvSpPr>
              <p:spPr>
                <a:xfrm rot="8606152">
                  <a:off x="5728815" y="3864960"/>
                  <a:ext cx="720000" cy="144000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35" name="Elipse 34">
                  <a:extLst>
                    <a:ext uri="{FF2B5EF4-FFF2-40B4-BE49-F238E27FC236}">
                      <a16:creationId xmlns:a16="http://schemas.microsoft.com/office/drawing/2014/main" id="{2EE1C082-B8DE-4DD1-A07F-C845B9E2ED23}"/>
                    </a:ext>
                  </a:extLst>
                </p:cNvPr>
                <p:cNvSpPr/>
                <p:nvPr/>
              </p:nvSpPr>
              <p:spPr>
                <a:xfrm rot="16200000">
                  <a:off x="5478474" y="4351349"/>
                  <a:ext cx="720000" cy="144000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</p:grpSp>
        </p:grpSp>
      </p:grpSp>
      <p:grpSp>
        <p:nvGrpSpPr>
          <p:cNvPr id="36" name="Grupo 35">
            <a:extLst>
              <a:ext uri="{FF2B5EF4-FFF2-40B4-BE49-F238E27FC236}">
                <a16:creationId xmlns:a16="http://schemas.microsoft.com/office/drawing/2014/main" id="{5A05E5BD-B407-48AA-9372-826A8A8222BA}"/>
              </a:ext>
            </a:extLst>
          </p:cNvPr>
          <p:cNvGrpSpPr>
            <a:grpSpLocks noChangeAspect="1"/>
          </p:cNvGrpSpPr>
          <p:nvPr/>
        </p:nvGrpSpPr>
        <p:grpSpPr>
          <a:xfrm>
            <a:off x="1346782" y="3430400"/>
            <a:ext cx="565003" cy="361400"/>
            <a:chOff x="2177887" y="4728404"/>
            <a:chExt cx="1395531" cy="892641"/>
          </a:xfrm>
        </p:grpSpPr>
        <p:sp>
          <p:nvSpPr>
            <p:cNvPr id="37" name="Rectángulo 36">
              <a:extLst>
                <a:ext uri="{FF2B5EF4-FFF2-40B4-BE49-F238E27FC236}">
                  <a16:creationId xmlns:a16="http://schemas.microsoft.com/office/drawing/2014/main" id="{238749D0-B86C-4F97-9C83-7C30F7BF9733}"/>
                </a:ext>
              </a:extLst>
            </p:cNvPr>
            <p:cNvSpPr/>
            <p:nvPr/>
          </p:nvSpPr>
          <p:spPr>
            <a:xfrm>
              <a:off x="2180781" y="4728404"/>
              <a:ext cx="1392516" cy="89264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38" name="Rectangle 86" descr="Horizontal oscura">
              <a:extLst>
                <a:ext uri="{FF2B5EF4-FFF2-40B4-BE49-F238E27FC236}">
                  <a16:creationId xmlns:a16="http://schemas.microsoft.com/office/drawing/2014/main" id="{D976FBB3-184C-4B61-887F-B019076920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0781" y="5309125"/>
              <a:ext cx="1392637" cy="292770"/>
            </a:xfrm>
            <a:prstGeom prst="rect">
              <a:avLst/>
            </a:prstGeom>
            <a:pattFill prst="dkHorz">
              <a:fgClr>
                <a:srgbClr val="000066"/>
              </a:fgClr>
              <a:bgClr>
                <a:schemeClr val="accent5">
                  <a:lumMod val="20000"/>
                  <a:lumOff val="80000"/>
                </a:schemeClr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39" name="Rectangle 86" descr="Horizontal oscura">
              <a:extLst>
                <a:ext uri="{FF2B5EF4-FFF2-40B4-BE49-F238E27FC236}">
                  <a16:creationId xmlns:a16="http://schemas.microsoft.com/office/drawing/2014/main" id="{29DD3AE7-029C-4D9D-B134-C90E3F6862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7887" y="4728404"/>
              <a:ext cx="1392637" cy="285645"/>
            </a:xfrm>
            <a:prstGeom prst="rect">
              <a:avLst/>
            </a:prstGeom>
            <a:pattFill prst="dkHorz">
              <a:fgClr>
                <a:srgbClr val="FF0000"/>
              </a:fgClr>
              <a:bgClr>
                <a:schemeClr val="accent6">
                  <a:lumMod val="20000"/>
                  <a:lumOff val="80000"/>
                </a:schemeClr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40" name="Oval 88">
              <a:extLst>
                <a:ext uri="{FF2B5EF4-FFF2-40B4-BE49-F238E27FC236}">
                  <a16:creationId xmlns:a16="http://schemas.microsoft.com/office/drawing/2014/main" id="{2EA416B6-BC95-4282-94A1-AE8FA98305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88562" y="4860176"/>
              <a:ext cx="571289" cy="571290"/>
            </a:xfrm>
            <a:prstGeom prst="ellipse">
              <a:avLst/>
            </a:prstGeom>
            <a:solidFill>
              <a:srgbClr val="FFC000"/>
            </a:solidFill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41" name="AutoShape 89" descr="Horizontal oscura">
              <a:extLst>
                <a:ext uri="{FF2B5EF4-FFF2-40B4-BE49-F238E27FC236}">
                  <a16:creationId xmlns:a16="http://schemas.microsoft.com/office/drawing/2014/main" id="{90AD9DC2-B107-4472-A0DA-6CC787B50FB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677998" y="4989228"/>
              <a:ext cx="458516" cy="31318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97 w 21600"/>
                <a:gd name="T13" fmla="*/ 4472 h 21600"/>
                <a:gd name="T14" fmla="*/ 17103 w 21600"/>
                <a:gd name="T15" fmla="*/ 1712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dirty="0"/>
            </a:p>
          </p:txBody>
        </p:sp>
      </p:grpSp>
      <p:sp>
        <p:nvSpPr>
          <p:cNvPr id="42" name="CuadroTexto 41"/>
          <p:cNvSpPr txBox="1"/>
          <p:nvPr/>
        </p:nvSpPr>
        <p:spPr>
          <a:xfrm>
            <a:off x="1686597" y="4334569"/>
            <a:ext cx="4203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smtClean="0"/>
              <a:t>2BC *</a:t>
            </a:r>
            <a:endParaRPr lang="es-ES" sz="800" dirty="0"/>
          </a:p>
        </p:txBody>
      </p:sp>
      <p:grpSp>
        <p:nvGrpSpPr>
          <p:cNvPr id="43" name="16 Grupo"/>
          <p:cNvGrpSpPr>
            <a:grpSpLocks/>
          </p:cNvGrpSpPr>
          <p:nvPr/>
        </p:nvGrpSpPr>
        <p:grpSpPr bwMode="auto">
          <a:xfrm rot="16403249">
            <a:off x="3012303" y="4015869"/>
            <a:ext cx="178646" cy="201091"/>
            <a:chOff x="1835696" y="1268760"/>
            <a:chExt cx="540000" cy="540000"/>
          </a:xfrm>
        </p:grpSpPr>
        <p:sp>
          <p:nvSpPr>
            <p:cNvPr id="44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45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cxnSp>
        <p:nvCxnSpPr>
          <p:cNvPr id="46" name="Conector recto 102"/>
          <p:cNvCxnSpPr>
            <a:endCxn id="44" idx="6"/>
          </p:cNvCxnSpPr>
          <p:nvPr/>
        </p:nvCxnSpPr>
        <p:spPr>
          <a:xfrm rot="5400000">
            <a:off x="2916660" y="3245946"/>
            <a:ext cx="971547" cy="591057"/>
          </a:xfrm>
          <a:prstGeom prst="bentConnector3">
            <a:avLst>
              <a:gd name="adj1" fmla="val 0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CuadroTexto 46"/>
          <p:cNvSpPr txBox="1"/>
          <p:nvPr/>
        </p:nvSpPr>
        <p:spPr>
          <a:xfrm>
            <a:off x="2582997" y="3893267"/>
            <a:ext cx="506870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sz="900" dirty="0" smtClean="0"/>
              <a:t>BGEN1</a:t>
            </a:r>
            <a:endParaRPr lang="es-ES" sz="900" dirty="0"/>
          </a:p>
        </p:txBody>
      </p:sp>
      <p:grpSp>
        <p:nvGrpSpPr>
          <p:cNvPr id="48" name="Grupo 47">
            <a:extLst>
              <a:ext uri="{FF2B5EF4-FFF2-40B4-BE49-F238E27FC236}">
                <a16:creationId xmlns:a16="http://schemas.microsoft.com/office/drawing/2014/main" id="{D6D3D858-DBCB-45A1-8E6C-AE6FEA05CD2F}"/>
              </a:ext>
            </a:extLst>
          </p:cNvPr>
          <p:cNvGrpSpPr>
            <a:grpSpLocks noChangeAspect="1"/>
          </p:cNvGrpSpPr>
          <p:nvPr/>
        </p:nvGrpSpPr>
        <p:grpSpPr>
          <a:xfrm>
            <a:off x="1716946" y="2781493"/>
            <a:ext cx="415935" cy="348528"/>
            <a:chOff x="5076000" y="3438818"/>
            <a:chExt cx="1656000" cy="1387626"/>
          </a:xfrm>
        </p:grpSpPr>
        <p:sp>
          <p:nvSpPr>
            <p:cNvPr id="49" name="Rectángulo 48">
              <a:extLst>
                <a:ext uri="{FF2B5EF4-FFF2-40B4-BE49-F238E27FC236}">
                  <a16:creationId xmlns:a16="http://schemas.microsoft.com/office/drawing/2014/main" id="{CD948BF4-9D5A-48A9-884B-95F45C4BE600}"/>
                </a:ext>
              </a:extLst>
            </p:cNvPr>
            <p:cNvSpPr/>
            <p:nvPr/>
          </p:nvSpPr>
          <p:spPr>
            <a:xfrm>
              <a:off x="5076000" y="3438818"/>
              <a:ext cx="1656000" cy="138762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50" name="Grupo 49">
              <a:extLst>
                <a:ext uri="{FF2B5EF4-FFF2-40B4-BE49-F238E27FC236}">
                  <a16:creationId xmlns:a16="http://schemas.microsoft.com/office/drawing/2014/main" id="{1E819934-74F8-49E2-83A6-98CF62ADE5A1}"/>
                </a:ext>
              </a:extLst>
            </p:cNvPr>
            <p:cNvGrpSpPr/>
            <p:nvPr/>
          </p:nvGrpSpPr>
          <p:grpSpPr>
            <a:xfrm>
              <a:off x="5149507" y="3448631"/>
              <a:ext cx="1368152" cy="1368000"/>
              <a:chOff x="5149507" y="3448631"/>
              <a:chExt cx="1368152" cy="1368000"/>
            </a:xfrm>
          </p:grpSpPr>
          <p:sp>
            <p:nvSpPr>
              <p:cNvPr id="51" name="Elipse 50">
                <a:extLst>
                  <a:ext uri="{FF2B5EF4-FFF2-40B4-BE49-F238E27FC236}">
                    <a16:creationId xmlns:a16="http://schemas.microsoft.com/office/drawing/2014/main" id="{68857DEE-A2B7-4AD6-8CE7-9FA9989B9FD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149507" y="3448631"/>
                <a:ext cx="1368152" cy="1368000"/>
              </a:xfrm>
              <a:prstGeom prst="ellipse">
                <a:avLst/>
              </a:prstGeom>
              <a:pattFill prst="pct30">
                <a:fgClr>
                  <a:schemeClr val="accent1"/>
                </a:fgClr>
                <a:bgClr>
                  <a:schemeClr val="bg1"/>
                </a:bgClr>
              </a:patt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grpSp>
            <p:nvGrpSpPr>
              <p:cNvPr id="52" name="Grupo 51">
                <a:extLst>
                  <a:ext uri="{FF2B5EF4-FFF2-40B4-BE49-F238E27FC236}">
                    <a16:creationId xmlns:a16="http://schemas.microsoft.com/office/drawing/2014/main" id="{CBC521ED-5D40-4C20-9A19-2FBBFF7CD360}"/>
                  </a:ext>
                </a:extLst>
              </p:cNvPr>
              <p:cNvGrpSpPr/>
              <p:nvPr/>
            </p:nvGrpSpPr>
            <p:grpSpPr>
              <a:xfrm>
                <a:off x="5194243" y="3864960"/>
                <a:ext cx="1254572" cy="918389"/>
                <a:chOff x="5194243" y="3864960"/>
                <a:chExt cx="1254572" cy="918389"/>
              </a:xfrm>
            </p:grpSpPr>
            <p:sp>
              <p:nvSpPr>
                <p:cNvPr id="53" name="Elipse 52">
                  <a:extLst>
                    <a:ext uri="{FF2B5EF4-FFF2-40B4-BE49-F238E27FC236}">
                      <a16:creationId xmlns:a16="http://schemas.microsoft.com/office/drawing/2014/main" id="{DE1030EA-6BD7-4A86-A77C-43C54E08C1A9}"/>
                    </a:ext>
                  </a:extLst>
                </p:cNvPr>
                <p:cNvSpPr/>
                <p:nvPr/>
              </p:nvSpPr>
              <p:spPr>
                <a:xfrm rot="1506832">
                  <a:off x="5194243" y="3891798"/>
                  <a:ext cx="720000" cy="144000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54" name="Elipse 53">
                  <a:extLst>
                    <a:ext uri="{FF2B5EF4-FFF2-40B4-BE49-F238E27FC236}">
                      <a16:creationId xmlns:a16="http://schemas.microsoft.com/office/drawing/2014/main" id="{3EC1670A-B1E1-4DC5-99B8-D9FAAC9A2E6C}"/>
                    </a:ext>
                  </a:extLst>
                </p:cNvPr>
                <p:cNvSpPr/>
                <p:nvPr/>
              </p:nvSpPr>
              <p:spPr>
                <a:xfrm rot="8606152">
                  <a:off x="5728815" y="3864960"/>
                  <a:ext cx="720000" cy="144000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55" name="Elipse 54">
                  <a:extLst>
                    <a:ext uri="{FF2B5EF4-FFF2-40B4-BE49-F238E27FC236}">
                      <a16:creationId xmlns:a16="http://schemas.microsoft.com/office/drawing/2014/main" id="{2EE1C082-B8DE-4DD1-A07F-C845B9E2ED23}"/>
                    </a:ext>
                  </a:extLst>
                </p:cNvPr>
                <p:cNvSpPr/>
                <p:nvPr/>
              </p:nvSpPr>
              <p:spPr>
                <a:xfrm rot="16200000">
                  <a:off x="5478474" y="4351349"/>
                  <a:ext cx="720000" cy="144000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</p:grpSp>
        </p:grpSp>
      </p:grpSp>
      <p:grpSp>
        <p:nvGrpSpPr>
          <p:cNvPr id="56" name="Grupo 55">
            <a:extLst>
              <a:ext uri="{FF2B5EF4-FFF2-40B4-BE49-F238E27FC236}">
                <a16:creationId xmlns:a16="http://schemas.microsoft.com/office/drawing/2014/main" id="{5A05E5BD-B407-48AA-9372-826A8A8222BA}"/>
              </a:ext>
            </a:extLst>
          </p:cNvPr>
          <p:cNvGrpSpPr>
            <a:grpSpLocks noChangeAspect="1"/>
          </p:cNvGrpSpPr>
          <p:nvPr/>
        </p:nvGrpSpPr>
        <p:grpSpPr>
          <a:xfrm>
            <a:off x="2084201" y="2771053"/>
            <a:ext cx="565003" cy="361400"/>
            <a:chOff x="2177887" y="4728404"/>
            <a:chExt cx="1395531" cy="892641"/>
          </a:xfrm>
        </p:grpSpPr>
        <p:sp>
          <p:nvSpPr>
            <p:cNvPr id="57" name="Rectángulo 56">
              <a:extLst>
                <a:ext uri="{FF2B5EF4-FFF2-40B4-BE49-F238E27FC236}">
                  <a16:creationId xmlns:a16="http://schemas.microsoft.com/office/drawing/2014/main" id="{238749D0-B86C-4F97-9C83-7C30F7BF9733}"/>
                </a:ext>
              </a:extLst>
            </p:cNvPr>
            <p:cNvSpPr/>
            <p:nvPr/>
          </p:nvSpPr>
          <p:spPr>
            <a:xfrm>
              <a:off x="2180781" y="4728404"/>
              <a:ext cx="1392516" cy="89264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58" name="Rectangle 86" descr="Horizontal oscura">
              <a:extLst>
                <a:ext uri="{FF2B5EF4-FFF2-40B4-BE49-F238E27FC236}">
                  <a16:creationId xmlns:a16="http://schemas.microsoft.com/office/drawing/2014/main" id="{D976FBB3-184C-4B61-887F-B019076920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0781" y="5309125"/>
              <a:ext cx="1392637" cy="292770"/>
            </a:xfrm>
            <a:prstGeom prst="rect">
              <a:avLst/>
            </a:prstGeom>
            <a:pattFill prst="dkHorz">
              <a:fgClr>
                <a:srgbClr val="000066"/>
              </a:fgClr>
              <a:bgClr>
                <a:schemeClr val="accent5">
                  <a:lumMod val="20000"/>
                  <a:lumOff val="80000"/>
                </a:schemeClr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59" name="Rectangle 86" descr="Horizontal oscura">
              <a:extLst>
                <a:ext uri="{FF2B5EF4-FFF2-40B4-BE49-F238E27FC236}">
                  <a16:creationId xmlns:a16="http://schemas.microsoft.com/office/drawing/2014/main" id="{29DD3AE7-029C-4D9D-B134-C90E3F6862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7887" y="4728404"/>
              <a:ext cx="1392637" cy="285645"/>
            </a:xfrm>
            <a:prstGeom prst="rect">
              <a:avLst/>
            </a:prstGeom>
            <a:pattFill prst="dkHorz">
              <a:fgClr>
                <a:srgbClr val="FF0000"/>
              </a:fgClr>
              <a:bgClr>
                <a:schemeClr val="accent6">
                  <a:lumMod val="20000"/>
                  <a:lumOff val="80000"/>
                </a:schemeClr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60" name="Oval 88">
              <a:extLst>
                <a:ext uri="{FF2B5EF4-FFF2-40B4-BE49-F238E27FC236}">
                  <a16:creationId xmlns:a16="http://schemas.microsoft.com/office/drawing/2014/main" id="{2EA416B6-BC95-4282-94A1-AE8FA98305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88562" y="4860176"/>
              <a:ext cx="571289" cy="571290"/>
            </a:xfrm>
            <a:prstGeom prst="ellipse">
              <a:avLst/>
            </a:prstGeom>
            <a:solidFill>
              <a:srgbClr val="FFC000"/>
            </a:solidFill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61" name="AutoShape 89" descr="Horizontal oscura">
              <a:extLst>
                <a:ext uri="{FF2B5EF4-FFF2-40B4-BE49-F238E27FC236}">
                  <a16:creationId xmlns:a16="http://schemas.microsoft.com/office/drawing/2014/main" id="{90AD9DC2-B107-4472-A0DA-6CC787B50FB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677998" y="4989228"/>
              <a:ext cx="458516" cy="31318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97 w 21600"/>
                <a:gd name="T13" fmla="*/ 4472 h 21600"/>
                <a:gd name="T14" fmla="*/ 17103 w 21600"/>
                <a:gd name="T15" fmla="*/ 1712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dirty="0"/>
            </a:p>
          </p:txBody>
        </p:sp>
      </p:grpSp>
      <p:sp>
        <p:nvSpPr>
          <p:cNvPr id="62" name="Freeform 29"/>
          <p:cNvSpPr>
            <a:spLocks/>
          </p:cNvSpPr>
          <p:nvPr/>
        </p:nvSpPr>
        <p:spPr bwMode="auto">
          <a:xfrm rot="5400000">
            <a:off x="2589299" y="2676533"/>
            <a:ext cx="330214" cy="1239220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cxnSp>
        <p:nvCxnSpPr>
          <p:cNvPr id="66" name="Conector recto 65"/>
          <p:cNvCxnSpPr/>
          <p:nvPr/>
        </p:nvCxnSpPr>
        <p:spPr>
          <a:xfrm flipV="1">
            <a:off x="3506173" y="3192021"/>
            <a:ext cx="432" cy="68367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ector recto 69"/>
          <p:cNvCxnSpPr/>
          <p:nvPr/>
        </p:nvCxnSpPr>
        <p:spPr>
          <a:xfrm flipH="1" flipV="1">
            <a:off x="3331378" y="3452843"/>
            <a:ext cx="13974" cy="662243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16 Grupo"/>
          <p:cNvGrpSpPr>
            <a:grpSpLocks/>
          </p:cNvGrpSpPr>
          <p:nvPr/>
        </p:nvGrpSpPr>
        <p:grpSpPr bwMode="auto">
          <a:xfrm rot="16403249">
            <a:off x="2742785" y="3358746"/>
            <a:ext cx="178646" cy="201091"/>
            <a:chOff x="1835696" y="1268760"/>
            <a:chExt cx="540000" cy="540000"/>
          </a:xfrm>
        </p:grpSpPr>
        <p:sp>
          <p:nvSpPr>
            <p:cNvPr id="73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74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sp>
        <p:nvSpPr>
          <p:cNvPr id="75" name="CuadroTexto 74"/>
          <p:cNvSpPr txBox="1"/>
          <p:nvPr/>
        </p:nvSpPr>
        <p:spPr>
          <a:xfrm>
            <a:off x="2286548" y="3242247"/>
            <a:ext cx="506870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sz="900" dirty="0" smtClean="0"/>
              <a:t>BGEN2</a:t>
            </a:r>
            <a:endParaRPr lang="es-ES" sz="900" dirty="0"/>
          </a:p>
        </p:txBody>
      </p:sp>
      <p:cxnSp>
        <p:nvCxnSpPr>
          <p:cNvPr id="81" name="Conector recto 102"/>
          <p:cNvCxnSpPr>
            <a:endCxn id="73" idx="6"/>
          </p:cNvCxnSpPr>
          <p:nvPr/>
        </p:nvCxnSpPr>
        <p:spPr>
          <a:xfrm rot="5400000">
            <a:off x="2818629" y="3078312"/>
            <a:ext cx="310571" cy="273055"/>
          </a:xfrm>
          <a:prstGeom prst="bentConnector3">
            <a:avLst>
              <a:gd name="adj1" fmla="val 238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Rectángulo 89"/>
          <p:cNvSpPr/>
          <p:nvPr/>
        </p:nvSpPr>
        <p:spPr>
          <a:xfrm>
            <a:off x="713275" y="379613"/>
            <a:ext cx="3011055" cy="15817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sp>
        <p:nvSpPr>
          <p:cNvPr id="91" name="Freeform 29"/>
          <p:cNvSpPr>
            <a:spLocks/>
          </p:cNvSpPr>
          <p:nvPr/>
        </p:nvSpPr>
        <p:spPr bwMode="auto">
          <a:xfrm rot="5400000">
            <a:off x="2371035" y="565691"/>
            <a:ext cx="307384" cy="2258530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92" name="Freeform 29"/>
          <p:cNvSpPr>
            <a:spLocks/>
          </p:cNvSpPr>
          <p:nvPr/>
        </p:nvSpPr>
        <p:spPr bwMode="auto">
          <a:xfrm rot="5400000">
            <a:off x="2620248" y="561239"/>
            <a:ext cx="235814" cy="1831674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93" name="Grupo 92">
            <a:extLst>
              <a:ext uri="{FF2B5EF4-FFF2-40B4-BE49-F238E27FC236}">
                <a16:creationId xmlns:a16="http://schemas.microsoft.com/office/drawing/2014/main" id="{D6D3D858-DBCB-45A1-8E6C-AE6FEA05CD2F}"/>
              </a:ext>
            </a:extLst>
          </p:cNvPr>
          <p:cNvGrpSpPr>
            <a:grpSpLocks noChangeAspect="1"/>
          </p:cNvGrpSpPr>
          <p:nvPr/>
        </p:nvGrpSpPr>
        <p:grpSpPr>
          <a:xfrm>
            <a:off x="979527" y="1158478"/>
            <a:ext cx="415935" cy="348528"/>
            <a:chOff x="5076000" y="3438818"/>
            <a:chExt cx="1656000" cy="1387626"/>
          </a:xfrm>
        </p:grpSpPr>
        <p:sp>
          <p:nvSpPr>
            <p:cNvPr id="94" name="Rectángulo 93">
              <a:extLst>
                <a:ext uri="{FF2B5EF4-FFF2-40B4-BE49-F238E27FC236}">
                  <a16:creationId xmlns:a16="http://schemas.microsoft.com/office/drawing/2014/main" id="{CD948BF4-9D5A-48A9-884B-95F45C4BE600}"/>
                </a:ext>
              </a:extLst>
            </p:cNvPr>
            <p:cNvSpPr/>
            <p:nvPr/>
          </p:nvSpPr>
          <p:spPr>
            <a:xfrm>
              <a:off x="5076000" y="3438818"/>
              <a:ext cx="1656000" cy="138762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95" name="Grupo 94">
              <a:extLst>
                <a:ext uri="{FF2B5EF4-FFF2-40B4-BE49-F238E27FC236}">
                  <a16:creationId xmlns:a16="http://schemas.microsoft.com/office/drawing/2014/main" id="{1E819934-74F8-49E2-83A6-98CF62ADE5A1}"/>
                </a:ext>
              </a:extLst>
            </p:cNvPr>
            <p:cNvGrpSpPr/>
            <p:nvPr/>
          </p:nvGrpSpPr>
          <p:grpSpPr>
            <a:xfrm>
              <a:off x="5149507" y="3448631"/>
              <a:ext cx="1368152" cy="1368000"/>
              <a:chOff x="5149507" y="3448631"/>
              <a:chExt cx="1368152" cy="1368000"/>
            </a:xfrm>
          </p:grpSpPr>
          <p:sp>
            <p:nvSpPr>
              <p:cNvPr id="96" name="Elipse 95">
                <a:extLst>
                  <a:ext uri="{FF2B5EF4-FFF2-40B4-BE49-F238E27FC236}">
                    <a16:creationId xmlns:a16="http://schemas.microsoft.com/office/drawing/2014/main" id="{68857DEE-A2B7-4AD6-8CE7-9FA9989B9FD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149507" y="3448631"/>
                <a:ext cx="1368152" cy="1368000"/>
              </a:xfrm>
              <a:prstGeom prst="ellipse">
                <a:avLst/>
              </a:prstGeom>
              <a:pattFill prst="pct30">
                <a:fgClr>
                  <a:schemeClr val="accent1"/>
                </a:fgClr>
                <a:bgClr>
                  <a:schemeClr val="bg1"/>
                </a:bgClr>
              </a:patt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grpSp>
            <p:nvGrpSpPr>
              <p:cNvPr id="97" name="Grupo 96">
                <a:extLst>
                  <a:ext uri="{FF2B5EF4-FFF2-40B4-BE49-F238E27FC236}">
                    <a16:creationId xmlns:a16="http://schemas.microsoft.com/office/drawing/2014/main" id="{CBC521ED-5D40-4C20-9A19-2FBBFF7CD360}"/>
                  </a:ext>
                </a:extLst>
              </p:cNvPr>
              <p:cNvGrpSpPr/>
              <p:nvPr/>
            </p:nvGrpSpPr>
            <p:grpSpPr>
              <a:xfrm>
                <a:off x="5194243" y="3864960"/>
                <a:ext cx="1254572" cy="918389"/>
                <a:chOff x="5194243" y="3864960"/>
                <a:chExt cx="1254572" cy="918389"/>
              </a:xfrm>
            </p:grpSpPr>
            <p:sp>
              <p:nvSpPr>
                <p:cNvPr id="98" name="Elipse 97">
                  <a:extLst>
                    <a:ext uri="{FF2B5EF4-FFF2-40B4-BE49-F238E27FC236}">
                      <a16:creationId xmlns:a16="http://schemas.microsoft.com/office/drawing/2014/main" id="{DE1030EA-6BD7-4A86-A77C-43C54E08C1A9}"/>
                    </a:ext>
                  </a:extLst>
                </p:cNvPr>
                <p:cNvSpPr/>
                <p:nvPr/>
              </p:nvSpPr>
              <p:spPr>
                <a:xfrm rot="1506832">
                  <a:off x="5194243" y="3891798"/>
                  <a:ext cx="720000" cy="144000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99" name="Elipse 98">
                  <a:extLst>
                    <a:ext uri="{FF2B5EF4-FFF2-40B4-BE49-F238E27FC236}">
                      <a16:creationId xmlns:a16="http://schemas.microsoft.com/office/drawing/2014/main" id="{3EC1670A-B1E1-4DC5-99B8-D9FAAC9A2E6C}"/>
                    </a:ext>
                  </a:extLst>
                </p:cNvPr>
                <p:cNvSpPr/>
                <p:nvPr/>
              </p:nvSpPr>
              <p:spPr>
                <a:xfrm rot="8606152">
                  <a:off x="5728815" y="3864960"/>
                  <a:ext cx="720000" cy="144000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100" name="Elipse 99">
                  <a:extLst>
                    <a:ext uri="{FF2B5EF4-FFF2-40B4-BE49-F238E27FC236}">
                      <a16:creationId xmlns:a16="http://schemas.microsoft.com/office/drawing/2014/main" id="{2EE1C082-B8DE-4DD1-A07F-C845B9E2ED23}"/>
                    </a:ext>
                  </a:extLst>
                </p:cNvPr>
                <p:cNvSpPr/>
                <p:nvPr/>
              </p:nvSpPr>
              <p:spPr>
                <a:xfrm rot="16200000">
                  <a:off x="5478474" y="4351349"/>
                  <a:ext cx="720000" cy="144000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</p:grpSp>
        </p:grpSp>
      </p:grpSp>
      <p:grpSp>
        <p:nvGrpSpPr>
          <p:cNvPr id="101" name="Grupo 100">
            <a:extLst>
              <a:ext uri="{FF2B5EF4-FFF2-40B4-BE49-F238E27FC236}">
                <a16:creationId xmlns:a16="http://schemas.microsoft.com/office/drawing/2014/main" id="{5A05E5BD-B407-48AA-9372-826A8A8222BA}"/>
              </a:ext>
            </a:extLst>
          </p:cNvPr>
          <p:cNvGrpSpPr>
            <a:grpSpLocks noChangeAspect="1"/>
          </p:cNvGrpSpPr>
          <p:nvPr/>
        </p:nvGrpSpPr>
        <p:grpSpPr>
          <a:xfrm>
            <a:off x="1346782" y="1148038"/>
            <a:ext cx="565003" cy="361400"/>
            <a:chOff x="2177887" y="4728404"/>
            <a:chExt cx="1395531" cy="892641"/>
          </a:xfrm>
        </p:grpSpPr>
        <p:sp>
          <p:nvSpPr>
            <p:cNvPr id="102" name="Rectángulo 101">
              <a:extLst>
                <a:ext uri="{FF2B5EF4-FFF2-40B4-BE49-F238E27FC236}">
                  <a16:creationId xmlns:a16="http://schemas.microsoft.com/office/drawing/2014/main" id="{238749D0-B86C-4F97-9C83-7C30F7BF9733}"/>
                </a:ext>
              </a:extLst>
            </p:cNvPr>
            <p:cNvSpPr/>
            <p:nvPr/>
          </p:nvSpPr>
          <p:spPr>
            <a:xfrm>
              <a:off x="2180781" y="4728404"/>
              <a:ext cx="1392516" cy="89264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03" name="Rectangle 86" descr="Horizontal oscura">
              <a:extLst>
                <a:ext uri="{FF2B5EF4-FFF2-40B4-BE49-F238E27FC236}">
                  <a16:creationId xmlns:a16="http://schemas.microsoft.com/office/drawing/2014/main" id="{D976FBB3-184C-4B61-887F-B019076920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0781" y="5309125"/>
              <a:ext cx="1392637" cy="292770"/>
            </a:xfrm>
            <a:prstGeom prst="rect">
              <a:avLst/>
            </a:prstGeom>
            <a:pattFill prst="dkHorz">
              <a:fgClr>
                <a:srgbClr val="000066"/>
              </a:fgClr>
              <a:bgClr>
                <a:schemeClr val="accent5">
                  <a:lumMod val="20000"/>
                  <a:lumOff val="80000"/>
                </a:schemeClr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104" name="Rectangle 86" descr="Horizontal oscura">
              <a:extLst>
                <a:ext uri="{FF2B5EF4-FFF2-40B4-BE49-F238E27FC236}">
                  <a16:creationId xmlns:a16="http://schemas.microsoft.com/office/drawing/2014/main" id="{29DD3AE7-029C-4D9D-B134-C90E3F6862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7887" y="4728404"/>
              <a:ext cx="1392637" cy="285645"/>
            </a:xfrm>
            <a:prstGeom prst="rect">
              <a:avLst/>
            </a:prstGeom>
            <a:pattFill prst="dkHorz">
              <a:fgClr>
                <a:srgbClr val="FF0000"/>
              </a:fgClr>
              <a:bgClr>
                <a:schemeClr val="accent6">
                  <a:lumMod val="20000"/>
                  <a:lumOff val="80000"/>
                </a:schemeClr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105" name="Oval 88">
              <a:extLst>
                <a:ext uri="{FF2B5EF4-FFF2-40B4-BE49-F238E27FC236}">
                  <a16:creationId xmlns:a16="http://schemas.microsoft.com/office/drawing/2014/main" id="{2EA416B6-BC95-4282-94A1-AE8FA98305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88562" y="4860176"/>
              <a:ext cx="571289" cy="571290"/>
            </a:xfrm>
            <a:prstGeom prst="ellipse">
              <a:avLst/>
            </a:prstGeom>
            <a:solidFill>
              <a:srgbClr val="FFC000"/>
            </a:solidFill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106" name="AutoShape 89" descr="Horizontal oscura">
              <a:extLst>
                <a:ext uri="{FF2B5EF4-FFF2-40B4-BE49-F238E27FC236}">
                  <a16:creationId xmlns:a16="http://schemas.microsoft.com/office/drawing/2014/main" id="{90AD9DC2-B107-4472-A0DA-6CC787B50FB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677998" y="4989228"/>
              <a:ext cx="458516" cy="31318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97 w 21600"/>
                <a:gd name="T13" fmla="*/ 4472 h 21600"/>
                <a:gd name="T14" fmla="*/ 17103 w 21600"/>
                <a:gd name="T15" fmla="*/ 1712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dirty="0"/>
            </a:p>
          </p:txBody>
        </p:sp>
      </p:grpSp>
      <p:grpSp>
        <p:nvGrpSpPr>
          <p:cNvPr id="107" name="16 Grupo"/>
          <p:cNvGrpSpPr>
            <a:grpSpLocks/>
          </p:cNvGrpSpPr>
          <p:nvPr/>
        </p:nvGrpSpPr>
        <p:grpSpPr bwMode="auto">
          <a:xfrm rot="16403249">
            <a:off x="3012303" y="1733507"/>
            <a:ext cx="178646" cy="201091"/>
            <a:chOff x="1835696" y="1268760"/>
            <a:chExt cx="540000" cy="540000"/>
          </a:xfrm>
        </p:grpSpPr>
        <p:sp>
          <p:nvSpPr>
            <p:cNvPr id="108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109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cxnSp>
        <p:nvCxnSpPr>
          <p:cNvPr id="110" name="Conector recto 102"/>
          <p:cNvCxnSpPr>
            <a:endCxn id="108" idx="6"/>
          </p:cNvCxnSpPr>
          <p:nvPr/>
        </p:nvCxnSpPr>
        <p:spPr>
          <a:xfrm rot="5400000">
            <a:off x="2916660" y="963584"/>
            <a:ext cx="971547" cy="591057"/>
          </a:xfrm>
          <a:prstGeom prst="bentConnector3">
            <a:avLst>
              <a:gd name="adj1" fmla="val 0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CuadroTexto 110"/>
          <p:cNvSpPr txBox="1"/>
          <p:nvPr/>
        </p:nvSpPr>
        <p:spPr>
          <a:xfrm>
            <a:off x="2582997" y="1610905"/>
            <a:ext cx="506870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sz="900" dirty="0" smtClean="0"/>
              <a:t>BGEN1</a:t>
            </a:r>
            <a:endParaRPr lang="es-ES" sz="900" dirty="0"/>
          </a:p>
        </p:txBody>
      </p:sp>
      <p:sp>
        <p:nvSpPr>
          <p:cNvPr id="134" name="CuadroTexto 133"/>
          <p:cNvSpPr txBox="1"/>
          <p:nvPr/>
        </p:nvSpPr>
        <p:spPr>
          <a:xfrm>
            <a:off x="952707" y="-29298"/>
            <a:ext cx="1251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Modificado</a:t>
            </a:r>
            <a:endParaRPr lang="es-ES" dirty="0"/>
          </a:p>
        </p:txBody>
      </p:sp>
      <p:sp>
        <p:nvSpPr>
          <p:cNvPr id="181" name="Freeform 29"/>
          <p:cNvSpPr>
            <a:spLocks/>
          </p:cNvSpPr>
          <p:nvPr/>
        </p:nvSpPr>
        <p:spPr bwMode="auto">
          <a:xfrm rot="5400000">
            <a:off x="2890968" y="4808584"/>
            <a:ext cx="248805" cy="966244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82" name="Rectángulo 181"/>
          <p:cNvSpPr/>
          <p:nvPr/>
        </p:nvSpPr>
        <p:spPr>
          <a:xfrm>
            <a:off x="699125" y="4886063"/>
            <a:ext cx="3011055" cy="15817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sp>
        <p:nvSpPr>
          <p:cNvPr id="183" name="Freeform 29"/>
          <p:cNvSpPr>
            <a:spLocks/>
          </p:cNvSpPr>
          <p:nvPr/>
        </p:nvSpPr>
        <p:spPr bwMode="auto">
          <a:xfrm rot="5400000">
            <a:off x="2356885" y="5072141"/>
            <a:ext cx="307384" cy="2258530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84" name="Freeform 29"/>
          <p:cNvSpPr>
            <a:spLocks/>
          </p:cNvSpPr>
          <p:nvPr/>
        </p:nvSpPr>
        <p:spPr bwMode="auto">
          <a:xfrm rot="5400000">
            <a:off x="2606098" y="5067689"/>
            <a:ext cx="235814" cy="1831674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185" name="Grupo 184">
            <a:extLst>
              <a:ext uri="{FF2B5EF4-FFF2-40B4-BE49-F238E27FC236}">
                <a16:creationId xmlns:a16="http://schemas.microsoft.com/office/drawing/2014/main" id="{D6D3D858-DBCB-45A1-8E6C-AE6FEA05CD2F}"/>
              </a:ext>
            </a:extLst>
          </p:cNvPr>
          <p:cNvGrpSpPr>
            <a:grpSpLocks noChangeAspect="1"/>
          </p:cNvGrpSpPr>
          <p:nvPr/>
        </p:nvGrpSpPr>
        <p:grpSpPr>
          <a:xfrm>
            <a:off x="965377" y="5664928"/>
            <a:ext cx="415935" cy="348528"/>
            <a:chOff x="5076000" y="3438818"/>
            <a:chExt cx="1656000" cy="1387626"/>
          </a:xfrm>
        </p:grpSpPr>
        <p:sp>
          <p:nvSpPr>
            <p:cNvPr id="186" name="Rectángulo 185">
              <a:extLst>
                <a:ext uri="{FF2B5EF4-FFF2-40B4-BE49-F238E27FC236}">
                  <a16:creationId xmlns:a16="http://schemas.microsoft.com/office/drawing/2014/main" id="{CD948BF4-9D5A-48A9-884B-95F45C4BE600}"/>
                </a:ext>
              </a:extLst>
            </p:cNvPr>
            <p:cNvSpPr/>
            <p:nvPr/>
          </p:nvSpPr>
          <p:spPr>
            <a:xfrm>
              <a:off x="5076000" y="3438818"/>
              <a:ext cx="1656000" cy="138762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187" name="Grupo 186">
              <a:extLst>
                <a:ext uri="{FF2B5EF4-FFF2-40B4-BE49-F238E27FC236}">
                  <a16:creationId xmlns:a16="http://schemas.microsoft.com/office/drawing/2014/main" id="{1E819934-74F8-49E2-83A6-98CF62ADE5A1}"/>
                </a:ext>
              </a:extLst>
            </p:cNvPr>
            <p:cNvGrpSpPr/>
            <p:nvPr/>
          </p:nvGrpSpPr>
          <p:grpSpPr>
            <a:xfrm>
              <a:off x="5149507" y="3448631"/>
              <a:ext cx="1368152" cy="1368000"/>
              <a:chOff x="5149507" y="3448631"/>
              <a:chExt cx="1368152" cy="1368000"/>
            </a:xfrm>
          </p:grpSpPr>
          <p:sp>
            <p:nvSpPr>
              <p:cNvPr id="188" name="Elipse 187">
                <a:extLst>
                  <a:ext uri="{FF2B5EF4-FFF2-40B4-BE49-F238E27FC236}">
                    <a16:creationId xmlns:a16="http://schemas.microsoft.com/office/drawing/2014/main" id="{68857DEE-A2B7-4AD6-8CE7-9FA9989B9FD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149507" y="3448631"/>
                <a:ext cx="1368152" cy="1368000"/>
              </a:xfrm>
              <a:prstGeom prst="ellipse">
                <a:avLst/>
              </a:prstGeom>
              <a:pattFill prst="pct30">
                <a:fgClr>
                  <a:schemeClr val="accent1"/>
                </a:fgClr>
                <a:bgClr>
                  <a:schemeClr val="bg1"/>
                </a:bgClr>
              </a:patt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grpSp>
            <p:nvGrpSpPr>
              <p:cNvPr id="189" name="Grupo 188">
                <a:extLst>
                  <a:ext uri="{FF2B5EF4-FFF2-40B4-BE49-F238E27FC236}">
                    <a16:creationId xmlns:a16="http://schemas.microsoft.com/office/drawing/2014/main" id="{CBC521ED-5D40-4C20-9A19-2FBBFF7CD360}"/>
                  </a:ext>
                </a:extLst>
              </p:cNvPr>
              <p:cNvGrpSpPr/>
              <p:nvPr/>
            </p:nvGrpSpPr>
            <p:grpSpPr>
              <a:xfrm>
                <a:off x="5194243" y="3864960"/>
                <a:ext cx="1254572" cy="918389"/>
                <a:chOff x="5194243" y="3864960"/>
                <a:chExt cx="1254572" cy="918389"/>
              </a:xfrm>
            </p:grpSpPr>
            <p:sp>
              <p:nvSpPr>
                <p:cNvPr id="190" name="Elipse 189">
                  <a:extLst>
                    <a:ext uri="{FF2B5EF4-FFF2-40B4-BE49-F238E27FC236}">
                      <a16:creationId xmlns:a16="http://schemas.microsoft.com/office/drawing/2014/main" id="{DE1030EA-6BD7-4A86-A77C-43C54E08C1A9}"/>
                    </a:ext>
                  </a:extLst>
                </p:cNvPr>
                <p:cNvSpPr/>
                <p:nvPr/>
              </p:nvSpPr>
              <p:spPr>
                <a:xfrm rot="1506832">
                  <a:off x="5194243" y="3891798"/>
                  <a:ext cx="720000" cy="144000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191" name="Elipse 190">
                  <a:extLst>
                    <a:ext uri="{FF2B5EF4-FFF2-40B4-BE49-F238E27FC236}">
                      <a16:creationId xmlns:a16="http://schemas.microsoft.com/office/drawing/2014/main" id="{3EC1670A-B1E1-4DC5-99B8-D9FAAC9A2E6C}"/>
                    </a:ext>
                  </a:extLst>
                </p:cNvPr>
                <p:cNvSpPr/>
                <p:nvPr/>
              </p:nvSpPr>
              <p:spPr>
                <a:xfrm rot="8606152">
                  <a:off x="5728815" y="3864960"/>
                  <a:ext cx="720000" cy="144000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192" name="Elipse 191">
                  <a:extLst>
                    <a:ext uri="{FF2B5EF4-FFF2-40B4-BE49-F238E27FC236}">
                      <a16:creationId xmlns:a16="http://schemas.microsoft.com/office/drawing/2014/main" id="{2EE1C082-B8DE-4DD1-A07F-C845B9E2ED23}"/>
                    </a:ext>
                  </a:extLst>
                </p:cNvPr>
                <p:cNvSpPr/>
                <p:nvPr/>
              </p:nvSpPr>
              <p:spPr>
                <a:xfrm rot="16200000">
                  <a:off x="5478474" y="4351349"/>
                  <a:ext cx="720000" cy="144000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</p:grpSp>
        </p:grpSp>
      </p:grpSp>
      <p:grpSp>
        <p:nvGrpSpPr>
          <p:cNvPr id="193" name="Grupo 192">
            <a:extLst>
              <a:ext uri="{FF2B5EF4-FFF2-40B4-BE49-F238E27FC236}">
                <a16:creationId xmlns:a16="http://schemas.microsoft.com/office/drawing/2014/main" id="{5A05E5BD-B407-48AA-9372-826A8A8222BA}"/>
              </a:ext>
            </a:extLst>
          </p:cNvPr>
          <p:cNvGrpSpPr>
            <a:grpSpLocks noChangeAspect="1"/>
          </p:cNvGrpSpPr>
          <p:nvPr/>
        </p:nvGrpSpPr>
        <p:grpSpPr>
          <a:xfrm>
            <a:off x="1332632" y="5654488"/>
            <a:ext cx="565003" cy="361400"/>
            <a:chOff x="2177887" y="4728404"/>
            <a:chExt cx="1395531" cy="892641"/>
          </a:xfrm>
        </p:grpSpPr>
        <p:sp>
          <p:nvSpPr>
            <p:cNvPr id="194" name="Rectángulo 193">
              <a:extLst>
                <a:ext uri="{FF2B5EF4-FFF2-40B4-BE49-F238E27FC236}">
                  <a16:creationId xmlns:a16="http://schemas.microsoft.com/office/drawing/2014/main" id="{238749D0-B86C-4F97-9C83-7C30F7BF9733}"/>
                </a:ext>
              </a:extLst>
            </p:cNvPr>
            <p:cNvSpPr/>
            <p:nvPr/>
          </p:nvSpPr>
          <p:spPr>
            <a:xfrm>
              <a:off x="2180781" y="4728404"/>
              <a:ext cx="1392516" cy="89264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95" name="Rectangle 86" descr="Horizontal oscura">
              <a:extLst>
                <a:ext uri="{FF2B5EF4-FFF2-40B4-BE49-F238E27FC236}">
                  <a16:creationId xmlns:a16="http://schemas.microsoft.com/office/drawing/2014/main" id="{D976FBB3-184C-4B61-887F-B019076920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0781" y="5309125"/>
              <a:ext cx="1392637" cy="292770"/>
            </a:xfrm>
            <a:prstGeom prst="rect">
              <a:avLst/>
            </a:prstGeom>
            <a:pattFill prst="dkHorz">
              <a:fgClr>
                <a:srgbClr val="000066"/>
              </a:fgClr>
              <a:bgClr>
                <a:schemeClr val="accent5">
                  <a:lumMod val="20000"/>
                  <a:lumOff val="80000"/>
                </a:schemeClr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196" name="Rectangle 86" descr="Horizontal oscura">
              <a:extLst>
                <a:ext uri="{FF2B5EF4-FFF2-40B4-BE49-F238E27FC236}">
                  <a16:creationId xmlns:a16="http://schemas.microsoft.com/office/drawing/2014/main" id="{29DD3AE7-029C-4D9D-B134-C90E3F6862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7887" y="4728404"/>
              <a:ext cx="1392637" cy="285645"/>
            </a:xfrm>
            <a:prstGeom prst="rect">
              <a:avLst/>
            </a:prstGeom>
            <a:pattFill prst="dkHorz">
              <a:fgClr>
                <a:srgbClr val="FF0000"/>
              </a:fgClr>
              <a:bgClr>
                <a:schemeClr val="accent6">
                  <a:lumMod val="20000"/>
                  <a:lumOff val="80000"/>
                </a:schemeClr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197" name="Oval 88">
              <a:extLst>
                <a:ext uri="{FF2B5EF4-FFF2-40B4-BE49-F238E27FC236}">
                  <a16:creationId xmlns:a16="http://schemas.microsoft.com/office/drawing/2014/main" id="{2EA416B6-BC95-4282-94A1-AE8FA98305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88562" y="4860176"/>
              <a:ext cx="571289" cy="571290"/>
            </a:xfrm>
            <a:prstGeom prst="ellipse">
              <a:avLst/>
            </a:prstGeom>
            <a:solidFill>
              <a:srgbClr val="FFC000"/>
            </a:solidFill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198" name="AutoShape 89" descr="Horizontal oscura">
              <a:extLst>
                <a:ext uri="{FF2B5EF4-FFF2-40B4-BE49-F238E27FC236}">
                  <a16:creationId xmlns:a16="http://schemas.microsoft.com/office/drawing/2014/main" id="{90AD9DC2-B107-4472-A0DA-6CC787B50FB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677998" y="4989228"/>
              <a:ext cx="458516" cy="31318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97 w 21600"/>
                <a:gd name="T13" fmla="*/ 4472 h 21600"/>
                <a:gd name="T14" fmla="*/ 17103 w 21600"/>
                <a:gd name="T15" fmla="*/ 1712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dirty="0"/>
            </a:p>
          </p:txBody>
        </p:sp>
      </p:grpSp>
      <p:sp>
        <p:nvSpPr>
          <p:cNvPr id="199" name="CuadroTexto 198"/>
          <p:cNvSpPr txBox="1"/>
          <p:nvPr/>
        </p:nvSpPr>
        <p:spPr>
          <a:xfrm>
            <a:off x="1672447" y="6558657"/>
            <a:ext cx="5998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smtClean="0"/>
              <a:t>1BC1Cal *</a:t>
            </a:r>
            <a:endParaRPr lang="es-ES" sz="800" dirty="0"/>
          </a:p>
        </p:txBody>
      </p:sp>
      <p:grpSp>
        <p:nvGrpSpPr>
          <p:cNvPr id="200" name="16 Grupo"/>
          <p:cNvGrpSpPr>
            <a:grpSpLocks/>
          </p:cNvGrpSpPr>
          <p:nvPr/>
        </p:nvGrpSpPr>
        <p:grpSpPr bwMode="auto">
          <a:xfrm rot="16403249">
            <a:off x="3000543" y="6230028"/>
            <a:ext cx="178646" cy="201091"/>
            <a:chOff x="1835696" y="1268760"/>
            <a:chExt cx="540000" cy="540000"/>
          </a:xfrm>
        </p:grpSpPr>
        <p:sp>
          <p:nvSpPr>
            <p:cNvPr id="201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202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cxnSp>
        <p:nvCxnSpPr>
          <p:cNvPr id="203" name="Conector recto 102"/>
          <p:cNvCxnSpPr>
            <a:endCxn id="201" idx="6"/>
          </p:cNvCxnSpPr>
          <p:nvPr/>
        </p:nvCxnSpPr>
        <p:spPr>
          <a:xfrm rot="5400000">
            <a:off x="2904900" y="5460105"/>
            <a:ext cx="971547" cy="591057"/>
          </a:xfrm>
          <a:prstGeom prst="bentConnector3">
            <a:avLst>
              <a:gd name="adj1" fmla="val 0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CuadroTexto 203"/>
          <p:cNvSpPr txBox="1"/>
          <p:nvPr/>
        </p:nvSpPr>
        <p:spPr>
          <a:xfrm>
            <a:off x="2568847" y="6117355"/>
            <a:ext cx="506870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sz="900" dirty="0" smtClean="0"/>
              <a:t>BGEN1</a:t>
            </a:r>
            <a:endParaRPr lang="es-ES" sz="900" dirty="0"/>
          </a:p>
        </p:txBody>
      </p:sp>
      <p:sp>
        <p:nvSpPr>
          <p:cNvPr id="219" name="Freeform 29"/>
          <p:cNvSpPr>
            <a:spLocks/>
          </p:cNvSpPr>
          <p:nvPr/>
        </p:nvSpPr>
        <p:spPr bwMode="auto">
          <a:xfrm rot="5400000">
            <a:off x="2575149" y="4900621"/>
            <a:ext cx="330214" cy="1239220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cxnSp>
        <p:nvCxnSpPr>
          <p:cNvPr id="220" name="Conector recto 219"/>
          <p:cNvCxnSpPr/>
          <p:nvPr/>
        </p:nvCxnSpPr>
        <p:spPr>
          <a:xfrm flipV="1">
            <a:off x="3492023" y="5416109"/>
            <a:ext cx="432" cy="68367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Conector recto 220"/>
          <p:cNvCxnSpPr/>
          <p:nvPr/>
        </p:nvCxnSpPr>
        <p:spPr>
          <a:xfrm flipH="1" flipV="1">
            <a:off x="3317228" y="5676931"/>
            <a:ext cx="13974" cy="662243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2" name="16 Grupo"/>
          <p:cNvGrpSpPr>
            <a:grpSpLocks/>
          </p:cNvGrpSpPr>
          <p:nvPr/>
        </p:nvGrpSpPr>
        <p:grpSpPr bwMode="auto">
          <a:xfrm rot="16403249">
            <a:off x="2728635" y="5582834"/>
            <a:ext cx="178646" cy="201091"/>
            <a:chOff x="1835696" y="1268760"/>
            <a:chExt cx="540000" cy="540000"/>
          </a:xfrm>
        </p:grpSpPr>
        <p:sp>
          <p:nvSpPr>
            <p:cNvPr id="223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224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sp>
        <p:nvSpPr>
          <p:cNvPr id="225" name="CuadroTexto 224"/>
          <p:cNvSpPr txBox="1"/>
          <p:nvPr/>
        </p:nvSpPr>
        <p:spPr>
          <a:xfrm>
            <a:off x="2272398" y="5466335"/>
            <a:ext cx="506870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sz="900" dirty="0" smtClean="0"/>
              <a:t>BGEN2</a:t>
            </a:r>
            <a:endParaRPr lang="es-ES" sz="900" dirty="0"/>
          </a:p>
        </p:txBody>
      </p:sp>
      <p:cxnSp>
        <p:nvCxnSpPr>
          <p:cNvPr id="226" name="Conector recto 102"/>
          <p:cNvCxnSpPr>
            <a:endCxn id="223" idx="6"/>
          </p:cNvCxnSpPr>
          <p:nvPr/>
        </p:nvCxnSpPr>
        <p:spPr>
          <a:xfrm rot="5400000">
            <a:off x="2804479" y="5302400"/>
            <a:ext cx="310571" cy="273055"/>
          </a:xfrm>
          <a:prstGeom prst="bentConnector3">
            <a:avLst>
              <a:gd name="adj1" fmla="val 238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7" name="Rectángulo 226"/>
          <p:cNvSpPr/>
          <p:nvPr/>
        </p:nvSpPr>
        <p:spPr>
          <a:xfrm>
            <a:off x="1755712" y="4899435"/>
            <a:ext cx="114485" cy="6108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8" name="Rectángulo 227"/>
          <p:cNvSpPr/>
          <p:nvPr/>
        </p:nvSpPr>
        <p:spPr>
          <a:xfrm rot="18173587">
            <a:off x="1887282" y="5226292"/>
            <a:ext cx="79444" cy="2508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9" name="Rectángulo 228"/>
          <p:cNvSpPr/>
          <p:nvPr/>
        </p:nvSpPr>
        <p:spPr>
          <a:xfrm>
            <a:off x="1954708" y="5066399"/>
            <a:ext cx="624864" cy="45991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0" name="CuadroTexto 229"/>
          <p:cNvSpPr txBox="1"/>
          <p:nvPr/>
        </p:nvSpPr>
        <p:spPr>
          <a:xfrm>
            <a:off x="1980202" y="5213046"/>
            <a:ext cx="54053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Caldera</a:t>
            </a:r>
            <a:endParaRPr lang="es-ES" sz="900" dirty="0"/>
          </a:p>
        </p:txBody>
      </p:sp>
      <p:sp>
        <p:nvSpPr>
          <p:cNvPr id="231" name="Freeform 29"/>
          <p:cNvSpPr>
            <a:spLocks/>
          </p:cNvSpPr>
          <p:nvPr/>
        </p:nvSpPr>
        <p:spPr bwMode="auto">
          <a:xfrm rot="5400000">
            <a:off x="6262757" y="2584496"/>
            <a:ext cx="248805" cy="966244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32" name="Rectángulo 231"/>
          <p:cNvSpPr/>
          <p:nvPr/>
        </p:nvSpPr>
        <p:spPr>
          <a:xfrm>
            <a:off x="4070914" y="2661975"/>
            <a:ext cx="3011055" cy="15817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sp>
        <p:nvSpPr>
          <p:cNvPr id="233" name="Freeform 29"/>
          <p:cNvSpPr>
            <a:spLocks/>
          </p:cNvSpPr>
          <p:nvPr/>
        </p:nvSpPr>
        <p:spPr bwMode="auto">
          <a:xfrm rot="5400000">
            <a:off x="5728674" y="2848053"/>
            <a:ext cx="307384" cy="2258530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34" name="Freeform 29"/>
          <p:cNvSpPr>
            <a:spLocks/>
          </p:cNvSpPr>
          <p:nvPr/>
        </p:nvSpPr>
        <p:spPr bwMode="auto">
          <a:xfrm rot="5400000">
            <a:off x="5977887" y="2843601"/>
            <a:ext cx="235814" cy="1831674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49" name="CuadroTexto 248"/>
          <p:cNvSpPr txBox="1"/>
          <p:nvPr/>
        </p:nvSpPr>
        <p:spPr>
          <a:xfrm>
            <a:off x="5044236" y="4334569"/>
            <a:ext cx="4379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smtClean="0"/>
              <a:t>2Cal *</a:t>
            </a:r>
            <a:endParaRPr lang="es-ES" sz="800" dirty="0"/>
          </a:p>
        </p:txBody>
      </p:sp>
      <p:grpSp>
        <p:nvGrpSpPr>
          <p:cNvPr id="250" name="16 Grupo"/>
          <p:cNvGrpSpPr>
            <a:grpSpLocks/>
          </p:cNvGrpSpPr>
          <p:nvPr/>
        </p:nvGrpSpPr>
        <p:grpSpPr bwMode="auto">
          <a:xfrm rot="16403249">
            <a:off x="6369942" y="4015869"/>
            <a:ext cx="178646" cy="201091"/>
            <a:chOff x="1835696" y="1268760"/>
            <a:chExt cx="540000" cy="540000"/>
          </a:xfrm>
        </p:grpSpPr>
        <p:sp>
          <p:nvSpPr>
            <p:cNvPr id="251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252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cxnSp>
        <p:nvCxnSpPr>
          <p:cNvPr id="253" name="Conector recto 102"/>
          <p:cNvCxnSpPr>
            <a:endCxn id="251" idx="6"/>
          </p:cNvCxnSpPr>
          <p:nvPr/>
        </p:nvCxnSpPr>
        <p:spPr>
          <a:xfrm rot="5400000">
            <a:off x="6274299" y="3245946"/>
            <a:ext cx="971547" cy="591057"/>
          </a:xfrm>
          <a:prstGeom prst="bentConnector3">
            <a:avLst>
              <a:gd name="adj1" fmla="val 0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4" name="CuadroTexto 253"/>
          <p:cNvSpPr txBox="1"/>
          <p:nvPr/>
        </p:nvSpPr>
        <p:spPr>
          <a:xfrm>
            <a:off x="5940636" y="3893267"/>
            <a:ext cx="506870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sz="900" dirty="0" smtClean="0"/>
              <a:t>BGEN1</a:t>
            </a:r>
            <a:endParaRPr lang="es-ES" sz="900" dirty="0"/>
          </a:p>
        </p:txBody>
      </p:sp>
      <p:sp>
        <p:nvSpPr>
          <p:cNvPr id="255" name="Freeform 29"/>
          <p:cNvSpPr>
            <a:spLocks/>
          </p:cNvSpPr>
          <p:nvPr/>
        </p:nvSpPr>
        <p:spPr bwMode="auto">
          <a:xfrm rot="5400000">
            <a:off x="5946938" y="2676533"/>
            <a:ext cx="330214" cy="1239220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cxnSp>
        <p:nvCxnSpPr>
          <p:cNvPr id="256" name="Conector recto 255"/>
          <p:cNvCxnSpPr/>
          <p:nvPr/>
        </p:nvCxnSpPr>
        <p:spPr>
          <a:xfrm flipV="1">
            <a:off x="6863812" y="3192021"/>
            <a:ext cx="432" cy="68367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Conector recto 256"/>
          <p:cNvCxnSpPr/>
          <p:nvPr/>
        </p:nvCxnSpPr>
        <p:spPr>
          <a:xfrm flipH="1" flipV="1">
            <a:off x="6689017" y="3452843"/>
            <a:ext cx="13974" cy="662243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8" name="16 Grupo"/>
          <p:cNvGrpSpPr>
            <a:grpSpLocks/>
          </p:cNvGrpSpPr>
          <p:nvPr/>
        </p:nvGrpSpPr>
        <p:grpSpPr bwMode="auto">
          <a:xfrm rot="16403249">
            <a:off x="6100424" y="3358746"/>
            <a:ext cx="178646" cy="201091"/>
            <a:chOff x="1835696" y="1268760"/>
            <a:chExt cx="540000" cy="540000"/>
          </a:xfrm>
        </p:grpSpPr>
        <p:sp>
          <p:nvSpPr>
            <p:cNvPr id="259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260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sp>
        <p:nvSpPr>
          <p:cNvPr id="261" name="CuadroTexto 260"/>
          <p:cNvSpPr txBox="1"/>
          <p:nvPr/>
        </p:nvSpPr>
        <p:spPr>
          <a:xfrm>
            <a:off x="5644187" y="3242247"/>
            <a:ext cx="506870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sz="900" dirty="0" smtClean="0"/>
              <a:t>BGEN2</a:t>
            </a:r>
            <a:endParaRPr lang="es-ES" sz="900" dirty="0"/>
          </a:p>
        </p:txBody>
      </p:sp>
      <p:cxnSp>
        <p:nvCxnSpPr>
          <p:cNvPr id="262" name="Conector recto 102"/>
          <p:cNvCxnSpPr>
            <a:endCxn id="259" idx="6"/>
          </p:cNvCxnSpPr>
          <p:nvPr/>
        </p:nvCxnSpPr>
        <p:spPr>
          <a:xfrm rot="5400000">
            <a:off x="6176268" y="3078312"/>
            <a:ext cx="310571" cy="273055"/>
          </a:xfrm>
          <a:prstGeom prst="bentConnector3">
            <a:avLst>
              <a:gd name="adj1" fmla="val 238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3" name="Rectángulo 262"/>
          <p:cNvSpPr/>
          <p:nvPr/>
        </p:nvSpPr>
        <p:spPr>
          <a:xfrm>
            <a:off x="5127501" y="2675347"/>
            <a:ext cx="114485" cy="6108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4" name="Rectángulo 263"/>
          <p:cNvSpPr/>
          <p:nvPr/>
        </p:nvSpPr>
        <p:spPr>
          <a:xfrm rot="18173587">
            <a:off x="5259071" y="3002204"/>
            <a:ext cx="79444" cy="2508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5" name="Rectángulo 264"/>
          <p:cNvSpPr/>
          <p:nvPr/>
        </p:nvSpPr>
        <p:spPr>
          <a:xfrm>
            <a:off x="5326497" y="2842311"/>
            <a:ext cx="624864" cy="45991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6" name="CuadroTexto 265"/>
          <p:cNvSpPr txBox="1"/>
          <p:nvPr/>
        </p:nvSpPr>
        <p:spPr>
          <a:xfrm>
            <a:off x="5351991" y="2988958"/>
            <a:ext cx="54053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Caldera</a:t>
            </a:r>
            <a:endParaRPr lang="es-ES" sz="900" dirty="0"/>
          </a:p>
        </p:txBody>
      </p:sp>
      <p:sp>
        <p:nvSpPr>
          <p:cNvPr id="267" name="Rectángulo 266"/>
          <p:cNvSpPr/>
          <p:nvPr/>
        </p:nvSpPr>
        <p:spPr>
          <a:xfrm>
            <a:off x="4487205" y="3306192"/>
            <a:ext cx="114485" cy="6108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8" name="Rectángulo 267"/>
          <p:cNvSpPr/>
          <p:nvPr/>
        </p:nvSpPr>
        <p:spPr>
          <a:xfrm rot="18173587">
            <a:off x="4618775" y="3633049"/>
            <a:ext cx="79444" cy="2508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9" name="Rectángulo 268"/>
          <p:cNvSpPr/>
          <p:nvPr/>
        </p:nvSpPr>
        <p:spPr>
          <a:xfrm>
            <a:off x="4686201" y="3473156"/>
            <a:ext cx="624864" cy="45991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0" name="CuadroTexto 269"/>
          <p:cNvSpPr txBox="1"/>
          <p:nvPr/>
        </p:nvSpPr>
        <p:spPr>
          <a:xfrm>
            <a:off x="4705172" y="3612699"/>
            <a:ext cx="54053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Caldera</a:t>
            </a:r>
            <a:endParaRPr lang="es-ES" sz="900" dirty="0"/>
          </a:p>
        </p:txBody>
      </p:sp>
      <p:sp>
        <p:nvSpPr>
          <p:cNvPr id="272" name="Rectángulo 271"/>
          <p:cNvSpPr/>
          <p:nvPr/>
        </p:nvSpPr>
        <p:spPr>
          <a:xfrm>
            <a:off x="4007141" y="367610"/>
            <a:ext cx="3011055" cy="15817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sp>
        <p:nvSpPr>
          <p:cNvPr id="273" name="Freeform 29"/>
          <p:cNvSpPr>
            <a:spLocks/>
          </p:cNvSpPr>
          <p:nvPr/>
        </p:nvSpPr>
        <p:spPr bwMode="auto">
          <a:xfrm rot="5400000">
            <a:off x="5664901" y="553688"/>
            <a:ext cx="307384" cy="2258530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74" name="Freeform 29"/>
          <p:cNvSpPr>
            <a:spLocks/>
          </p:cNvSpPr>
          <p:nvPr/>
        </p:nvSpPr>
        <p:spPr bwMode="auto">
          <a:xfrm rot="5400000">
            <a:off x="5914114" y="549236"/>
            <a:ext cx="235814" cy="1831674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75" name="CuadroTexto 274"/>
          <p:cNvSpPr txBox="1"/>
          <p:nvPr/>
        </p:nvSpPr>
        <p:spPr>
          <a:xfrm>
            <a:off x="4980463" y="2040204"/>
            <a:ext cx="4379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smtClean="0"/>
              <a:t>1Cal *</a:t>
            </a:r>
            <a:endParaRPr lang="es-ES" sz="800" dirty="0"/>
          </a:p>
        </p:txBody>
      </p:sp>
      <p:grpSp>
        <p:nvGrpSpPr>
          <p:cNvPr id="276" name="16 Grupo"/>
          <p:cNvGrpSpPr>
            <a:grpSpLocks/>
          </p:cNvGrpSpPr>
          <p:nvPr/>
        </p:nvGrpSpPr>
        <p:grpSpPr bwMode="auto">
          <a:xfrm rot="16403249">
            <a:off x="6306169" y="1721504"/>
            <a:ext cx="178646" cy="201091"/>
            <a:chOff x="1835696" y="1268760"/>
            <a:chExt cx="540000" cy="540000"/>
          </a:xfrm>
        </p:grpSpPr>
        <p:sp>
          <p:nvSpPr>
            <p:cNvPr id="277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278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cxnSp>
        <p:nvCxnSpPr>
          <p:cNvPr id="279" name="Conector recto 102"/>
          <p:cNvCxnSpPr>
            <a:endCxn id="277" idx="6"/>
          </p:cNvCxnSpPr>
          <p:nvPr/>
        </p:nvCxnSpPr>
        <p:spPr>
          <a:xfrm rot="5400000">
            <a:off x="6210526" y="951581"/>
            <a:ext cx="971547" cy="591057"/>
          </a:xfrm>
          <a:prstGeom prst="bentConnector3">
            <a:avLst>
              <a:gd name="adj1" fmla="val 0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0" name="CuadroTexto 279"/>
          <p:cNvSpPr txBox="1"/>
          <p:nvPr/>
        </p:nvSpPr>
        <p:spPr>
          <a:xfrm>
            <a:off x="5876863" y="1598902"/>
            <a:ext cx="506870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sz="900" dirty="0" smtClean="0"/>
              <a:t>BGEN1</a:t>
            </a:r>
            <a:endParaRPr lang="es-ES" sz="900" dirty="0"/>
          </a:p>
        </p:txBody>
      </p:sp>
      <p:sp>
        <p:nvSpPr>
          <p:cNvPr id="293" name="Rectángulo 292"/>
          <p:cNvSpPr/>
          <p:nvPr/>
        </p:nvSpPr>
        <p:spPr>
          <a:xfrm>
            <a:off x="4423432" y="1011827"/>
            <a:ext cx="114485" cy="6108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4" name="Rectángulo 293"/>
          <p:cNvSpPr/>
          <p:nvPr/>
        </p:nvSpPr>
        <p:spPr>
          <a:xfrm rot="18173587">
            <a:off x="4555002" y="1338684"/>
            <a:ext cx="79444" cy="2508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5" name="Rectángulo 294"/>
          <p:cNvSpPr/>
          <p:nvPr/>
        </p:nvSpPr>
        <p:spPr>
          <a:xfrm>
            <a:off x="4622428" y="1178791"/>
            <a:ext cx="624864" cy="45991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6" name="CuadroTexto 295"/>
          <p:cNvSpPr txBox="1"/>
          <p:nvPr/>
        </p:nvSpPr>
        <p:spPr>
          <a:xfrm>
            <a:off x="4641399" y="1318334"/>
            <a:ext cx="54053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Caldera</a:t>
            </a:r>
            <a:endParaRPr lang="es-ES" sz="900" dirty="0"/>
          </a:p>
        </p:txBody>
      </p:sp>
      <p:sp>
        <p:nvSpPr>
          <p:cNvPr id="321" name="Freeform 29"/>
          <p:cNvSpPr>
            <a:spLocks/>
          </p:cNvSpPr>
          <p:nvPr/>
        </p:nvSpPr>
        <p:spPr bwMode="auto">
          <a:xfrm rot="5400000">
            <a:off x="9658238" y="2544917"/>
            <a:ext cx="248805" cy="966244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322" name="CuadroTexto 321"/>
          <p:cNvSpPr txBox="1"/>
          <p:nvPr/>
        </p:nvSpPr>
        <p:spPr>
          <a:xfrm>
            <a:off x="8395279" y="2023478"/>
            <a:ext cx="56618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smtClean="0"/>
              <a:t>1BCfrio *</a:t>
            </a:r>
            <a:endParaRPr lang="es-ES" sz="800" dirty="0"/>
          </a:p>
        </p:txBody>
      </p:sp>
      <p:sp>
        <p:nvSpPr>
          <p:cNvPr id="323" name="Rectángulo 322"/>
          <p:cNvSpPr/>
          <p:nvPr/>
        </p:nvSpPr>
        <p:spPr>
          <a:xfrm>
            <a:off x="7466395" y="2622396"/>
            <a:ext cx="3011055" cy="15817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sp>
        <p:nvSpPr>
          <p:cNvPr id="324" name="Freeform 29"/>
          <p:cNvSpPr>
            <a:spLocks/>
          </p:cNvSpPr>
          <p:nvPr/>
        </p:nvSpPr>
        <p:spPr bwMode="auto">
          <a:xfrm rot="5400000">
            <a:off x="9124155" y="2808474"/>
            <a:ext cx="307384" cy="2258530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rgbClr val="0070C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325" name="Freeform 29"/>
          <p:cNvSpPr>
            <a:spLocks/>
          </p:cNvSpPr>
          <p:nvPr/>
        </p:nvSpPr>
        <p:spPr bwMode="auto">
          <a:xfrm rot="5400000">
            <a:off x="9373368" y="2804022"/>
            <a:ext cx="235814" cy="1831674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326" name="Grupo 325">
            <a:extLst>
              <a:ext uri="{FF2B5EF4-FFF2-40B4-BE49-F238E27FC236}">
                <a16:creationId xmlns:a16="http://schemas.microsoft.com/office/drawing/2014/main" id="{D6D3D858-DBCB-45A1-8E6C-AE6FEA05CD2F}"/>
              </a:ext>
            </a:extLst>
          </p:cNvPr>
          <p:cNvGrpSpPr>
            <a:grpSpLocks noChangeAspect="1"/>
          </p:cNvGrpSpPr>
          <p:nvPr/>
        </p:nvGrpSpPr>
        <p:grpSpPr>
          <a:xfrm>
            <a:off x="7732647" y="3401261"/>
            <a:ext cx="415935" cy="348528"/>
            <a:chOff x="5076000" y="3438818"/>
            <a:chExt cx="1656000" cy="1387626"/>
          </a:xfrm>
        </p:grpSpPr>
        <p:sp>
          <p:nvSpPr>
            <p:cNvPr id="327" name="Rectángulo 326">
              <a:extLst>
                <a:ext uri="{FF2B5EF4-FFF2-40B4-BE49-F238E27FC236}">
                  <a16:creationId xmlns:a16="http://schemas.microsoft.com/office/drawing/2014/main" id="{CD948BF4-9D5A-48A9-884B-95F45C4BE600}"/>
                </a:ext>
              </a:extLst>
            </p:cNvPr>
            <p:cNvSpPr/>
            <p:nvPr/>
          </p:nvSpPr>
          <p:spPr>
            <a:xfrm>
              <a:off x="5076000" y="3438818"/>
              <a:ext cx="1656000" cy="138762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328" name="Grupo 327">
              <a:extLst>
                <a:ext uri="{FF2B5EF4-FFF2-40B4-BE49-F238E27FC236}">
                  <a16:creationId xmlns:a16="http://schemas.microsoft.com/office/drawing/2014/main" id="{1E819934-74F8-49E2-83A6-98CF62ADE5A1}"/>
                </a:ext>
              </a:extLst>
            </p:cNvPr>
            <p:cNvGrpSpPr/>
            <p:nvPr/>
          </p:nvGrpSpPr>
          <p:grpSpPr>
            <a:xfrm>
              <a:off x="5149507" y="3448631"/>
              <a:ext cx="1368152" cy="1368000"/>
              <a:chOff x="5149507" y="3448631"/>
              <a:chExt cx="1368152" cy="1368000"/>
            </a:xfrm>
          </p:grpSpPr>
          <p:sp>
            <p:nvSpPr>
              <p:cNvPr id="329" name="Elipse 328">
                <a:extLst>
                  <a:ext uri="{FF2B5EF4-FFF2-40B4-BE49-F238E27FC236}">
                    <a16:creationId xmlns:a16="http://schemas.microsoft.com/office/drawing/2014/main" id="{68857DEE-A2B7-4AD6-8CE7-9FA9989B9FD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149507" y="3448631"/>
                <a:ext cx="1368152" cy="1368000"/>
              </a:xfrm>
              <a:prstGeom prst="ellipse">
                <a:avLst/>
              </a:prstGeom>
              <a:pattFill prst="pct30">
                <a:fgClr>
                  <a:schemeClr val="accent1"/>
                </a:fgClr>
                <a:bgClr>
                  <a:schemeClr val="bg1"/>
                </a:bgClr>
              </a:patt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grpSp>
            <p:nvGrpSpPr>
              <p:cNvPr id="330" name="Grupo 329">
                <a:extLst>
                  <a:ext uri="{FF2B5EF4-FFF2-40B4-BE49-F238E27FC236}">
                    <a16:creationId xmlns:a16="http://schemas.microsoft.com/office/drawing/2014/main" id="{CBC521ED-5D40-4C20-9A19-2FBBFF7CD360}"/>
                  </a:ext>
                </a:extLst>
              </p:cNvPr>
              <p:cNvGrpSpPr/>
              <p:nvPr/>
            </p:nvGrpSpPr>
            <p:grpSpPr>
              <a:xfrm>
                <a:off x="5194243" y="3864960"/>
                <a:ext cx="1254572" cy="918389"/>
                <a:chOff x="5194243" y="3864960"/>
                <a:chExt cx="1254572" cy="918389"/>
              </a:xfrm>
            </p:grpSpPr>
            <p:sp>
              <p:nvSpPr>
                <p:cNvPr id="331" name="Elipse 330">
                  <a:extLst>
                    <a:ext uri="{FF2B5EF4-FFF2-40B4-BE49-F238E27FC236}">
                      <a16:creationId xmlns:a16="http://schemas.microsoft.com/office/drawing/2014/main" id="{DE1030EA-6BD7-4A86-A77C-43C54E08C1A9}"/>
                    </a:ext>
                  </a:extLst>
                </p:cNvPr>
                <p:cNvSpPr/>
                <p:nvPr/>
              </p:nvSpPr>
              <p:spPr>
                <a:xfrm rot="1506832">
                  <a:off x="5194243" y="3891798"/>
                  <a:ext cx="720000" cy="144000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332" name="Elipse 331">
                  <a:extLst>
                    <a:ext uri="{FF2B5EF4-FFF2-40B4-BE49-F238E27FC236}">
                      <a16:creationId xmlns:a16="http://schemas.microsoft.com/office/drawing/2014/main" id="{3EC1670A-B1E1-4DC5-99B8-D9FAAC9A2E6C}"/>
                    </a:ext>
                  </a:extLst>
                </p:cNvPr>
                <p:cNvSpPr/>
                <p:nvPr/>
              </p:nvSpPr>
              <p:spPr>
                <a:xfrm rot="8606152">
                  <a:off x="5728815" y="3864960"/>
                  <a:ext cx="720000" cy="144000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333" name="Elipse 332">
                  <a:extLst>
                    <a:ext uri="{FF2B5EF4-FFF2-40B4-BE49-F238E27FC236}">
                      <a16:creationId xmlns:a16="http://schemas.microsoft.com/office/drawing/2014/main" id="{2EE1C082-B8DE-4DD1-A07F-C845B9E2ED23}"/>
                    </a:ext>
                  </a:extLst>
                </p:cNvPr>
                <p:cNvSpPr/>
                <p:nvPr/>
              </p:nvSpPr>
              <p:spPr>
                <a:xfrm rot="16200000">
                  <a:off x="5478474" y="4351349"/>
                  <a:ext cx="720000" cy="144000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</p:grpSp>
        </p:grpSp>
      </p:grpSp>
      <p:grpSp>
        <p:nvGrpSpPr>
          <p:cNvPr id="334" name="Grupo 333">
            <a:extLst>
              <a:ext uri="{FF2B5EF4-FFF2-40B4-BE49-F238E27FC236}">
                <a16:creationId xmlns:a16="http://schemas.microsoft.com/office/drawing/2014/main" id="{5A05E5BD-B407-48AA-9372-826A8A8222BA}"/>
              </a:ext>
            </a:extLst>
          </p:cNvPr>
          <p:cNvGrpSpPr>
            <a:grpSpLocks noChangeAspect="1"/>
          </p:cNvGrpSpPr>
          <p:nvPr/>
        </p:nvGrpSpPr>
        <p:grpSpPr>
          <a:xfrm>
            <a:off x="8099902" y="3390821"/>
            <a:ext cx="565003" cy="361400"/>
            <a:chOff x="2177887" y="4728404"/>
            <a:chExt cx="1395531" cy="892641"/>
          </a:xfrm>
        </p:grpSpPr>
        <p:sp>
          <p:nvSpPr>
            <p:cNvPr id="335" name="Rectángulo 334">
              <a:extLst>
                <a:ext uri="{FF2B5EF4-FFF2-40B4-BE49-F238E27FC236}">
                  <a16:creationId xmlns:a16="http://schemas.microsoft.com/office/drawing/2014/main" id="{238749D0-B86C-4F97-9C83-7C30F7BF9733}"/>
                </a:ext>
              </a:extLst>
            </p:cNvPr>
            <p:cNvSpPr/>
            <p:nvPr/>
          </p:nvSpPr>
          <p:spPr>
            <a:xfrm>
              <a:off x="2180781" y="4728404"/>
              <a:ext cx="1392516" cy="89264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336" name="Rectangle 86" descr="Horizontal oscura">
              <a:extLst>
                <a:ext uri="{FF2B5EF4-FFF2-40B4-BE49-F238E27FC236}">
                  <a16:creationId xmlns:a16="http://schemas.microsoft.com/office/drawing/2014/main" id="{D976FBB3-184C-4B61-887F-B019076920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0781" y="5309125"/>
              <a:ext cx="1392637" cy="292770"/>
            </a:xfrm>
            <a:prstGeom prst="rect">
              <a:avLst/>
            </a:prstGeom>
            <a:pattFill prst="dkHorz">
              <a:fgClr>
                <a:srgbClr val="000066"/>
              </a:fgClr>
              <a:bgClr>
                <a:schemeClr val="accent5">
                  <a:lumMod val="20000"/>
                  <a:lumOff val="80000"/>
                </a:schemeClr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337" name="Rectangle 86" descr="Horizontal oscura">
              <a:extLst>
                <a:ext uri="{FF2B5EF4-FFF2-40B4-BE49-F238E27FC236}">
                  <a16:creationId xmlns:a16="http://schemas.microsoft.com/office/drawing/2014/main" id="{29DD3AE7-029C-4D9D-B134-C90E3F6862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7887" y="4728404"/>
              <a:ext cx="1392637" cy="285645"/>
            </a:xfrm>
            <a:prstGeom prst="rect">
              <a:avLst/>
            </a:prstGeom>
            <a:pattFill prst="dkHorz">
              <a:fgClr>
                <a:srgbClr val="FF0000"/>
              </a:fgClr>
              <a:bgClr>
                <a:schemeClr val="accent6">
                  <a:lumMod val="20000"/>
                  <a:lumOff val="80000"/>
                </a:schemeClr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338" name="Oval 88">
              <a:extLst>
                <a:ext uri="{FF2B5EF4-FFF2-40B4-BE49-F238E27FC236}">
                  <a16:creationId xmlns:a16="http://schemas.microsoft.com/office/drawing/2014/main" id="{2EA416B6-BC95-4282-94A1-AE8FA98305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88562" y="4860176"/>
              <a:ext cx="571289" cy="571290"/>
            </a:xfrm>
            <a:prstGeom prst="ellipse">
              <a:avLst/>
            </a:prstGeom>
            <a:solidFill>
              <a:srgbClr val="FFC000"/>
            </a:solidFill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339" name="AutoShape 89" descr="Horizontal oscura">
              <a:extLst>
                <a:ext uri="{FF2B5EF4-FFF2-40B4-BE49-F238E27FC236}">
                  <a16:creationId xmlns:a16="http://schemas.microsoft.com/office/drawing/2014/main" id="{90AD9DC2-B107-4472-A0DA-6CC787B50FB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677998" y="4989228"/>
              <a:ext cx="458516" cy="31318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97 w 21600"/>
                <a:gd name="T13" fmla="*/ 4472 h 21600"/>
                <a:gd name="T14" fmla="*/ 17103 w 21600"/>
                <a:gd name="T15" fmla="*/ 1712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dirty="0"/>
            </a:p>
          </p:txBody>
        </p:sp>
      </p:grpSp>
      <p:sp>
        <p:nvSpPr>
          <p:cNvPr id="340" name="CuadroTexto 339"/>
          <p:cNvSpPr txBox="1"/>
          <p:nvPr/>
        </p:nvSpPr>
        <p:spPr>
          <a:xfrm>
            <a:off x="8439717" y="4294990"/>
            <a:ext cx="56618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smtClean="0"/>
              <a:t>2BCfrio *</a:t>
            </a:r>
            <a:endParaRPr lang="es-ES" sz="800" dirty="0"/>
          </a:p>
        </p:txBody>
      </p:sp>
      <p:grpSp>
        <p:nvGrpSpPr>
          <p:cNvPr id="341" name="16 Grupo"/>
          <p:cNvGrpSpPr>
            <a:grpSpLocks/>
          </p:cNvGrpSpPr>
          <p:nvPr/>
        </p:nvGrpSpPr>
        <p:grpSpPr bwMode="auto">
          <a:xfrm rot="16403249">
            <a:off x="9765423" y="3976290"/>
            <a:ext cx="178646" cy="201091"/>
            <a:chOff x="1835696" y="1268760"/>
            <a:chExt cx="540000" cy="540000"/>
          </a:xfrm>
        </p:grpSpPr>
        <p:sp>
          <p:nvSpPr>
            <p:cNvPr id="342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343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cxnSp>
        <p:nvCxnSpPr>
          <p:cNvPr id="344" name="Conector recto 102"/>
          <p:cNvCxnSpPr>
            <a:endCxn id="342" idx="6"/>
          </p:cNvCxnSpPr>
          <p:nvPr/>
        </p:nvCxnSpPr>
        <p:spPr>
          <a:xfrm rot="5400000">
            <a:off x="9669780" y="3206367"/>
            <a:ext cx="971547" cy="591057"/>
          </a:xfrm>
          <a:prstGeom prst="bentConnector3">
            <a:avLst>
              <a:gd name="adj1" fmla="val 0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5" name="CuadroTexto 344"/>
          <p:cNvSpPr txBox="1"/>
          <p:nvPr/>
        </p:nvSpPr>
        <p:spPr>
          <a:xfrm>
            <a:off x="9336117" y="3853688"/>
            <a:ext cx="506870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sz="900" dirty="0" smtClean="0"/>
              <a:t>BGEN1</a:t>
            </a:r>
            <a:endParaRPr lang="es-ES" sz="900" dirty="0"/>
          </a:p>
        </p:txBody>
      </p:sp>
      <p:grpSp>
        <p:nvGrpSpPr>
          <p:cNvPr id="346" name="Grupo 345">
            <a:extLst>
              <a:ext uri="{FF2B5EF4-FFF2-40B4-BE49-F238E27FC236}">
                <a16:creationId xmlns:a16="http://schemas.microsoft.com/office/drawing/2014/main" id="{D6D3D858-DBCB-45A1-8E6C-AE6FEA05CD2F}"/>
              </a:ext>
            </a:extLst>
          </p:cNvPr>
          <p:cNvGrpSpPr>
            <a:grpSpLocks noChangeAspect="1"/>
          </p:cNvGrpSpPr>
          <p:nvPr/>
        </p:nvGrpSpPr>
        <p:grpSpPr>
          <a:xfrm>
            <a:off x="8470066" y="2741914"/>
            <a:ext cx="415935" cy="348528"/>
            <a:chOff x="5076000" y="3438818"/>
            <a:chExt cx="1656000" cy="1387626"/>
          </a:xfrm>
        </p:grpSpPr>
        <p:sp>
          <p:nvSpPr>
            <p:cNvPr id="347" name="Rectángulo 346">
              <a:extLst>
                <a:ext uri="{FF2B5EF4-FFF2-40B4-BE49-F238E27FC236}">
                  <a16:creationId xmlns:a16="http://schemas.microsoft.com/office/drawing/2014/main" id="{CD948BF4-9D5A-48A9-884B-95F45C4BE600}"/>
                </a:ext>
              </a:extLst>
            </p:cNvPr>
            <p:cNvSpPr/>
            <p:nvPr/>
          </p:nvSpPr>
          <p:spPr>
            <a:xfrm>
              <a:off x="5076000" y="3438818"/>
              <a:ext cx="1656000" cy="138762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348" name="Grupo 347">
              <a:extLst>
                <a:ext uri="{FF2B5EF4-FFF2-40B4-BE49-F238E27FC236}">
                  <a16:creationId xmlns:a16="http://schemas.microsoft.com/office/drawing/2014/main" id="{1E819934-74F8-49E2-83A6-98CF62ADE5A1}"/>
                </a:ext>
              </a:extLst>
            </p:cNvPr>
            <p:cNvGrpSpPr/>
            <p:nvPr/>
          </p:nvGrpSpPr>
          <p:grpSpPr>
            <a:xfrm>
              <a:off x="5149507" y="3448631"/>
              <a:ext cx="1368152" cy="1368000"/>
              <a:chOff x="5149507" y="3448631"/>
              <a:chExt cx="1368152" cy="1368000"/>
            </a:xfrm>
          </p:grpSpPr>
          <p:sp>
            <p:nvSpPr>
              <p:cNvPr id="349" name="Elipse 348">
                <a:extLst>
                  <a:ext uri="{FF2B5EF4-FFF2-40B4-BE49-F238E27FC236}">
                    <a16:creationId xmlns:a16="http://schemas.microsoft.com/office/drawing/2014/main" id="{68857DEE-A2B7-4AD6-8CE7-9FA9989B9FD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149507" y="3448631"/>
                <a:ext cx="1368152" cy="1368000"/>
              </a:xfrm>
              <a:prstGeom prst="ellipse">
                <a:avLst/>
              </a:prstGeom>
              <a:pattFill prst="pct30">
                <a:fgClr>
                  <a:schemeClr val="accent1"/>
                </a:fgClr>
                <a:bgClr>
                  <a:schemeClr val="bg1"/>
                </a:bgClr>
              </a:patt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grpSp>
            <p:nvGrpSpPr>
              <p:cNvPr id="350" name="Grupo 349">
                <a:extLst>
                  <a:ext uri="{FF2B5EF4-FFF2-40B4-BE49-F238E27FC236}">
                    <a16:creationId xmlns:a16="http://schemas.microsoft.com/office/drawing/2014/main" id="{CBC521ED-5D40-4C20-9A19-2FBBFF7CD360}"/>
                  </a:ext>
                </a:extLst>
              </p:cNvPr>
              <p:cNvGrpSpPr/>
              <p:nvPr/>
            </p:nvGrpSpPr>
            <p:grpSpPr>
              <a:xfrm>
                <a:off x="5194243" y="3864960"/>
                <a:ext cx="1254572" cy="918389"/>
                <a:chOff x="5194243" y="3864960"/>
                <a:chExt cx="1254572" cy="918389"/>
              </a:xfrm>
            </p:grpSpPr>
            <p:sp>
              <p:nvSpPr>
                <p:cNvPr id="351" name="Elipse 350">
                  <a:extLst>
                    <a:ext uri="{FF2B5EF4-FFF2-40B4-BE49-F238E27FC236}">
                      <a16:creationId xmlns:a16="http://schemas.microsoft.com/office/drawing/2014/main" id="{DE1030EA-6BD7-4A86-A77C-43C54E08C1A9}"/>
                    </a:ext>
                  </a:extLst>
                </p:cNvPr>
                <p:cNvSpPr/>
                <p:nvPr/>
              </p:nvSpPr>
              <p:spPr>
                <a:xfrm rot="1506832">
                  <a:off x="5194243" y="3891798"/>
                  <a:ext cx="720000" cy="144000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352" name="Elipse 351">
                  <a:extLst>
                    <a:ext uri="{FF2B5EF4-FFF2-40B4-BE49-F238E27FC236}">
                      <a16:creationId xmlns:a16="http://schemas.microsoft.com/office/drawing/2014/main" id="{3EC1670A-B1E1-4DC5-99B8-D9FAAC9A2E6C}"/>
                    </a:ext>
                  </a:extLst>
                </p:cNvPr>
                <p:cNvSpPr/>
                <p:nvPr/>
              </p:nvSpPr>
              <p:spPr>
                <a:xfrm rot="8606152">
                  <a:off x="5728815" y="3864960"/>
                  <a:ext cx="720000" cy="144000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353" name="Elipse 352">
                  <a:extLst>
                    <a:ext uri="{FF2B5EF4-FFF2-40B4-BE49-F238E27FC236}">
                      <a16:creationId xmlns:a16="http://schemas.microsoft.com/office/drawing/2014/main" id="{2EE1C082-B8DE-4DD1-A07F-C845B9E2ED23}"/>
                    </a:ext>
                  </a:extLst>
                </p:cNvPr>
                <p:cNvSpPr/>
                <p:nvPr/>
              </p:nvSpPr>
              <p:spPr>
                <a:xfrm rot="16200000">
                  <a:off x="5478474" y="4351349"/>
                  <a:ext cx="720000" cy="144000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</p:grpSp>
        </p:grpSp>
      </p:grpSp>
      <p:grpSp>
        <p:nvGrpSpPr>
          <p:cNvPr id="354" name="Grupo 353">
            <a:extLst>
              <a:ext uri="{FF2B5EF4-FFF2-40B4-BE49-F238E27FC236}">
                <a16:creationId xmlns:a16="http://schemas.microsoft.com/office/drawing/2014/main" id="{5A05E5BD-B407-48AA-9372-826A8A8222BA}"/>
              </a:ext>
            </a:extLst>
          </p:cNvPr>
          <p:cNvGrpSpPr>
            <a:grpSpLocks noChangeAspect="1"/>
          </p:cNvGrpSpPr>
          <p:nvPr/>
        </p:nvGrpSpPr>
        <p:grpSpPr>
          <a:xfrm>
            <a:off x="8837321" y="2731474"/>
            <a:ext cx="565003" cy="361400"/>
            <a:chOff x="2177887" y="4728404"/>
            <a:chExt cx="1395531" cy="892641"/>
          </a:xfrm>
        </p:grpSpPr>
        <p:sp>
          <p:nvSpPr>
            <p:cNvPr id="355" name="Rectángulo 354">
              <a:extLst>
                <a:ext uri="{FF2B5EF4-FFF2-40B4-BE49-F238E27FC236}">
                  <a16:creationId xmlns:a16="http://schemas.microsoft.com/office/drawing/2014/main" id="{238749D0-B86C-4F97-9C83-7C30F7BF9733}"/>
                </a:ext>
              </a:extLst>
            </p:cNvPr>
            <p:cNvSpPr/>
            <p:nvPr/>
          </p:nvSpPr>
          <p:spPr>
            <a:xfrm>
              <a:off x="2180781" y="4728404"/>
              <a:ext cx="1392516" cy="89264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356" name="Rectangle 86" descr="Horizontal oscura">
              <a:extLst>
                <a:ext uri="{FF2B5EF4-FFF2-40B4-BE49-F238E27FC236}">
                  <a16:creationId xmlns:a16="http://schemas.microsoft.com/office/drawing/2014/main" id="{D976FBB3-184C-4B61-887F-B019076920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0781" y="5309125"/>
              <a:ext cx="1392637" cy="292770"/>
            </a:xfrm>
            <a:prstGeom prst="rect">
              <a:avLst/>
            </a:prstGeom>
            <a:pattFill prst="dkHorz">
              <a:fgClr>
                <a:srgbClr val="000066"/>
              </a:fgClr>
              <a:bgClr>
                <a:schemeClr val="accent5">
                  <a:lumMod val="20000"/>
                  <a:lumOff val="80000"/>
                </a:schemeClr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357" name="Rectangle 86" descr="Horizontal oscura">
              <a:extLst>
                <a:ext uri="{FF2B5EF4-FFF2-40B4-BE49-F238E27FC236}">
                  <a16:creationId xmlns:a16="http://schemas.microsoft.com/office/drawing/2014/main" id="{29DD3AE7-029C-4D9D-B134-C90E3F6862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7887" y="4728404"/>
              <a:ext cx="1392637" cy="285645"/>
            </a:xfrm>
            <a:prstGeom prst="rect">
              <a:avLst/>
            </a:prstGeom>
            <a:pattFill prst="dkHorz">
              <a:fgClr>
                <a:srgbClr val="FF0000"/>
              </a:fgClr>
              <a:bgClr>
                <a:schemeClr val="accent6">
                  <a:lumMod val="20000"/>
                  <a:lumOff val="80000"/>
                </a:schemeClr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358" name="Oval 88">
              <a:extLst>
                <a:ext uri="{FF2B5EF4-FFF2-40B4-BE49-F238E27FC236}">
                  <a16:creationId xmlns:a16="http://schemas.microsoft.com/office/drawing/2014/main" id="{2EA416B6-BC95-4282-94A1-AE8FA98305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88562" y="4860176"/>
              <a:ext cx="571289" cy="571290"/>
            </a:xfrm>
            <a:prstGeom prst="ellipse">
              <a:avLst/>
            </a:prstGeom>
            <a:solidFill>
              <a:srgbClr val="FFC000"/>
            </a:solidFill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359" name="AutoShape 89" descr="Horizontal oscura">
              <a:extLst>
                <a:ext uri="{FF2B5EF4-FFF2-40B4-BE49-F238E27FC236}">
                  <a16:creationId xmlns:a16="http://schemas.microsoft.com/office/drawing/2014/main" id="{90AD9DC2-B107-4472-A0DA-6CC787B50FB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677998" y="4989228"/>
              <a:ext cx="458516" cy="31318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97 w 21600"/>
                <a:gd name="T13" fmla="*/ 4472 h 21600"/>
                <a:gd name="T14" fmla="*/ 17103 w 21600"/>
                <a:gd name="T15" fmla="*/ 1712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dirty="0"/>
            </a:p>
          </p:txBody>
        </p:sp>
      </p:grpSp>
      <p:sp>
        <p:nvSpPr>
          <p:cNvPr id="360" name="Freeform 29"/>
          <p:cNvSpPr>
            <a:spLocks/>
          </p:cNvSpPr>
          <p:nvPr/>
        </p:nvSpPr>
        <p:spPr bwMode="auto">
          <a:xfrm rot="5400000">
            <a:off x="9342419" y="2636954"/>
            <a:ext cx="330214" cy="1239220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rgbClr val="0070C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cxnSp>
        <p:nvCxnSpPr>
          <p:cNvPr id="361" name="Conector recto 360"/>
          <p:cNvCxnSpPr/>
          <p:nvPr/>
        </p:nvCxnSpPr>
        <p:spPr>
          <a:xfrm flipV="1">
            <a:off x="10259293" y="3152442"/>
            <a:ext cx="432" cy="68367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2" name="Conector recto 361"/>
          <p:cNvCxnSpPr/>
          <p:nvPr/>
        </p:nvCxnSpPr>
        <p:spPr>
          <a:xfrm flipH="1" flipV="1">
            <a:off x="10084498" y="3413264"/>
            <a:ext cx="13974" cy="662243"/>
          </a:xfrm>
          <a:prstGeom prst="line">
            <a:avLst/>
          </a:prstGeom>
          <a:ln w="28575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3" name="16 Grupo"/>
          <p:cNvGrpSpPr>
            <a:grpSpLocks/>
          </p:cNvGrpSpPr>
          <p:nvPr/>
        </p:nvGrpSpPr>
        <p:grpSpPr bwMode="auto">
          <a:xfrm rot="16403249">
            <a:off x="9495905" y="3319167"/>
            <a:ext cx="178646" cy="201091"/>
            <a:chOff x="1835696" y="1268760"/>
            <a:chExt cx="540000" cy="540000"/>
          </a:xfrm>
        </p:grpSpPr>
        <p:sp>
          <p:nvSpPr>
            <p:cNvPr id="364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365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sp>
        <p:nvSpPr>
          <p:cNvPr id="366" name="CuadroTexto 365"/>
          <p:cNvSpPr txBox="1"/>
          <p:nvPr/>
        </p:nvSpPr>
        <p:spPr>
          <a:xfrm>
            <a:off x="9039668" y="3202668"/>
            <a:ext cx="506870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sz="900" dirty="0" smtClean="0"/>
              <a:t>BGEN2</a:t>
            </a:r>
            <a:endParaRPr lang="es-ES" sz="900" dirty="0"/>
          </a:p>
        </p:txBody>
      </p:sp>
      <p:cxnSp>
        <p:nvCxnSpPr>
          <p:cNvPr id="367" name="Conector recto 102"/>
          <p:cNvCxnSpPr>
            <a:endCxn id="364" idx="6"/>
          </p:cNvCxnSpPr>
          <p:nvPr/>
        </p:nvCxnSpPr>
        <p:spPr>
          <a:xfrm rot="5400000">
            <a:off x="9571749" y="3038733"/>
            <a:ext cx="310571" cy="273055"/>
          </a:xfrm>
          <a:prstGeom prst="bentConnector3">
            <a:avLst>
              <a:gd name="adj1" fmla="val 238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8" name="Rectángulo 367"/>
          <p:cNvSpPr/>
          <p:nvPr/>
        </p:nvSpPr>
        <p:spPr>
          <a:xfrm>
            <a:off x="7466395" y="340034"/>
            <a:ext cx="3011055" cy="15817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sp>
        <p:nvSpPr>
          <p:cNvPr id="369" name="Freeform 29"/>
          <p:cNvSpPr>
            <a:spLocks/>
          </p:cNvSpPr>
          <p:nvPr/>
        </p:nvSpPr>
        <p:spPr bwMode="auto">
          <a:xfrm rot="5400000">
            <a:off x="9124155" y="526112"/>
            <a:ext cx="307384" cy="2258530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rgbClr val="0070C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370" name="Freeform 29"/>
          <p:cNvSpPr>
            <a:spLocks/>
          </p:cNvSpPr>
          <p:nvPr/>
        </p:nvSpPr>
        <p:spPr bwMode="auto">
          <a:xfrm rot="5400000">
            <a:off x="9373368" y="521660"/>
            <a:ext cx="235814" cy="1831674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371" name="Grupo 370">
            <a:extLst>
              <a:ext uri="{FF2B5EF4-FFF2-40B4-BE49-F238E27FC236}">
                <a16:creationId xmlns:a16="http://schemas.microsoft.com/office/drawing/2014/main" id="{D6D3D858-DBCB-45A1-8E6C-AE6FEA05CD2F}"/>
              </a:ext>
            </a:extLst>
          </p:cNvPr>
          <p:cNvGrpSpPr>
            <a:grpSpLocks noChangeAspect="1"/>
          </p:cNvGrpSpPr>
          <p:nvPr/>
        </p:nvGrpSpPr>
        <p:grpSpPr>
          <a:xfrm>
            <a:off x="7732647" y="1118899"/>
            <a:ext cx="415935" cy="348528"/>
            <a:chOff x="5076000" y="3438818"/>
            <a:chExt cx="1656000" cy="1387626"/>
          </a:xfrm>
        </p:grpSpPr>
        <p:sp>
          <p:nvSpPr>
            <p:cNvPr id="372" name="Rectángulo 371">
              <a:extLst>
                <a:ext uri="{FF2B5EF4-FFF2-40B4-BE49-F238E27FC236}">
                  <a16:creationId xmlns:a16="http://schemas.microsoft.com/office/drawing/2014/main" id="{CD948BF4-9D5A-48A9-884B-95F45C4BE600}"/>
                </a:ext>
              </a:extLst>
            </p:cNvPr>
            <p:cNvSpPr/>
            <p:nvPr/>
          </p:nvSpPr>
          <p:spPr>
            <a:xfrm>
              <a:off x="5076000" y="3438818"/>
              <a:ext cx="1656000" cy="138762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373" name="Grupo 372">
              <a:extLst>
                <a:ext uri="{FF2B5EF4-FFF2-40B4-BE49-F238E27FC236}">
                  <a16:creationId xmlns:a16="http://schemas.microsoft.com/office/drawing/2014/main" id="{1E819934-74F8-49E2-83A6-98CF62ADE5A1}"/>
                </a:ext>
              </a:extLst>
            </p:cNvPr>
            <p:cNvGrpSpPr/>
            <p:nvPr/>
          </p:nvGrpSpPr>
          <p:grpSpPr>
            <a:xfrm>
              <a:off x="5149507" y="3448631"/>
              <a:ext cx="1368152" cy="1368000"/>
              <a:chOff x="5149507" y="3448631"/>
              <a:chExt cx="1368152" cy="1368000"/>
            </a:xfrm>
          </p:grpSpPr>
          <p:sp>
            <p:nvSpPr>
              <p:cNvPr id="374" name="Elipse 373">
                <a:extLst>
                  <a:ext uri="{FF2B5EF4-FFF2-40B4-BE49-F238E27FC236}">
                    <a16:creationId xmlns:a16="http://schemas.microsoft.com/office/drawing/2014/main" id="{68857DEE-A2B7-4AD6-8CE7-9FA9989B9FD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149507" y="3448631"/>
                <a:ext cx="1368152" cy="1368000"/>
              </a:xfrm>
              <a:prstGeom prst="ellipse">
                <a:avLst/>
              </a:prstGeom>
              <a:pattFill prst="pct30">
                <a:fgClr>
                  <a:schemeClr val="accent1"/>
                </a:fgClr>
                <a:bgClr>
                  <a:schemeClr val="bg1"/>
                </a:bgClr>
              </a:patt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grpSp>
            <p:nvGrpSpPr>
              <p:cNvPr id="375" name="Grupo 374">
                <a:extLst>
                  <a:ext uri="{FF2B5EF4-FFF2-40B4-BE49-F238E27FC236}">
                    <a16:creationId xmlns:a16="http://schemas.microsoft.com/office/drawing/2014/main" id="{CBC521ED-5D40-4C20-9A19-2FBBFF7CD360}"/>
                  </a:ext>
                </a:extLst>
              </p:cNvPr>
              <p:cNvGrpSpPr/>
              <p:nvPr/>
            </p:nvGrpSpPr>
            <p:grpSpPr>
              <a:xfrm>
                <a:off x="5194243" y="3864960"/>
                <a:ext cx="1254572" cy="918389"/>
                <a:chOff x="5194243" y="3864960"/>
                <a:chExt cx="1254572" cy="918389"/>
              </a:xfrm>
            </p:grpSpPr>
            <p:sp>
              <p:nvSpPr>
                <p:cNvPr id="376" name="Elipse 375">
                  <a:extLst>
                    <a:ext uri="{FF2B5EF4-FFF2-40B4-BE49-F238E27FC236}">
                      <a16:creationId xmlns:a16="http://schemas.microsoft.com/office/drawing/2014/main" id="{DE1030EA-6BD7-4A86-A77C-43C54E08C1A9}"/>
                    </a:ext>
                  </a:extLst>
                </p:cNvPr>
                <p:cNvSpPr/>
                <p:nvPr/>
              </p:nvSpPr>
              <p:spPr>
                <a:xfrm rot="1506832">
                  <a:off x="5194243" y="3891798"/>
                  <a:ext cx="720000" cy="144000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377" name="Elipse 376">
                  <a:extLst>
                    <a:ext uri="{FF2B5EF4-FFF2-40B4-BE49-F238E27FC236}">
                      <a16:creationId xmlns:a16="http://schemas.microsoft.com/office/drawing/2014/main" id="{3EC1670A-B1E1-4DC5-99B8-D9FAAC9A2E6C}"/>
                    </a:ext>
                  </a:extLst>
                </p:cNvPr>
                <p:cNvSpPr/>
                <p:nvPr/>
              </p:nvSpPr>
              <p:spPr>
                <a:xfrm rot="8606152">
                  <a:off x="5728815" y="3864960"/>
                  <a:ext cx="720000" cy="144000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378" name="Elipse 377">
                  <a:extLst>
                    <a:ext uri="{FF2B5EF4-FFF2-40B4-BE49-F238E27FC236}">
                      <a16:creationId xmlns:a16="http://schemas.microsoft.com/office/drawing/2014/main" id="{2EE1C082-B8DE-4DD1-A07F-C845B9E2ED23}"/>
                    </a:ext>
                  </a:extLst>
                </p:cNvPr>
                <p:cNvSpPr/>
                <p:nvPr/>
              </p:nvSpPr>
              <p:spPr>
                <a:xfrm rot="16200000">
                  <a:off x="5478474" y="4351349"/>
                  <a:ext cx="720000" cy="144000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</p:grpSp>
        </p:grpSp>
      </p:grpSp>
      <p:grpSp>
        <p:nvGrpSpPr>
          <p:cNvPr id="379" name="Grupo 378">
            <a:extLst>
              <a:ext uri="{FF2B5EF4-FFF2-40B4-BE49-F238E27FC236}">
                <a16:creationId xmlns:a16="http://schemas.microsoft.com/office/drawing/2014/main" id="{5A05E5BD-B407-48AA-9372-826A8A8222BA}"/>
              </a:ext>
            </a:extLst>
          </p:cNvPr>
          <p:cNvGrpSpPr>
            <a:grpSpLocks noChangeAspect="1"/>
          </p:cNvGrpSpPr>
          <p:nvPr/>
        </p:nvGrpSpPr>
        <p:grpSpPr>
          <a:xfrm>
            <a:off x="8099902" y="1108459"/>
            <a:ext cx="565003" cy="361400"/>
            <a:chOff x="2177887" y="4728404"/>
            <a:chExt cx="1395531" cy="892641"/>
          </a:xfrm>
        </p:grpSpPr>
        <p:sp>
          <p:nvSpPr>
            <p:cNvPr id="380" name="Rectángulo 379">
              <a:extLst>
                <a:ext uri="{FF2B5EF4-FFF2-40B4-BE49-F238E27FC236}">
                  <a16:creationId xmlns:a16="http://schemas.microsoft.com/office/drawing/2014/main" id="{238749D0-B86C-4F97-9C83-7C30F7BF9733}"/>
                </a:ext>
              </a:extLst>
            </p:cNvPr>
            <p:cNvSpPr/>
            <p:nvPr/>
          </p:nvSpPr>
          <p:spPr>
            <a:xfrm>
              <a:off x="2180781" y="4728404"/>
              <a:ext cx="1392516" cy="89264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381" name="Rectangle 86" descr="Horizontal oscura">
              <a:extLst>
                <a:ext uri="{FF2B5EF4-FFF2-40B4-BE49-F238E27FC236}">
                  <a16:creationId xmlns:a16="http://schemas.microsoft.com/office/drawing/2014/main" id="{D976FBB3-184C-4B61-887F-B019076920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0781" y="5309125"/>
              <a:ext cx="1392637" cy="292770"/>
            </a:xfrm>
            <a:prstGeom prst="rect">
              <a:avLst/>
            </a:prstGeom>
            <a:pattFill prst="dkHorz">
              <a:fgClr>
                <a:srgbClr val="000066"/>
              </a:fgClr>
              <a:bgClr>
                <a:schemeClr val="accent5">
                  <a:lumMod val="20000"/>
                  <a:lumOff val="80000"/>
                </a:schemeClr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382" name="Rectangle 86" descr="Horizontal oscura">
              <a:extLst>
                <a:ext uri="{FF2B5EF4-FFF2-40B4-BE49-F238E27FC236}">
                  <a16:creationId xmlns:a16="http://schemas.microsoft.com/office/drawing/2014/main" id="{29DD3AE7-029C-4D9D-B134-C90E3F6862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7887" y="4728404"/>
              <a:ext cx="1392637" cy="285645"/>
            </a:xfrm>
            <a:prstGeom prst="rect">
              <a:avLst/>
            </a:prstGeom>
            <a:pattFill prst="dkHorz">
              <a:fgClr>
                <a:srgbClr val="FF0000"/>
              </a:fgClr>
              <a:bgClr>
                <a:schemeClr val="accent6">
                  <a:lumMod val="20000"/>
                  <a:lumOff val="80000"/>
                </a:schemeClr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383" name="Oval 88">
              <a:extLst>
                <a:ext uri="{FF2B5EF4-FFF2-40B4-BE49-F238E27FC236}">
                  <a16:creationId xmlns:a16="http://schemas.microsoft.com/office/drawing/2014/main" id="{2EA416B6-BC95-4282-94A1-AE8FA98305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88562" y="4860176"/>
              <a:ext cx="571289" cy="571290"/>
            </a:xfrm>
            <a:prstGeom prst="ellipse">
              <a:avLst/>
            </a:prstGeom>
            <a:solidFill>
              <a:srgbClr val="FFC000"/>
            </a:solidFill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384" name="AutoShape 89" descr="Horizontal oscura">
              <a:extLst>
                <a:ext uri="{FF2B5EF4-FFF2-40B4-BE49-F238E27FC236}">
                  <a16:creationId xmlns:a16="http://schemas.microsoft.com/office/drawing/2014/main" id="{90AD9DC2-B107-4472-A0DA-6CC787B50FB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677998" y="4989228"/>
              <a:ext cx="458516" cy="31318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97 w 21600"/>
                <a:gd name="T13" fmla="*/ 4472 h 21600"/>
                <a:gd name="T14" fmla="*/ 17103 w 21600"/>
                <a:gd name="T15" fmla="*/ 1712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dirty="0"/>
            </a:p>
          </p:txBody>
        </p:sp>
      </p:grpSp>
      <p:grpSp>
        <p:nvGrpSpPr>
          <p:cNvPr id="385" name="16 Grupo"/>
          <p:cNvGrpSpPr>
            <a:grpSpLocks/>
          </p:cNvGrpSpPr>
          <p:nvPr/>
        </p:nvGrpSpPr>
        <p:grpSpPr bwMode="auto">
          <a:xfrm rot="16403249">
            <a:off x="9765423" y="1693928"/>
            <a:ext cx="178646" cy="201091"/>
            <a:chOff x="1835696" y="1268760"/>
            <a:chExt cx="540000" cy="540000"/>
          </a:xfrm>
        </p:grpSpPr>
        <p:sp>
          <p:nvSpPr>
            <p:cNvPr id="386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387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cxnSp>
        <p:nvCxnSpPr>
          <p:cNvPr id="388" name="Conector recto 102"/>
          <p:cNvCxnSpPr>
            <a:endCxn id="386" idx="6"/>
          </p:cNvCxnSpPr>
          <p:nvPr/>
        </p:nvCxnSpPr>
        <p:spPr>
          <a:xfrm rot="5400000">
            <a:off x="9669780" y="924005"/>
            <a:ext cx="971547" cy="591057"/>
          </a:xfrm>
          <a:prstGeom prst="bentConnector3">
            <a:avLst>
              <a:gd name="adj1" fmla="val 0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9" name="CuadroTexto 388"/>
          <p:cNvSpPr txBox="1"/>
          <p:nvPr/>
        </p:nvSpPr>
        <p:spPr>
          <a:xfrm>
            <a:off x="9336117" y="1571326"/>
            <a:ext cx="506870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sz="900" dirty="0" smtClean="0"/>
              <a:t>BGEN1</a:t>
            </a:r>
            <a:endParaRPr lang="es-ES" sz="900" dirty="0"/>
          </a:p>
        </p:txBody>
      </p:sp>
      <p:sp>
        <p:nvSpPr>
          <p:cNvPr id="390" name="CuadroTexto 389"/>
          <p:cNvSpPr txBox="1"/>
          <p:nvPr/>
        </p:nvSpPr>
        <p:spPr>
          <a:xfrm>
            <a:off x="5013876" y="6623243"/>
            <a:ext cx="6607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smtClean="0"/>
              <a:t>1BCRever *</a:t>
            </a:r>
            <a:endParaRPr lang="es-ES" sz="800" dirty="0"/>
          </a:p>
        </p:txBody>
      </p:sp>
      <p:sp>
        <p:nvSpPr>
          <p:cNvPr id="391" name="Rectángulo 390"/>
          <p:cNvSpPr/>
          <p:nvPr/>
        </p:nvSpPr>
        <p:spPr>
          <a:xfrm>
            <a:off x="4084992" y="4939799"/>
            <a:ext cx="3011055" cy="15817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sp>
        <p:nvSpPr>
          <p:cNvPr id="392" name="Freeform 29"/>
          <p:cNvSpPr>
            <a:spLocks/>
          </p:cNvSpPr>
          <p:nvPr/>
        </p:nvSpPr>
        <p:spPr bwMode="auto">
          <a:xfrm rot="5400000">
            <a:off x="5776805" y="5099723"/>
            <a:ext cx="291479" cy="2258530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rgbClr val="0070C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394" name="Grupo 393">
            <a:extLst>
              <a:ext uri="{FF2B5EF4-FFF2-40B4-BE49-F238E27FC236}">
                <a16:creationId xmlns:a16="http://schemas.microsoft.com/office/drawing/2014/main" id="{D6D3D858-DBCB-45A1-8E6C-AE6FEA05CD2F}"/>
              </a:ext>
            </a:extLst>
          </p:cNvPr>
          <p:cNvGrpSpPr>
            <a:grpSpLocks noChangeAspect="1"/>
          </p:cNvGrpSpPr>
          <p:nvPr/>
        </p:nvGrpSpPr>
        <p:grpSpPr>
          <a:xfrm>
            <a:off x="4351244" y="5718664"/>
            <a:ext cx="415935" cy="348528"/>
            <a:chOff x="5076000" y="3438818"/>
            <a:chExt cx="1656000" cy="1387626"/>
          </a:xfrm>
        </p:grpSpPr>
        <p:sp>
          <p:nvSpPr>
            <p:cNvPr id="395" name="Rectángulo 394">
              <a:extLst>
                <a:ext uri="{FF2B5EF4-FFF2-40B4-BE49-F238E27FC236}">
                  <a16:creationId xmlns:a16="http://schemas.microsoft.com/office/drawing/2014/main" id="{CD948BF4-9D5A-48A9-884B-95F45C4BE600}"/>
                </a:ext>
              </a:extLst>
            </p:cNvPr>
            <p:cNvSpPr/>
            <p:nvPr/>
          </p:nvSpPr>
          <p:spPr>
            <a:xfrm>
              <a:off x="5076000" y="3438818"/>
              <a:ext cx="1656000" cy="138762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396" name="Grupo 395">
              <a:extLst>
                <a:ext uri="{FF2B5EF4-FFF2-40B4-BE49-F238E27FC236}">
                  <a16:creationId xmlns:a16="http://schemas.microsoft.com/office/drawing/2014/main" id="{1E819934-74F8-49E2-83A6-98CF62ADE5A1}"/>
                </a:ext>
              </a:extLst>
            </p:cNvPr>
            <p:cNvGrpSpPr/>
            <p:nvPr/>
          </p:nvGrpSpPr>
          <p:grpSpPr>
            <a:xfrm>
              <a:off x="5149507" y="3448631"/>
              <a:ext cx="1368152" cy="1368000"/>
              <a:chOff x="5149507" y="3448631"/>
              <a:chExt cx="1368152" cy="1368000"/>
            </a:xfrm>
          </p:grpSpPr>
          <p:sp>
            <p:nvSpPr>
              <p:cNvPr id="397" name="Elipse 396">
                <a:extLst>
                  <a:ext uri="{FF2B5EF4-FFF2-40B4-BE49-F238E27FC236}">
                    <a16:creationId xmlns:a16="http://schemas.microsoft.com/office/drawing/2014/main" id="{68857DEE-A2B7-4AD6-8CE7-9FA9989B9FD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149507" y="3448631"/>
                <a:ext cx="1368152" cy="1368000"/>
              </a:xfrm>
              <a:prstGeom prst="ellipse">
                <a:avLst/>
              </a:prstGeom>
              <a:pattFill prst="pct30">
                <a:fgClr>
                  <a:schemeClr val="accent1"/>
                </a:fgClr>
                <a:bgClr>
                  <a:schemeClr val="bg1"/>
                </a:bgClr>
              </a:patt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grpSp>
            <p:nvGrpSpPr>
              <p:cNvPr id="398" name="Grupo 397">
                <a:extLst>
                  <a:ext uri="{FF2B5EF4-FFF2-40B4-BE49-F238E27FC236}">
                    <a16:creationId xmlns:a16="http://schemas.microsoft.com/office/drawing/2014/main" id="{CBC521ED-5D40-4C20-9A19-2FBBFF7CD360}"/>
                  </a:ext>
                </a:extLst>
              </p:cNvPr>
              <p:cNvGrpSpPr/>
              <p:nvPr/>
            </p:nvGrpSpPr>
            <p:grpSpPr>
              <a:xfrm>
                <a:off x="5194243" y="3864960"/>
                <a:ext cx="1254572" cy="918389"/>
                <a:chOff x="5194243" y="3864960"/>
                <a:chExt cx="1254572" cy="918389"/>
              </a:xfrm>
            </p:grpSpPr>
            <p:sp>
              <p:nvSpPr>
                <p:cNvPr id="399" name="Elipse 398">
                  <a:extLst>
                    <a:ext uri="{FF2B5EF4-FFF2-40B4-BE49-F238E27FC236}">
                      <a16:creationId xmlns:a16="http://schemas.microsoft.com/office/drawing/2014/main" id="{DE1030EA-6BD7-4A86-A77C-43C54E08C1A9}"/>
                    </a:ext>
                  </a:extLst>
                </p:cNvPr>
                <p:cNvSpPr/>
                <p:nvPr/>
              </p:nvSpPr>
              <p:spPr>
                <a:xfrm rot="1506832">
                  <a:off x="5194243" y="3891798"/>
                  <a:ext cx="720000" cy="144000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400" name="Elipse 399">
                  <a:extLst>
                    <a:ext uri="{FF2B5EF4-FFF2-40B4-BE49-F238E27FC236}">
                      <a16:creationId xmlns:a16="http://schemas.microsoft.com/office/drawing/2014/main" id="{3EC1670A-B1E1-4DC5-99B8-D9FAAC9A2E6C}"/>
                    </a:ext>
                  </a:extLst>
                </p:cNvPr>
                <p:cNvSpPr/>
                <p:nvPr/>
              </p:nvSpPr>
              <p:spPr>
                <a:xfrm rot="8606152">
                  <a:off x="5728815" y="3864960"/>
                  <a:ext cx="720000" cy="144000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401" name="Elipse 400">
                  <a:extLst>
                    <a:ext uri="{FF2B5EF4-FFF2-40B4-BE49-F238E27FC236}">
                      <a16:creationId xmlns:a16="http://schemas.microsoft.com/office/drawing/2014/main" id="{2EE1C082-B8DE-4DD1-A07F-C845B9E2ED23}"/>
                    </a:ext>
                  </a:extLst>
                </p:cNvPr>
                <p:cNvSpPr/>
                <p:nvPr/>
              </p:nvSpPr>
              <p:spPr>
                <a:xfrm rot="16200000">
                  <a:off x="5478474" y="4351349"/>
                  <a:ext cx="720000" cy="144000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</p:grpSp>
        </p:grpSp>
      </p:grpSp>
      <p:grpSp>
        <p:nvGrpSpPr>
          <p:cNvPr id="408" name="16 Grupo"/>
          <p:cNvGrpSpPr>
            <a:grpSpLocks/>
          </p:cNvGrpSpPr>
          <p:nvPr/>
        </p:nvGrpSpPr>
        <p:grpSpPr bwMode="auto">
          <a:xfrm rot="16403249">
            <a:off x="6381836" y="6273269"/>
            <a:ext cx="178646" cy="201091"/>
            <a:chOff x="1835696" y="1268760"/>
            <a:chExt cx="540000" cy="540000"/>
          </a:xfrm>
        </p:grpSpPr>
        <p:sp>
          <p:nvSpPr>
            <p:cNvPr id="409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410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cxnSp>
        <p:nvCxnSpPr>
          <p:cNvPr id="411" name="Conector recto 102"/>
          <p:cNvCxnSpPr>
            <a:endCxn id="409" idx="6"/>
          </p:cNvCxnSpPr>
          <p:nvPr/>
        </p:nvCxnSpPr>
        <p:spPr>
          <a:xfrm rot="5400000">
            <a:off x="6286193" y="5503346"/>
            <a:ext cx="971547" cy="591057"/>
          </a:xfrm>
          <a:prstGeom prst="bentConnector3">
            <a:avLst>
              <a:gd name="adj1" fmla="val 0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2" name="CuadroTexto 411"/>
          <p:cNvSpPr txBox="1"/>
          <p:nvPr/>
        </p:nvSpPr>
        <p:spPr>
          <a:xfrm>
            <a:off x="5954714" y="6171091"/>
            <a:ext cx="506870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sz="900" dirty="0" smtClean="0"/>
              <a:t>BGEN1</a:t>
            </a:r>
            <a:endParaRPr lang="es-ES" sz="900" dirty="0"/>
          </a:p>
        </p:txBody>
      </p:sp>
      <p:sp>
        <p:nvSpPr>
          <p:cNvPr id="414" name="Freeform 29"/>
          <p:cNvSpPr>
            <a:spLocks/>
          </p:cNvSpPr>
          <p:nvPr/>
        </p:nvSpPr>
        <p:spPr bwMode="auto">
          <a:xfrm rot="5400000">
            <a:off x="5698657" y="5056305"/>
            <a:ext cx="416934" cy="2240304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415" name="Freeform 29"/>
          <p:cNvSpPr>
            <a:spLocks/>
          </p:cNvSpPr>
          <p:nvPr/>
        </p:nvSpPr>
        <p:spPr bwMode="auto">
          <a:xfrm rot="5400000">
            <a:off x="9688587" y="4831774"/>
            <a:ext cx="248805" cy="966244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416" name="Rectángulo 415"/>
          <p:cNvSpPr/>
          <p:nvPr/>
        </p:nvSpPr>
        <p:spPr>
          <a:xfrm>
            <a:off x="7496744" y="4909253"/>
            <a:ext cx="3011055" cy="15817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sp>
        <p:nvSpPr>
          <p:cNvPr id="417" name="Freeform 29"/>
          <p:cNvSpPr>
            <a:spLocks/>
          </p:cNvSpPr>
          <p:nvPr/>
        </p:nvSpPr>
        <p:spPr bwMode="auto">
          <a:xfrm rot="5400000">
            <a:off x="9181929" y="5071208"/>
            <a:ext cx="307384" cy="2298519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rgbClr val="0070C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418" name="Freeform 29"/>
          <p:cNvSpPr>
            <a:spLocks/>
          </p:cNvSpPr>
          <p:nvPr/>
        </p:nvSpPr>
        <p:spPr bwMode="auto">
          <a:xfrm rot="5400000">
            <a:off x="9403717" y="5090879"/>
            <a:ext cx="235814" cy="1831674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419" name="Grupo 418">
            <a:extLst>
              <a:ext uri="{FF2B5EF4-FFF2-40B4-BE49-F238E27FC236}">
                <a16:creationId xmlns:a16="http://schemas.microsoft.com/office/drawing/2014/main" id="{D6D3D858-DBCB-45A1-8E6C-AE6FEA05CD2F}"/>
              </a:ext>
            </a:extLst>
          </p:cNvPr>
          <p:cNvGrpSpPr>
            <a:grpSpLocks noChangeAspect="1"/>
          </p:cNvGrpSpPr>
          <p:nvPr/>
        </p:nvGrpSpPr>
        <p:grpSpPr>
          <a:xfrm>
            <a:off x="7762996" y="5688118"/>
            <a:ext cx="415935" cy="348528"/>
            <a:chOff x="5076000" y="3438818"/>
            <a:chExt cx="1656000" cy="1387626"/>
          </a:xfrm>
        </p:grpSpPr>
        <p:sp>
          <p:nvSpPr>
            <p:cNvPr id="420" name="Rectángulo 419">
              <a:extLst>
                <a:ext uri="{FF2B5EF4-FFF2-40B4-BE49-F238E27FC236}">
                  <a16:creationId xmlns:a16="http://schemas.microsoft.com/office/drawing/2014/main" id="{CD948BF4-9D5A-48A9-884B-95F45C4BE600}"/>
                </a:ext>
              </a:extLst>
            </p:cNvPr>
            <p:cNvSpPr/>
            <p:nvPr/>
          </p:nvSpPr>
          <p:spPr>
            <a:xfrm>
              <a:off x="5076000" y="3438818"/>
              <a:ext cx="1656000" cy="138762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421" name="Grupo 420">
              <a:extLst>
                <a:ext uri="{FF2B5EF4-FFF2-40B4-BE49-F238E27FC236}">
                  <a16:creationId xmlns:a16="http://schemas.microsoft.com/office/drawing/2014/main" id="{1E819934-74F8-49E2-83A6-98CF62ADE5A1}"/>
                </a:ext>
              </a:extLst>
            </p:cNvPr>
            <p:cNvGrpSpPr/>
            <p:nvPr/>
          </p:nvGrpSpPr>
          <p:grpSpPr>
            <a:xfrm>
              <a:off x="5149507" y="3448631"/>
              <a:ext cx="1368152" cy="1368000"/>
              <a:chOff x="5149507" y="3448631"/>
              <a:chExt cx="1368152" cy="1368000"/>
            </a:xfrm>
          </p:grpSpPr>
          <p:sp>
            <p:nvSpPr>
              <p:cNvPr id="422" name="Elipse 421">
                <a:extLst>
                  <a:ext uri="{FF2B5EF4-FFF2-40B4-BE49-F238E27FC236}">
                    <a16:creationId xmlns:a16="http://schemas.microsoft.com/office/drawing/2014/main" id="{68857DEE-A2B7-4AD6-8CE7-9FA9989B9FD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149507" y="3448631"/>
                <a:ext cx="1368152" cy="1368000"/>
              </a:xfrm>
              <a:prstGeom prst="ellipse">
                <a:avLst/>
              </a:prstGeom>
              <a:pattFill prst="pct30">
                <a:fgClr>
                  <a:schemeClr val="accent1"/>
                </a:fgClr>
                <a:bgClr>
                  <a:schemeClr val="bg1"/>
                </a:bgClr>
              </a:patt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grpSp>
            <p:nvGrpSpPr>
              <p:cNvPr id="423" name="Grupo 422">
                <a:extLst>
                  <a:ext uri="{FF2B5EF4-FFF2-40B4-BE49-F238E27FC236}">
                    <a16:creationId xmlns:a16="http://schemas.microsoft.com/office/drawing/2014/main" id="{CBC521ED-5D40-4C20-9A19-2FBBFF7CD360}"/>
                  </a:ext>
                </a:extLst>
              </p:cNvPr>
              <p:cNvGrpSpPr/>
              <p:nvPr/>
            </p:nvGrpSpPr>
            <p:grpSpPr>
              <a:xfrm>
                <a:off x="5194243" y="3864960"/>
                <a:ext cx="1254572" cy="918389"/>
                <a:chOff x="5194243" y="3864960"/>
                <a:chExt cx="1254572" cy="918389"/>
              </a:xfrm>
            </p:grpSpPr>
            <p:sp>
              <p:nvSpPr>
                <p:cNvPr id="424" name="Elipse 423">
                  <a:extLst>
                    <a:ext uri="{FF2B5EF4-FFF2-40B4-BE49-F238E27FC236}">
                      <a16:creationId xmlns:a16="http://schemas.microsoft.com/office/drawing/2014/main" id="{DE1030EA-6BD7-4A86-A77C-43C54E08C1A9}"/>
                    </a:ext>
                  </a:extLst>
                </p:cNvPr>
                <p:cNvSpPr/>
                <p:nvPr/>
              </p:nvSpPr>
              <p:spPr>
                <a:xfrm rot="1506832">
                  <a:off x="5194243" y="3891798"/>
                  <a:ext cx="720000" cy="144000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425" name="Elipse 424">
                  <a:extLst>
                    <a:ext uri="{FF2B5EF4-FFF2-40B4-BE49-F238E27FC236}">
                      <a16:creationId xmlns:a16="http://schemas.microsoft.com/office/drawing/2014/main" id="{3EC1670A-B1E1-4DC5-99B8-D9FAAC9A2E6C}"/>
                    </a:ext>
                  </a:extLst>
                </p:cNvPr>
                <p:cNvSpPr/>
                <p:nvPr/>
              </p:nvSpPr>
              <p:spPr>
                <a:xfrm rot="8606152">
                  <a:off x="5728815" y="3864960"/>
                  <a:ext cx="720000" cy="144000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426" name="Elipse 425">
                  <a:extLst>
                    <a:ext uri="{FF2B5EF4-FFF2-40B4-BE49-F238E27FC236}">
                      <a16:creationId xmlns:a16="http://schemas.microsoft.com/office/drawing/2014/main" id="{2EE1C082-B8DE-4DD1-A07F-C845B9E2ED23}"/>
                    </a:ext>
                  </a:extLst>
                </p:cNvPr>
                <p:cNvSpPr/>
                <p:nvPr/>
              </p:nvSpPr>
              <p:spPr>
                <a:xfrm rot="16200000">
                  <a:off x="5478474" y="4351349"/>
                  <a:ext cx="720000" cy="144000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</p:grpSp>
        </p:grpSp>
      </p:grpSp>
      <p:grpSp>
        <p:nvGrpSpPr>
          <p:cNvPr id="427" name="Grupo 426">
            <a:extLst>
              <a:ext uri="{FF2B5EF4-FFF2-40B4-BE49-F238E27FC236}">
                <a16:creationId xmlns:a16="http://schemas.microsoft.com/office/drawing/2014/main" id="{5A05E5BD-B407-48AA-9372-826A8A8222BA}"/>
              </a:ext>
            </a:extLst>
          </p:cNvPr>
          <p:cNvGrpSpPr>
            <a:grpSpLocks noChangeAspect="1"/>
          </p:cNvGrpSpPr>
          <p:nvPr/>
        </p:nvGrpSpPr>
        <p:grpSpPr>
          <a:xfrm>
            <a:off x="8130251" y="5677678"/>
            <a:ext cx="565003" cy="361400"/>
            <a:chOff x="2177887" y="4728404"/>
            <a:chExt cx="1395531" cy="892641"/>
          </a:xfrm>
        </p:grpSpPr>
        <p:sp>
          <p:nvSpPr>
            <p:cNvPr id="428" name="Rectángulo 427">
              <a:extLst>
                <a:ext uri="{FF2B5EF4-FFF2-40B4-BE49-F238E27FC236}">
                  <a16:creationId xmlns:a16="http://schemas.microsoft.com/office/drawing/2014/main" id="{238749D0-B86C-4F97-9C83-7C30F7BF9733}"/>
                </a:ext>
              </a:extLst>
            </p:cNvPr>
            <p:cNvSpPr/>
            <p:nvPr/>
          </p:nvSpPr>
          <p:spPr>
            <a:xfrm>
              <a:off x="2180781" y="4728404"/>
              <a:ext cx="1392516" cy="89264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429" name="Rectangle 86" descr="Horizontal oscura">
              <a:extLst>
                <a:ext uri="{FF2B5EF4-FFF2-40B4-BE49-F238E27FC236}">
                  <a16:creationId xmlns:a16="http://schemas.microsoft.com/office/drawing/2014/main" id="{D976FBB3-184C-4B61-887F-B019076920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0781" y="5309125"/>
              <a:ext cx="1392637" cy="292770"/>
            </a:xfrm>
            <a:prstGeom prst="rect">
              <a:avLst/>
            </a:prstGeom>
            <a:pattFill prst="dkHorz">
              <a:fgClr>
                <a:srgbClr val="000066"/>
              </a:fgClr>
              <a:bgClr>
                <a:schemeClr val="accent5">
                  <a:lumMod val="20000"/>
                  <a:lumOff val="80000"/>
                </a:schemeClr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430" name="Rectangle 86" descr="Horizontal oscura">
              <a:extLst>
                <a:ext uri="{FF2B5EF4-FFF2-40B4-BE49-F238E27FC236}">
                  <a16:creationId xmlns:a16="http://schemas.microsoft.com/office/drawing/2014/main" id="{29DD3AE7-029C-4D9D-B134-C90E3F6862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7887" y="4728404"/>
              <a:ext cx="1392637" cy="285645"/>
            </a:xfrm>
            <a:prstGeom prst="rect">
              <a:avLst/>
            </a:prstGeom>
            <a:pattFill prst="dkHorz">
              <a:fgClr>
                <a:srgbClr val="FF0000"/>
              </a:fgClr>
              <a:bgClr>
                <a:schemeClr val="accent6">
                  <a:lumMod val="20000"/>
                  <a:lumOff val="80000"/>
                </a:schemeClr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431" name="Oval 88">
              <a:extLst>
                <a:ext uri="{FF2B5EF4-FFF2-40B4-BE49-F238E27FC236}">
                  <a16:creationId xmlns:a16="http://schemas.microsoft.com/office/drawing/2014/main" id="{2EA416B6-BC95-4282-94A1-AE8FA98305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88562" y="4860176"/>
              <a:ext cx="571289" cy="571290"/>
            </a:xfrm>
            <a:prstGeom prst="ellipse">
              <a:avLst/>
            </a:prstGeom>
            <a:solidFill>
              <a:srgbClr val="FFC000"/>
            </a:solidFill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432" name="AutoShape 89" descr="Horizontal oscura">
              <a:extLst>
                <a:ext uri="{FF2B5EF4-FFF2-40B4-BE49-F238E27FC236}">
                  <a16:creationId xmlns:a16="http://schemas.microsoft.com/office/drawing/2014/main" id="{90AD9DC2-B107-4472-A0DA-6CC787B50FB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677998" y="4989228"/>
              <a:ext cx="458516" cy="31318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97 w 21600"/>
                <a:gd name="T13" fmla="*/ 4472 h 21600"/>
                <a:gd name="T14" fmla="*/ 17103 w 21600"/>
                <a:gd name="T15" fmla="*/ 1712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dirty="0"/>
            </a:p>
          </p:txBody>
        </p:sp>
      </p:grpSp>
      <p:sp>
        <p:nvSpPr>
          <p:cNvPr id="433" name="CuadroTexto 432"/>
          <p:cNvSpPr txBox="1"/>
          <p:nvPr/>
        </p:nvSpPr>
        <p:spPr>
          <a:xfrm>
            <a:off x="8470066" y="6581847"/>
            <a:ext cx="6607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smtClean="0"/>
              <a:t>2BCRever *</a:t>
            </a:r>
            <a:endParaRPr lang="es-ES" sz="800" dirty="0"/>
          </a:p>
        </p:txBody>
      </p:sp>
      <p:grpSp>
        <p:nvGrpSpPr>
          <p:cNvPr id="434" name="16 Grupo"/>
          <p:cNvGrpSpPr>
            <a:grpSpLocks/>
          </p:cNvGrpSpPr>
          <p:nvPr/>
        </p:nvGrpSpPr>
        <p:grpSpPr bwMode="auto">
          <a:xfrm rot="16403249">
            <a:off x="9795772" y="6263147"/>
            <a:ext cx="178646" cy="201091"/>
            <a:chOff x="1835696" y="1268760"/>
            <a:chExt cx="540000" cy="540000"/>
          </a:xfrm>
        </p:grpSpPr>
        <p:sp>
          <p:nvSpPr>
            <p:cNvPr id="435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436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cxnSp>
        <p:nvCxnSpPr>
          <p:cNvPr id="437" name="Conector recto 102"/>
          <p:cNvCxnSpPr>
            <a:endCxn id="435" idx="6"/>
          </p:cNvCxnSpPr>
          <p:nvPr/>
        </p:nvCxnSpPr>
        <p:spPr>
          <a:xfrm rot="5400000">
            <a:off x="9700129" y="5493224"/>
            <a:ext cx="971547" cy="591057"/>
          </a:xfrm>
          <a:prstGeom prst="bentConnector3">
            <a:avLst>
              <a:gd name="adj1" fmla="val 0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8" name="CuadroTexto 437"/>
          <p:cNvSpPr txBox="1"/>
          <p:nvPr/>
        </p:nvSpPr>
        <p:spPr>
          <a:xfrm>
            <a:off x="9366466" y="6140545"/>
            <a:ext cx="506870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sz="900" dirty="0" smtClean="0"/>
              <a:t>BGEN1</a:t>
            </a:r>
            <a:endParaRPr lang="es-ES" sz="900" dirty="0"/>
          </a:p>
        </p:txBody>
      </p:sp>
      <p:grpSp>
        <p:nvGrpSpPr>
          <p:cNvPr id="439" name="Grupo 438">
            <a:extLst>
              <a:ext uri="{FF2B5EF4-FFF2-40B4-BE49-F238E27FC236}">
                <a16:creationId xmlns:a16="http://schemas.microsoft.com/office/drawing/2014/main" id="{D6D3D858-DBCB-45A1-8E6C-AE6FEA05CD2F}"/>
              </a:ext>
            </a:extLst>
          </p:cNvPr>
          <p:cNvGrpSpPr>
            <a:grpSpLocks noChangeAspect="1"/>
          </p:cNvGrpSpPr>
          <p:nvPr/>
        </p:nvGrpSpPr>
        <p:grpSpPr>
          <a:xfrm>
            <a:off x="8500415" y="5028771"/>
            <a:ext cx="415935" cy="348528"/>
            <a:chOff x="5076000" y="3438818"/>
            <a:chExt cx="1656000" cy="1387626"/>
          </a:xfrm>
        </p:grpSpPr>
        <p:sp>
          <p:nvSpPr>
            <p:cNvPr id="440" name="Rectángulo 439">
              <a:extLst>
                <a:ext uri="{FF2B5EF4-FFF2-40B4-BE49-F238E27FC236}">
                  <a16:creationId xmlns:a16="http://schemas.microsoft.com/office/drawing/2014/main" id="{CD948BF4-9D5A-48A9-884B-95F45C4BE600}"/>
                </a:ext>
              </a:extLst>
            </p:cNvPr>
            <p:cNvSpPr/>
            <p:nvPr/>
          </p:nvSpPr>
          <p:spPr>
            <a:xfrm>
              <a:off x="5076000" y="3438818"/>
              <a:ext cx="1656000" cy="138762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441" name="Grupo 440">
              <a:extLst>
                <a:ext uri="{FF2B5EF4-FFF2-40B4-BE49-F238E27FC236}">
                  <a16:creationId xmlns:a16="http://schemas.microsoft.com/office/drawing/2014/main" id="{1E819934-74F8-49E2-83A6-98CF62ADE5A1}"/>
                </a:ext>
              </a:extLst>
            </p:cNvPr>
            <p:cNvGrpSpPr/>
            <p:nvPr/>
          </p:nvGrpSpPr>
          <p:grpSpPr>
            <a:xfrm>
              <a:off x="5149507" y="3448631"/>
              <a:ext cx="1368152" cy="1368000"/>
              <a:chOff x="5149507" y="3448631"/>
              <a:chExt cx="1368152" cy="1368000"/>
            </a:xfrm>
          </p:grpSpPr>
          <p:sp>
            <p:nvSpPr>
              <p:cNvPr id="442" name="Elipse 441">
                <a:extLst>
                  <a:ext uri="{FF2B5EF4-FFF2-40B4-BE49-F238E27FC236}">
                    <a16:creationId xmlns:a16="http://schemas.microsoft.com/office/drawing/2014/main" id="{68857DEE-A2B7-4AD6-8CE7-9FA9989B9FD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149507" y="3448631"/>
                <a:ext cx="1368152" cy="1368000"/>
              </a:xfrm>
              <a:prstGeom prst="ellipse">
                <a:avLst/>
              </a:prstGeom>
              <a:pattFill prst="pct30">
                <a:fgClr>
                  <a:schemeClr val="accent1"/>
                </a:fgClr>
                <a:bgClr>
                  <a:schemeClr val="bg1"/>
                </a:bgClr>
              </a:patt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grpSp>
            <p:nvGrpSpPr>
              <p:cNvPr id="443" name="Grupo 442">
                <a:extLst>
                  <a:ext uri="{FF2B5EF4-FFF2-40B4-BE49-F238E27FC236}">
                    <a16:creationId xmlns:a16="http://schemas.microsoft.com/office/drawing/2014/main" id="{CBC521ED-5D40-4C20-9A19-2FBBFF7CD360}"/>
                  </a:ext>
                </a:extLst>
              </p:cNvPr>
              <p:cNvGrpSpPr/>
              <p:nvPr/>
            </p:nvGrpSpPr>
            <p:grpSpPr>
              <a:xfrm>
                <a:off x="5194243" y="3864960"/>
                <a:ext cx="1254572" cy="918389"/>
                <a:chOff x="5194243" y="3864960"/>
                <a:chExt cx="1254572" cy="918389"/>
              </a:xfrm>
            </p:grpSpPr>
            <p:sp>
              <p:nvSpPr>
                <p:cNvPr id="444" name="Elipse 443">
                  <a:extLst>
                    <a:ext uri="{FF2B5EF4-FFF2-40B4-BE49-F238E27FC236}">
                      <a16:creationId xmlns:a16="http://schemas.microsoft.com/office/drawing/2014/main" id="{DE1030EA-6BD7-4A86-A77C-43C54E08C1A9}"/>
                    </a:ext>
                  </a:extLst>
                </p:cNvPr>
                <p:cNvSpPr/>
                <p:nvPr/>
              </p:nvSpPr>
              <p:spPr>
                <a:xfrm rot="1506832">
                  <a:off x="5194243" y="3891798"/>
                  <a:ext cx="720000" cy="144000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445" name="Elipse 444">
                  <a:extLst>
                    <a:ext uri="{FF2B5EF4-FFF2-40B4-BE49-F238E27FC236}">
                      <a16:creationId xmlns:a16="http://schemas.microsoft.com/office/drawing/2014/main" id="{3EC1670A-B1E1-4DC5-99B8-D9FAAC9A2E6C}"/>
                    </a:ext>
                  </a:extLst>
                </p:cNvPr>
                <p:cNvSpPr/>
                <p:nvPr/>
              </p:nvSpPr>
              <p:spPr>
                <a:xfrm rot="8606152">
                  <a:off x="5728815" y="3864960"/>
                  <a:ext cx="720000" cy="144000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446" name="Elipse 445">
                  <a:extLst>
                    <a:ext uri="{FF2B5EF4-FFF2-40B4-BE49-F238E27FC236}">
                      <a16:creationId xmlns:a16="http://schemas.microsoft.com/office/drawing/2014/main" id="{2EE1C082-B8DE-4DD1-A07F-C845B9E2ED23}"/>
                    </a:ext>
                  </a:extLst>
                </p:cNvPr>
                <p:cNvSpPr/>
                <p:nvPr/>
              </p:nvSpPr>
              <p:spPr>
                <a:xfrm rot="16200000">
                  <a:off x="5478474" y="4351349"/>
                  <a:ext cx="720000" cy="144000"/>
                </a:xfrm>
                <a:prstGeom prst="ellipse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</p:grpSp>
        </p:grpSp>
      </p:grpSp>
      <p:grpSp>
        <p:nvGrpSpPr>
          <p:cNvPr id="447" name="Grupo 446">
            <a:extLst>
              <a:ext uri="{FF2B5EF4-FFF2-40B4-BE49-F238E27FC236}">
                <a16:creationId xmlns:a16="http://schemas.microsoft.com/office/drawing/2014/main" id="{5A05E5BD-B407-48AA-9372-826A8A8222BA}"/>
              </a:ext>
            </a:extLst>
          </p:cNvPr>
          <p:cNvGrpSpPr>
            <a:grpSpLocks noChangeAspect="1"/>
          </p:cNvGrpSpPr>
          <p:nvPr/>
        </p:nvGrpSpPr>
        <p:grpSpPr>
          <a:xfrm>
            <a:off x="8867670" y="5018331"/>
            <a:ext cx="565003" cy="361400"/>
            <a:chOff x="2177887" y="4728404"/>
            <a:chExt cx="1395531" cy="892641"/>
          </a:xfrm>
        </p:grpSpPr>
        <p:sp>
          <p:nvSpPr>
            <p:cNvPr id="448" name="Rectángulo 447">
              <a:extLst>
                <a:ext uri="{FF2B5EF4-FFF2-40B4-BE49-F238E27FC236}">
                  <a16:creationId xmlns:a16="http://schemas.microsoft.com/office/drawing/2014/main" id="{238749D0-B86C-4F97-9C83-7C30F7BF9733}"/>
                </a:ext>
              </a:extLst>
            </p:cNvPr>
            <p:cNvSpPr/>
            <p:nvPr/>
          </p:nvSpPr>
          <p:spPr>
            <a:xfrm>
              <a:off x="2180781" y="4728404"/>
              <a:ext cx="1392516" cy="89264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449" name="Rectangle 86" descr="Horizontal oscura">
              <a:extLst>
                <a:ext uri="{FF2B5EF4-FFF2-40B4-BE49-F238E27FC236}">
                  <a16:creationId xmlns:a16="http://schemas.microsoft.com/office/drawing/2014/main" id="{D976FBB3-184C-4B61-887F-B019076920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0781" y="5309125"/>
              <a:ext cx="1392637" cy="292770"/>
            </a:xfrm>
            <a:prstGeom prst="rect">
              <a:avLst/>
            </a:prstGeom>
            <a:pattFill prst="dkHorz">
              <a:fgClr>
                <a:srgbClr val="000066"/>
              </a:fgClr>
              <a:bgClr>
                <a:schemeClr val="accent5">
                  <a:lumMod val="20000"/>
                  <a:lumOff val="80000"/>
                </a:schemeClr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450" name="Rectangle 86" descr="Horizontal oscura">
              <a:extLst>
                <a:ext uri="{FF2B5EF4-FFF2-40B4-BE49-F238E27FC236}">
                  <a16:creationId xmlns:a16="http://schemas.microsoft.com/office/drawing/2014/main" id="{29DD3AE7-029C-4D9D-B134-C90E3F6862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7887" y="4728404"/>
              <a:ext cx="1392637" cy="285645"/>
            </a:xfrm>
            <a:prstGeom prst="rect">
              <a:avLst/>
            </a:prstGeom>
            <a:pattFill prst="dkHorz">
              <a:fgClr>
                <a:srgbClr val="FF0000"/>
              </a:fgClr>
              <a:bgClr>
                <a:schemeClr val="accent6">
                  <a:lumMod val="20000"/>
                  <a:lumOff val="80000"/>
                </a:schemeClr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451" name="Oval 88">
              <a:extLst>
                <a:ext uri="{FF2B5EF4-FFF2-40B4-BE49-F238E27FC236}">
                  <a16:creationId xmlns:a16="http://schemas.microsoft.com/office/drawing/2014/main" id="{2EA416B6-BC95-4282-94A1-AE8FA98305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88562" y="4860176"/>
              <a:ext cx="571289" cy="571290"/>
            </a:xfrm>
            <a:prstGeom prst="ellipse">
              <a:avLst/>
            </a:prstGeom>
            <a:solidFill>
              <a:srgbClr val="FFC000"/>
            </a:solidFill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452" name="AutoShape 89" descr="Horizontal oscura">
              <a:extLst>
                <a:ext uri="{FF2B5EF4-FFF2-40B4-BE49-F238E27FC236}">
                  <a16:creationId xmlns:a16="http://schemas.microsoft.com/office/drawing/2014/main" id="{90AD9DC2-B107-4472-A0DA-6CC787B50FB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677998" y="4989228"/>
              <a:ext cx="458516" cy="31318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97 w 21600"/>
                <a:gd name="T13" fmla="*/ 4472 h 21600"/>
                <a:gd name="T14" fmla="*/ 17103 w 21600"/>
                <a:gd name="T15" fmla="*/ 1712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dirty="0"/>
            </a:p>
          </p:txBody>
        </p:sp>
      </p:grpSp>
      <p:sp>
        <p:nvSpPr>
          <p:cNvPr id="453" name="Freeform 29"/>
          <p:cNvSpPr>
            <a:spLocks/>
          </p:cNvSpPr>
          <p:nvPr/>
        </p:nvSpPr>
        <p:spPr bwMode="auto">
          <a:xfrm rot="5400000">
            <a:off x="9357594" y="4938985"/>
            <a:ext cx="330214" cy="1208871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rgbClr val="0070C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cxnSp>
        <p:nvCxnSpPr>
          <p:cNvPr id="454" name="Conector recto 453"/>
          <p:cNvCxnSpPr/>
          <p:nvPr/>
        </p:nvCxnSpPr>
        <p:spPr>
          <a:xfrm flipV="1">
            <a:off x="10289642" y="5439299"/>
            <a:ext cx="432" cy="68367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5" name="Conector recto 454"/>
          <p:cNvCxnSpPr/>
          <p:nvPr/>
        </p:nvCxnSpPr>
        <p:spPr>
          <a:xfrm flipH="1" flipV="1">
            <a:off x="10114847" y="5700121"/>
            <a:ext cx="13974" cy="662243"/>
          </a:xfrm>
          <a:prstGeom prst="line">
            <a:avLst/>
          </a:prstGeom>
          <a:ln w="28575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6" name="16 Grupo"/>
          <p:cNvGrpSpPr>
            <a:grpSpLocks/>
          </p:cNvGrpSpPr>
          <p:nvPr/>
        </p:nvGrpSpPr>
        <p:grpSpPr bwMode="auto">
          <a:xfrm rot="16403249">
            <a:off x="9526254" y="5606024"/>
            <a:ext cx="178646" cy="201091"/>
            <a:chOff x="1835696" y="1268760"/>
            <a:chExt cx="540000" cy="540000"/>
          </a:xfrm>
        </p:grpSpPr>
        <p:sp>
          <p:nvSpPr>
            <p:cNvPr id="457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458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sp>
        <p:nvSpPr>
          <p:cNvPr id="459" name="CuadroTexto 458"/>
          <p:cNvSpPr txBox="1"/>
          <p:nvPr/>
        </p:nvSpPr>
        <p:spPr>
          <a:xfrm>
            <a:off x="9070017" y="5489525"/>
            <a:ext cx="506870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sz="900" dirty="0" smtClean="0"/>
              <a:t>BGEN2</a:t>
            </a:r>
            <a:endParaRPr lang="es-ES" sz="900" dirty="0"/>
          </a:p>
        </p:txBody>
      </p:sp>
      <p:cxnSp>
        <p:nvCxnSpPr>
          <p:cNvPr id="460" name="Conector recto 102"/>
          <p:cNvCxnSpPr>
            <a:endCxn id="457" idx="6"/>
          </p:cNvCxnSpPr>
          <p:nvPr/>
        </p:nvCxnSpPr>
        <p:spPr>
          <a:xfrm rot="5400000">
            <a:off x="9602098" y="5325590"/>
            <a:ext cx="310571" cy="273055"/>
          </a:xfrm>
          <a:prstGeom prst="bentConnector3">
            <a:avLst>
              <a:gd name="adj1" fmla="val 238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1" name="Freeform 29"/>
          <p:cNvSpPr>
            <a:spLocks/>
          </p:cNvSpPr>
          <p:nvPr/>
        </p:nvSpPr>
        <p:spPr bwMode="auto">
          <a:xfrm rot="5400000">
            <a:off x="9766196" y="4943150"/>
            <a:ext cx="81123" cy="905071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462" name="Freeform 29"/>
          <p:cNvSpPr>
            <a:spLocks/>
          </p:cNvSpPr>
          <p:nvPr/>
        </p:nvSpPr>
        <p:spPr bwMode="auto">
          <a:xfrm rot="5400000">
            <a:off x="9489692" y="5160795"/>
            <a:ext cx="82791" cy="1839986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cxnSp>
        <p:nvCxnSpPr>
          <p:cNvPr id="463" name="Conector recto 462"/>
          <p:cNvCxnSpPr/>
          <p:nvPr/>
        </p:nvCxnSpPr>
        <p:spPr>
          <a:xfrm flipV="1">
            <a:off x="10291691" y="5416966"/>
            <a:ext cx="432" cy="683678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7" name="Conector recto 466"/>
          <p:cNvCxnSpPr/>
          <p:nvPr/>
        </p:nvCxnSpPr>
        <p:spPr>
          <a:xfrm flipH="1" flipV="1">
            <a:off x="10115076" y="5736455"/>
            <a:ext cx="13974" cy="662243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2" name="Grupo 401">
            <a:extLst>
              <a:ext uri="{FF2B5EF4-FFF2-40B4-BE49-F238E27FC236}">
                <a16:creationId xmlns:a16="http://schemas.microsoft.com/office/drawing/2014/main" id="{5A05E5BD-B407-48AA-9372-826A8A8222BA}"/>
              </a:ext>
            </a:extLst>
          </p:cNvPr>
          <p:cNvGrpSpPr>
            <a:grpSpLocks noChangeAspect="1"/>
          </p:cNvGrpSpPr>
          <p:nvPr/>
        </p:nvGrpSpPr>
        <p:grpSpPr>
          <a:xfrm>
            <a:off x="4718499" y="5708224"/>
            <a:ext cx="565003" cy="361400"/>
            <a:chOff x="2177887" y="4728404"/>
            <a:chExt cx="1395531" cy="892641"/>
          </a:xfrm>
        </p:grpSpPr>
        <p:sp>
          <p:nvSpPr>
            <p:cNvPr id="403" name="Rectángulo 402">
              <a:extLst>
                <a:ext uri="{FF2B5EF4-FFF2-40B4-BE49-F238E27FC236}">
                  <a16:creationId xmlns:a16="http://schemas.microsoft.com/office/drawing/2014/main" id="{238749D0-B86C-4F97-9C83-7C30F7BF9733}"/>
                </a:ext>
              </a:extLst>
            </p:cNvPr>
            <p:cNvSpPr/>
            <p:nvPr/>
          </p:nvSpPr>
          <p:spPr>
            <a:xfrm>
              <a:off x="2180781" y="4728404"/>
              <a:ext cx="1392516" cy="89264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404" name="Rectangle 86" descr="Horizontal oscura">
              <a:extLst>
                <a:ext uri="{FF2B5EF4-FFF2-40B4-BE49-F238E27FC236}">
                  <a16:creationId xmlns:a16="http://schemas.microsoft.com/office/drawing/2014/main" id="{D976FBB3-184C-4B61-887F-B019076920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0781" y="5309125"/>
              <a:ext cx="1392637" cy="292770"/>
            </a:xfrm>
            <a:prstGeom prst="rect">
              <a:avLst/>
            </a:prstGeom>
            <a:pattFill prst="dkHorz">
              <a:fgClr>
                <a:srgbClr val="000066"/>
              </a:fgClr>
              <a:bgClr>
                <a:schemeClr val="accent5">
                  <a:lumMod val="20000"/>
                  <a:lumOff val="80000"/>
                </a:schemeClr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405" name="Rectangle 86" descr="Horizontal oscura">
              <a:extLst>
                <a:ext uri="{FF2B5EF4-FFF2-40B4-BE49-F238E27FC236}">
                  <a16:creationId xmlns:a16="http://schemas.microsoft.com/office/drawing/2014/main" id="{29DD3AE7-029C-4D9D-B134-C90E3F6862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7887" y="4728404"/>
              <a:ext cx="1392637" cy="285645"/>
            </a:xfrm>
            <a:prstGeom prst="rect">
              <a:avLst/>
            </a:prstGeom>
            <a:pattFill prst="dkHorz">
              <a:fgClr>
                <a:srgbClr val="FF0000"/>
              </a:fgClr>
              <a:bgClr>
                <a:schemeClr val="accent6">
                  <a:lumMod val="20000"/>
                  <a:lumOff val="80000"/>
                </a:schemeClr>
              </a:bgClr>
            </a:patt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406" name="Oval 88">
              <a:extLst>
                <a:ext uri="{FF2B5EF4-FFF2-40B4-BE49-F238E27FC236}">
                  <a16:creationId xmlns:a16="http://schemas.microsoft.com/office/drawing/2014/main" id="{2EA416B6-BC95-4282-94A1-AE8FA98305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88562" y="4860176"/>
              <a:ext cx="571289" cy="571290"/>
            </a:xfrm>
            <a:prstGeom prst="ellipse">
              <a:avLst/>
            </a:prstGeom>
            <a:solidFill>
              <a:srgbClr val="FFC000"/>
            </a:solidFill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ES" altLang="es-ES"/>
            </a:p>
          </p:txBody>
        </p:sp>
        <p:sp>
          <p:nvSpPr>
            <p:cNvPr id="407" name="AutoShape 89" descr="Horizontal oscura">
              <a:extLst>
                <a:ext uri="{FF2B5EF4-FFF2-40B4-BE49-F238E27FC236}">
                  <a16:creationId xmlns:a16="http://schemas.microsoft.com/office/drawing/2014/main" id="{90AD9DC2-B107-4472-A0DA-6CC787B50FB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2677998" y="4989228"/>
              <a:ext cx="458516" cy="31318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97 w 21600"/>
                <a:gd name="T13" fmla="*/ 4472 h 21600"/>
                <a:gd name="T14" fmla="*/ 17103 w 21600"/>
                <a:gd name="T15" fmla="*/ 1712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dirty="0"/>
            </a:p>
          </p:txBody>
        </p:sp>
      </p:grpSp>
    </p:spTree>
    <p:extLst>
      <p:ext uri="{BB962C8B-B14F-4D97-AF65-F5344CB8AC3E}">
        <p14:creationId xmlns:p14="http://schemas.microsoft.com/office/powerpoint/2010/main" val="16125855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5" name="Conector recto 474"/>
          <p:cNvCxnSpPr/>
          <p:nvPr/>
        </p:nvCxnSpPr>
        <p:spPr>
          <a:xfrm flipH="1" flipV="1">
            <a:off x="3538758" y="3396025"/>
            <a:ext cx="369128" cy="236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ángulo 3"/>
          <p:cNvSpPr/>
          <p:nvPr/>
        </p:nvSpPr>
        <p:spPr>
          <a:xfrm>
            <a:off x="780250" y="2364517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69" name="Conector recto 68"/>
          <p:cNvCxnSpPr/>
          <p:nvPr/>
        </p:nvCxnSpPr>
        <p:spPr>
          <a:xfrm flipH="1">
            <a:off x="2847836" y="3005968"/>
            <a:ext cx="206195" cy="603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ector recto 69"/>
          <p:cNvCxnSpPr/>
          <p:nvPr/>
        </p:nvCxnSpPr>
        <p:spPr>
          <a:xfrm flipH="1">
            <a:off x="2744886" y="3695936"/>
            <a:ext cx="304152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Group 2"/>
          <p:cNvGrpSpPr>
            <a:grpSpLocks/>
          </p:cNvGrpSpPr>
          <p:nvPr/>
        </p:nvGrpSpPr>
        <p:grpSpPr bwMode="auto">
          <a:xfrm>
            <a:off x="2544458" y="3243108"/>
            <a:ext cx="168973" cy="299753"/>
            <a:chOff x="2926" y="2496"/>
            <a:chExt cx="290" cy="576"/>
          </a:xfrm>
        </p:grpSpPr>
        <p:sp>
          <p:nvSpPr>
            <p:cNvPr id="128" name="Rectangle 3"/>
            <p:cNvSpPr>
              <a:spLocks noChangeArrowheads="1"/>
            </p:cNvSpPr>
            <p:nvPr/>
          </p:nvSpPr>
          <p:spPr bwMode="auto">
            <a:xfrm>
              <a:off x="2976" y="2496"/>
              <a:ext cx="48" cy="57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129" name="Rectangle 4"/>
            <p:cNvSpPr>
              <a:spLocks noChangeArrowheads="1"/>
            </p:cNvSpPr>
            <p:nvPr/>
          </p:nvSpPr>
          <p:spPr bwMode="auto">
            <a:xfrm>
              <a:off x="3120" y="2496"/>
              <a:ext cx="48" cy="57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130" name="Freeform 5"/>
            <p:cNvSpPr>
              <a:spLocks/>
            </p:cNvSpPr>
            <p:nvPr/>
          </p:nvSpPr>
          <p:spPr bwMode="auto">
            <a:xfrm>
              <a:off x="3024" y="2526"/>
              <a:ext cx="96" cy="258"/>
            </a:xfrm>
            <a:custGeom>
              <a:avLst/>
              <a:gdLst>
                <a:gd name="T0" fmla="*/ 0 w 96"/>
                <a:gd name="T1" fmla="*/ 0 h 258"/>
                <a:gd name="T2" fmla="*/ 88 w 96"/>
                <a:gd name="T3" fmla="*/ 258 h 258"/>
                <a:gd name="T4" fmla="*/ 96 w 96"/>
                <a:gd name="T5" fmla="*/ 258 h 258"/>
                <a:gd name="T6" fmla="*/ 0 60000 65536"/>
                <a:gd name="T7" fmla="*/ 0 60000 65536"/>
                <a:gd name="T8" fmla="*/ 0 60000 65536"/>
                <a:gd name="T9" fmla="*/ 0 w 96"/>
                <a:gd name="T10" fmla="*/ 0 h 258"/>
                <a:gd name="T11" fmla="*/ 96 w 96"/>
                <a:gd name="T12" fmla="*/ 258 h 25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6" h="258">
                  <a:moveTo>
                    <a:pt x="0" y="0"/>
                  </a:moveTo>
                  <a:lnTo>
                    <a:pt x="88" y="258"/>
                  </a:lnTo>
                  <a:lnTo>
                    <a:pt x="96" y="258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31" name="Freeform 6"/>
            <p:cNvSpPr>
              <a:spLocks/>
            </p:cNvSpPr>
            <p:nvPr/>
          </p:nvSpPr>
          <p:spPr bwMode="auto">
            <a:xfrm>
              <a:off x="3030" y="2782"/>
              <a:ext cx="82" cy="256"/>
            </a:xfrm>
            <a:custGeom>
              <a:avLst/>
              <a:gdLst>
                <a:gd name="T0" fmla="*/ 82 w 82"/>
                <a:gd name="T1" fmla="*/ 0 h 256"/>
                <a:gd name="T2" fmla="*/ 0 w 82"/>
                <a:gd name="T3" fmla="*/ 256 h 256"/>
                <a:gd name="T4" fmla="*/ 0 60000 65536"/>
                <a:gd name="T5" fmla="*/ 0 60000 65536"/>
                <a:gd name="T6" fmla="*/ 0 w 82"/>
                <a:gd name="T7" fmla="*/ 0 h 256"/>
                <a:gd name="T8" fmla="*/ 82 w 82"/>
                <a:gd name="T9" fmla="*/ 256 h 25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2" h="256">
                  <a:moveTo>
                    <a:pt x="82" y="0"/>
                  </a:moveTo>
                  <a:lnTo>
                    <a:pt x="0" y="256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32" name="Freeform 7"/>
            <p:cNvSpPr>
              <a:spLocks/>
            </p:cNvSpPr>
            <p:nvPr/>
          </p:nvSpPr>
          <p:spPr bwMode="auto">
            <a:xfrm>
              <a:off x="3032" y="2530"/>
              <a:ext cx="86" cy="256"/>
            </a:xfrm>
            <a:custGeom>
              <a:avLst/>
              <a:gdLst>
                <a:gd name="T0" fmla="*/ 86 w 86"/>
                <a:gd name="T1" fmla="*/ 0 h 256"/>
                <a:gd name="T2" fmla="*/ 0 w 86"/>
                <a:gd name="T3" fmla="*/ 256 h 256"/>
                <a:gd name="T4" fmla="*/ 4 w 86"/>
                <a:gd name="T5" fmla="*/ 252 h 256"/>
                <a:gd name="T6" fmla="*/ 0 60000 65536"/>
                <a:gd name="T7" fmla="*/ 0 60000 65536"/>
                <a:gd name="T8" fmla="*/ 0 60000 65536"/>
                <a:gd name="T9" fmla="*/ 0 w 86"/>
                <a:gd name="T10" fmla="*/ 0 h 256"/>
                <a:gd name="T11" fmla="*/ 86 w 86"/>
                <a:gd name="T12" fmla="*/ 256 h 2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256">
                  <a:moveTo>
                    <a:pt x="86" y="0"/>
                  </a:moveTo>
                  <a:lnTo>
                    <a:pt x="0" y="256"/>
                  </a:lnTo>
                  <a:lnTo>
                    <a:pt x="4" y="252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33" name="Freeform 8"/>
            <p:cNvSpPr>
              <a:spLocks/>
            </p:cNvSpPr>
            <p:nvPr/>
          </p:nvSpPr>
          <p:spPr bwMode="auto">
            <a:xfrm>
              <a:off x="3032" y="2786"/>
              <a:ext cx="86" cy="250"/>
            </a:xfrm>
            <a:custGeom>
              <a:avLst/>
              <a:gdLst>
                <a:gd name="T0" fmla="*/ 0 w 86"/>
                <a:gd name="T1" fmla="*/ 0 h 250"/>
                <a:gd name="T2" fmla="*/ 86 w 86"/>
                <a:gd name="T3" fmla="*/ 250 h 250"/>
                <a:gd name="T4" fmla="*/ 0 60000 65536"/>
                <a:gd name="T5" fmla="*/ 0 60000 65536"/>
                <a:gd name="T6" fmla="*/ 0 w 86"/>
                <a:gd name="T7" fmla="*/ 0 h 250"/>
                <a:gd name="T8" fmla="*/ 86 w 86"/>
                <a:gd name="T9" fmla="*/ 250 h 25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6" h="250">
                  <a:moveTo>
                    <a:pt x="0" y="0"/>
                  </a:moveTo>
                  <a:lnTo>
                    <a:pt x="86" y="25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34" name="Line 9"/>
            <p:cNvSpPr>
              <a:spLocks noChangeShapeType="1"/>
            </p:cNvSpPr>
            <p:nvPr/>
          </p:nvSpPr>
          <p:spPr bwMode="auto">
            <a:xfrm>
              <a:off x="3168" y="2544"/>
              <a:ext cx="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35" name="Freeform 10"/>
            <p:cNvSpPr>
              <a:spLocks/>
            </p:cNvSpPr>
            <p:nvPr/>
          </p:nvSpPr>
          <p:spPr bwMode="auto">
            <a:xfrm>
              <a:off x="3108" y="2546"/>
              <a:ext cx="108" cy="1"/>
            </a:xfrm>
            <a:custGeom>
              <a:avLst/>
              <a:gdLst>
                <a:gd name="T0" fmla="*/ 0 w 108"/>
                <a:gd name="T1" fmla="*/ 0 h 1"/>
                <a:gd name="T2" fmla="*/ 108 w 108"/>
                <a:gd name="T3" fmla="*/ 0 h 1"/>
                <a:gd name="T4" fmla="*/ 0 60000 65536"/>
                <a:gd name="T5" fmla="*/ 0 60000 65536"/>
                <a:gd name="T6" fmla="*/ 0 w 108"/>
                <a:gd name="T7" fmla="*/ 0 h 1"/>
                <a:gd name="T8" fmla="*/ 108 w 108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8" h="1">
                  <a:moveTo>
                    <a:pt x="0" y="0"/>
                  </a:moveTo>
                  <a:lnTo>
                    <a:pt x="108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36" name="Freeform 11"/>
            <p:cNvSpPr>
              <a:spLocks/>
            </p:cNvSpPr>
            <p:nvPr/>
          </p:nvSpPr>
          <p:spPr bwMode="auto">
            <a:xfrm>
              <a:off x="3110" y="3024"/>
              <a:ext cx="104" cy="1"/>
            </a:xfrm>
            <a:custGeom>
              <a:avLst/>
              <a:gdLst>
                <a:gd name="T0" fmla="*/ 0 w 104"/>
                <a:gd name="T1" fmla="*/ 0 h 1"/>
                <a:gd name="T2" fmla="*/ 104 w 104"/>
                <a:gd name="T3" fmla="*/ 0 h 1"/>
                <a:gd name="T4" fmla="*/ 0 60000 65536"/>
                <a:gd name="T5" fmla="*/ 0 60000 65536"/>
                <a:gd name="T6" fmla="*/ 0 w 104"/>
                <a:gd name="T7" fmla="*/ 0 h 1"/>
                <a:gd name="T8" fmla="*/ 104 w 10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4" h="1">
                  <a:moveTo>
                    <a:pt x="0" y="0"/>
                  </a:moveTo>
                  <a:lnTo>
                    <a:pt x="104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37" name="Freeform 12"/>
            <p:cNvSpPr>
              <a:spLocks/>
            </p:cNvSpPr>
            <p:nvPr/>
          </p:nvSpPr>
          <p:spPr bwMode="auto">
            <a:xfrm>
              <a:off x="2926" y="2542"/>
              <a:ext cx="108" cy="2"/>
            </a:xfrm>
            <a:custGeom>
              <a:avLst/>
              <a:gdLst>
                <a:gd name="T0" fmla="*/ 0 w 108"/>
                <a:gd name="T1" fmla="*/ 2 h 2"/>
                <a:gd name="T2" fmla="*/ 108 w 108"/>
                <a:gd name="T3" fmla="*/ 0 h 2"/>
                <a:gd name="T4" fmla="*/ 0 60000 65536"/>
                <a:gd name="T5" fmla="*/ 0 60000 65536"/>
                <a:gd name="T6" fmla="*/ 0 w 108"/>
                <a:gd name="T7" fmla="*/ 0 h 2"/>
                <a:gd name="T8" fmla="*/ 108 w 108"/>
                <a:gd name="T9" fmla="*/ 2 h 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8" h="2">
                  <a:moveTo>
                    <a:pt x="0" y="2"/>
                  </a:moveTo>
                  <a:lnTo>
                    <a:pt x="108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38" name="Freeform 13"/>
            <p:cNvSpPr>
              <a:spLocks/>
            </p:cNvSpPr>
            <p:nvPr/>
          </p:nvSpPr>
          <p:spPr bwMode="auto">
            <a:xfrm>
              <a:off x="2926" y="3024"/>
              <a:ext cx="112" cy="2"/>
            </a:xfrm>
            <a:custGeom>
              <a:avLst/>
              <a:gdLst>
                <a:gd name="T0" fmla="*/ 0 w 112"/>
                <a:gd name="T1" fmla="*/ 2 h 2"/>
                <a:gd name="T2" fmla="*/ 112 w 112"/>
                <a:gd name="T3" fmla="*/ 0 h 2"/>
                <a:gd name="T4" fmla="*/ 0 60000 65536"/>
                <a:gd name="T5" fmla="*/ 0 60000 65536"/>
                <a:gd name="T6" fmla="*/ 0 w 112"/>
                <a:gd name="T7" fmla="*/ 0 h 2"/>
                <a:gd name="T8" fmla="*/ 112 w 112"/>
                <a:gd name="T9" fmla="*/ 2 h 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12" h="2">
                  <a:moveTo>
                    <a:pt x="0" y="2"/>
                  </a:moveTo>
                  <a:lnTo>
                    <a:pt x="112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73" name="Freeform 26"/>
          <p:cNvSpPr>
            <a:spLocks/>
          </p:cNvSpPr>
          <p:nvPr/>
        </p:nvSpPr>
        <p:spPr bwMode="auto">
          <a:xfrm>
            <a:off x="2354137" y="3259601"/>
            <a:ext cx="216390" cy="561075"/>
          </a:xfrm>
          <a:custGeom>
            <a:avLst/>
            <a:gdLst>
              <a:gd name="T0" fmla="*/ 0 w 630"/>
              <a:gd name="T1" fmla="*/ 2147483646 h 348"/>
              <a:gd name="T2" fmla="*/ 0 w 630"/>
              <a:gd name="T3" fmla="*/ 0 h 348"/>
              <a:gd name="T4" fmla="*/ 2147483646 w 630"/>
              <a:gd name="T5" fmla="*/ 0 h 348"/>
              <a:gd name="T6" fmla="*/ 0 60000 65536"/>
              <a:gd name="T7" fmla="*/ 0 60000 65536"/>
              <a:gd name="T8" fmla="*/ 0 60000 65536"/>
              <a:gd name="T9" fmla="*/ 0 w 630"/>
              <a:gd name="T10" fmla="*/ 0 h 348"/>
              <a:gd name="T11" fmla="*/ 630 w 630"/>
              <a:gd name="T12" fmla="*/ 348 h 3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30" h="348">
                <a:moveTo>
                  <a:pt x="0" y="348"/>
                </a:moveTo>
                <a:lnTo>
                  <a:pt x="0" y="0"/>
                </a:lnTo>
                <a:lnTo>
                  <a:pt x="630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74" name="Freeform 27"/>
          <p:cNvSpPr>
            <a:spLocks/>
          </p:cNvSpPr>
          <p:nvPr/>
        </p:nvSpPr>
        <p:spPr bwMode="auto">
          <a:xfrm>
            <a:off x="2512570" y="3507835"/>
            <a:ext cx="63087" cy="525980"/>
          </a:xfrm>
          <a:custGeom>
            <a:avLst/>
            <a:gdLst>
              <a:gd name="T0" fmla="*/ 2147483646 w 343"/>
              <a:gd name="T1" fmla="*/ 2147483646 h 1064"/>
              <a:gd name="T2" fmla="*/ 2147483646 w 343"/>
              <a:gd name="T3" fmla="*/ 0 h 1064"/>
              <a:gd name="T4" fmla="*/ 0 w 343"/>
              <a:gd name="T5" fmla="*/ 2147483646 h 1064"/>
              <a:gd name="T6" fmla="*/ 0 60000 65536"/>
              <a:gd name="T7" fmla="*/ 0 60000 65536"/>
              <a:gd name="T8" fmla="*/ 0 60000 65536"/>
              <a:gd name="T9" fmla="*/ 0 w 343"/>
              <a:gd name="T10" fmla="*/ 0 h 1064"/>
              <a:gd name="T11" fmla="*/ 343 w 343"/>
              <a:gd name="T12" fmla="*/ 1064 h 10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43" h="1064">
                <a:moveTo>
                  <a:pt x="343" y="3"/>
                </a:moveTo>
                <a:lnTo>
                  <a:pt x="1" y="0"/>
                </a:lnTo>
                <a:lnTo>
                  <a:pt x="0" y="1064"/>
                </a:lnTo>
              </a:path>
            </a:pathLst>
          </a:custGeom>
          <a:noFill/>
          <a:ln w="28575">
            <a:solidFill>
              <a:schemeClr val="accent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76" name="Freeform 29"/>
          <p:cNvSpPr>
            <a:spLocks/>
          </p:cNvSpPr>
          <p:nvPr/>
        </p:nvSpPr>
        <p:spPr bwMode="auto">
          <a:xfrm>
            <a:off x="2709390" y="2996818"/>
            <a:ext cx="146111" cy="275496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78" name="Freeform 28"/>
          <p:cNvSpPr>
            <a:spLocks/>
          </p:cNvSpPr>
          <p:nvPr/>
        </p:nvSpPr>
        <p:spPr bwMode="auto">
          <a:xfrm flipV="1">
            <a:off x="3579554" y="3675804"/>
            <a:ext cx="328332" cy="423620"/>
          </a:xfrm>
          <a:custGeom>
            <a:avLst/>
            <a:gdLst>
              <a:gd name="T0" fmla="*/ 2147483646 w 3286"/>
              <a:gd name="T1" fmla="*/ 0 h 1827"/>
              <a:gd name="T2" fmla="*/ 2147483646 w 3286"/>
              <a:gd name="T3" fmla="*/ 2147483646 h 1827"/>
              <a:gd name="T4" fmla="*/ 0 w 3286"/>
              <a:gd name="T5" fmla="*/ 2147483646 h 1827"/>
              <a:gd name="T6" fmla="*/ 0 60000 65536"/>
              <a:gd name="T7" fmla="*/ 0 60000 65536"/>
              <a:gd name="T8" fmla="*/ 0 60000 65536"/>
              <a:gd name="T9" fmla="*/ 0 w 3286"/>
              <a:gd name="T10" fmla="*/ 0 h 1827"/>
              <a:gd name="T11" fmla="*/ 3286 w 3286"/>
              <a:gd name="T12" fmla="*/ 1827 h 18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86" h="1827">
                <a:moveTo>
                  <a:pt x="3286" y="0"/>
                </a:moveTo>
                <a:lnTo>
                  <a:pt x="3286" y="1824"/>
                </a:lnTo>
                <a:lnTo>
                  <a:pt x="0" y="1827"/>
                </a:lnTo>
              </a:path>
            </a:pathLst>
          </a:custGeom>
          <a:noFill/>
          <a:ln w="28575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79" name="Group 47"/>
          <p:cNvGrpSpPr>
            <a:grpSpLocks/>
          </p:cNvGrpSpPr>
          <p:nvPr/>
        </p:nvGrpSpPr>
        <p:grpSpPr bwMode="auto">
          <a:xfrm>
            <a:off x="3014660" y="2790431"/>
            <a:ext cx="594902" cy="1179758"/>
            <a:chOff x="3456" y="1008"/>
            <a:chExt cx="1248" cy="2867"/>
          </a:xfrm>
        </p:grpSpPr>
        <p:grpSp>
          <p:nvGrpSpPr>
            <p:cNvPr id="122" name="Group 30"/>
            <p:cNvGrpSpPr>
              <a:grpSpLocks/>
            </p:cNvGrpSpPr>
            <p:nvPr/>
          </p:nvGrpSpPr>
          <p:grpSpPr bwMode="auto">
            <a:xfrm>
              <a:off x="3456" y="1008"/>
              <a:ext cx="1248" cy="2736"/>
              <a:chOff x="3648" y="1728"/>
              <a:chExt cx="480" cy="960"/>
            </a:xfrm>
          </p:grpSpPr>
          <p:sp>
            <p:nvSpPr>
              <p:cNvPr id="125" name="Oval 31"/>
              <p:cNvSpPr>
                <a:spLocks noChangeArrowheads="1"/>
              </p:cNvSpPr>
              <p:nvPr/>
            </p:nvSpPr>
            <p:spPr bwMode="auto">
              <a:xfrm>
                <a:off x="3648" y="1728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126" name="Oval 32"/>
              <p:cNvSpPr>
                <a:spLocks noChangeArrowheads="1"/>
              </p:cNvSpPr>
              <p:nvPr/>
            </p:nvSpPr>
            <p:spPr bwMode="auto">
              <a:xfrm>
                <a:off x="3648" y="2400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127" name="Rectangle 33"/>
              <p:cNvSpPr>
                <a:spLocks noChangeArrowheads="1"/>
              </p:cNvSpPr>
              <p:nvPr/>
            </p:nvSpPr>
            <p:spPr bwMode="auto">
              <a:xfrm>
                <a:off x="3648" y="1872"/>
                <a:ext cx="480" cy="672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23" name="Freeform 42"/>
            <p:cNvSpPr>
              <a:spLocks/>
            </p:cNvSpPr>
            <p:nvPr/>
          </p:nvSpPr>
          <p:spPr bwMode="auto">
            <a:xfrm>
              <a:off x="3456" y="3312"/>
              <a:ext cx="137" cy="563"/>
            </a:xfrm>
            <a:custGeom>
              <a:avLst/>
              <a:gdLst>
                <a:gd name="T0" fmla="*/ 0 w 137"/>
                <a:gd name="T1" fmla="*/ 0 h 563"/>
                <a:gd name="T2" fmla="*/ 0 w 137"/>
                <a:gd name="T3" fmla="*/ 563 h 563"/>
                <a:gd name="T4" fmla="*/ 72 w 137"/>
                <a:gd name="T5" fmla="*/ 561 h 563"/>
                <a:gd name="T6" fmla="*/ 137 w 137"/>
                <a:gd name="T7" fmla="*/ 278 h 56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7"/>
                <a:gd name="T13" fmla="*/ 0 h 563"/>
                <a:gd name="T14" fmla="*/ 137 w 137"/>
                <a:gd name="T15" fmla="*/ 563 h 56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7" h="563">
                  <a:moveTo>
                    <a:pt x="0" y="0"/>
                  </a:moveTo>
                  <a:lnTo>
                    <a:pt x="0" y="563"/>
                  </a:lnTo>
                  <a:lnTo>
                    <a:pt x="72" y="561"/>
                  </a:lnTo>
                  <a:lnTo>
                    <a:pt x="137" y="27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4" name="Freeform 43"/>
            <p:cNvSpPr>
              <a:spLocks/>
            </p:cNvSpPr>
            <p:nvPr/>
          </p:nvSpPr>
          <p:spPr bwMode="auto">
            <a:xfrm>
              <a:off x="4574" y="3360"/>
              <a:ext cx="130" cy="510"/>
            </a:xfrm>
            <a:custGeom>
              <a:avLst/>
              <a:gdLst>
                <a:gd name="T0" fmla="*/ 130 w 130"/>
                <a:gd name="T1" fmla="*/ 0 h 510"/>
                <a:gd name="T2" fmla="*/ 130 w 130"/>
                <a:gd name="T3" fmla="*/ 509 h 510"/>
                <a:gd name="T4" fmla="*/ 46 w 130"/>
                <a:gd name="T5" fmla="*/ 510 h 510"/>
                <a:gd name="T6" fmla="*/ 0 w 130"/>
                <a:gd name="T7" fmla="*/ 228 h 5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0"/>
                <a:gd name="T13" fmla="*/ 0 h 510"/>
                <a:gd name="T14" fmla="*/ 130 w 130"/>
                <a:gd name="T15" fmla="*/ 510 h 5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0" h="510">
                  <a:moveTo>
                    <a:pt x="130" y="0"/>
                  </a:moveTo>
                  <a:lnTo>
                    <a:pt x="130" y="509"/>
                  </a:lnTo>
                  <a:lnTo>
                    <a:pt x="46" y="510"/>
                  </a:lnTo>
                  <a:lnTo>
                    <a:pt x="0" y="22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80" name="Conector recto 79"/>
          <p:cNvCxnSpPr/>
          <p:nvPr/>
        </p:nvCxnSpPr>
        <p:spPr>
          <a:xfrm>
            <a:off x="3326467" y="2698858"/>
            <a:ext cx="0" cy="2128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ector recto 80"/>
          <p:cNvCxnSpPr>
            <a:endCxn id="136" idx="1"/>
          </p:cNvCxnSpPr>
          <p:nvPr/>
        </p:nvCxnSpPr>
        <p:spPr>
          <a:xfrm flipH="1" flipV="1">
            <a:off x="2712265" y="3517882"/>
            <a:ext cx="51266" cy="7361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ector recto 81"/>
          <p:cNvCxnSpPr/>
          <p:nvPr/>
        </p:nvCxnSpPr>
        <p:spPr>
          <a:xfrm>
            <a:off x="2750712" y="3527325"/>
            <a:ext cx="0" cy="176938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3" name="16 Grupo"/>
          <p:cNvGrpSpPr>
            <a:grpSpLocks/>
          </p:cNvGrpSpPr>
          <p:nvPr/>
        </p:nvGrpSpPr>
        <p:grpSpPr bwMode="auto">
          <a:xfrm rot="16200000">
            <a:off x="2817288" y="3612566"/>
            <a:ext cx="141550" cy="159068"/>
            <a:chOff x="1835696" y="1268760"/>
            <a:chExt cx="540000" cy="540000"/>
          </a:xfrm>
        </p:grpSpPr>
        <p:sp>
          <p:nvSpPr>
            <p:cNvPr id="120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121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sp>
        <p:nvSpPr>
          <p:cNvPr id="88" name="AutoShape 50"/>
          <p:cNvSpPr>
            <a:spLocks noChangeArrowheads="1"/>
          </p:cNvSpPr>
          <p:nvPr/>
        </p:nvSpPr>
        <p:spPr bwMode="auto">
          <a:xfrm rot="10835597" flipV="1">
            <a:off x="3882372" y="3866331"/>
            <a:ext cx="51680" cy="87882"/>
          </a:xfrm>
          <a:prstGeom prst="triangle">
            <a:avLst>
              <a:gd name="adj" fmla="val 41667"/>
            </a:avLst>
          </a:prstGeom>
          <a:solidFill>
            <a:srgbClr val="00B050"/>
          </a:solidFill>
          <a:ln w="38100">
            <a:solidFill>
              <a:srgbClr val="FFC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113" name="Rectangle 235"/>
          <p:cNvSpPr>
            <a:spLocks noChangeArrowheads="1"/>
          </p:cNvSpPr>
          <p:nvPr/>
        </p:nvSpPr>
        <p:spPr bwMode="auto">
          <a:xfrm>
            <a:off x="3787416" y="2783793"/>
            <a:ext cx="142397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91" name="Rectangle 235"/>
          <p:cNvSpPr>
            <a:spLocks noChangeArrowheads="1"/>
          </p:cNvSpPr>
          <p:nvPr/>
        </p:nvSpPr>
        <p:spPr bwMode="auto">
          <a:xfrm>
            <a:off x="3240637" y="2805659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92" name="Rectangle 235"/>
          <p:cNvSpPr>
            <a:spLocks noChangeArrowheads="1"/>
          </p:cNvSpPr>
          <p:nvPr/>
        </p:nvSpPr>
        <p:spPr bwMode="auto">
          <a:xfrm>
            <a:off x="3224646" y="3767916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93" name="CuadroTexto 92"/>
          <p:cNvSpPr txBox="1"/>
          <p:nvPr/>
        </p:nvSpPr>
        <p:spPr>
          <a:xfrm>
            <a:off x="3052140" y="3923057"/>
            <a:ext cx="1847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sz="900" dirty="0"/>
          </a:p>
        </p:txBody>
      </p:sp>
      <p:sp>
        <p:nvSpPr>
          <p:cNvPr id="94" name="CuadroTexto 93"/>
          <p:cNvSpPr txBox="1"/>
          <p:nvPr/>
        </p:nvSpPr>
        <p:spPr>
          <a:xfrm>
            <a:off x="3055890" y="2927365"/>
            <a:ext cx="5485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err="1"/>
              <a:t>Estratif</a:t>
            </a:r>
            <a:r>
              <a:rPr lang="es-ES" sz="900" dirty="0"/>
              <a:t>.</a:t>
            </a:r>
          </a:p>
        </p:txBody>
      </p:sp>
      <p:sp>
        <p:nvSpPr>
          <p:cNvPr id="95" name="Freeform 86"/>
          <p:cNvSpPr>
            <a:spLocks/>
          </p:cNvSpPr>
          <p:nvPr/>
        </p:nvSpPr>
        <p:spPr bwMode="auto">
          <a:xfrm rot="18217717">
            <a:off x="2804617" y="2894430"/>
            <a:ext cx="113969" cy="83426"/>
          </a:xfrm>
          <a:custGeom>
            <a:avLst/>
            <a:gdLst>
              <a:gd name="T0" fmla="*/ 0 w 139"/>
              <a:gd name="T1" fmla="*/ 1 h 1"/>
              <a:gd name="T2" fmla="*/ 139 w 139"/>
              <a:gd name="T3" fmla="*/ 0 h 1"/>
              <a:gd name="T4" fmla="*/ 0 60000 65536"/>
              <a:gd name="T5" fmla="*/ 0 60000 65536"/>
              <a:gd name="T6" fmla="*/ 0 w 139"/>
              <a:gd name="T7" fmla="*/ 0 h 1"/>
              <a:gd name="T8" fmla="*/ 139 w 139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9" h="1">
                <a:moveTo>
                  <a:pt x="0" y="1"/>
                </a:moveTo>
                <a:lnTo>
                  <a:pt x="139" y="0"/>
                </a:lnTo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pPr eaLnBrk="1" hangingPunct="1">
              <a:defRPr/>
            </a:pPr>
            <a:endParaRPr lang="es-ES"/>
          </a:p>
        </p:txBody>
      </p:sp>
      <p:sp>
        <p:nvSpPr>
          <p:cNvPr id="97" name="Rectangle 235"/>
          <p:cNvSpPr>
            <a:spLocks noChangeArrowheads="1"/>
          </p:cNvSpPr>
          <p:nvPr/>
        </p:nvSpPr>
        <p:spPr bwMode="auto">
          <a:xfrm>
            <a:off x="2784688" y="2755782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104" name="CuadroTexto 103"/>
          <p:cNvSpPr txBox="1"/>
          <p:nvPr/>
        </p:nvSpPr>
        <p:spPr>
          <a:xfrm>
            <a:off x="2643214" y="3741762"/>
            <a:ext cx="43313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BDEP</a:t>
            </a:r>
            <a:endParaRPr lang="es-ES" sz="900" dirty="0"/>
          </a:p>
        </p:txBody>
      </p:sp>
      <p:sp>
        <p:nvSpPr>
          <p:cNvPr id="105" name="CuadroTexto 104"/>
          <p:cNvSpPr txBox="1"/>
          <p:nvPr/>
        </p:nvSpPr>
        <p:spPr>
          <a:xfrm>
            <a:off x="3659014" y="3385826"/>
            <a:ext cx="421910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sz="900" dirty="0" smtClean="0"/>
              <a:t>BRET</a:t>
            </a:r>
            <a:endParaRPr lang="es-ES" sz="900" dirty="0"/>
          </a:p>
        </p:txBody>
      </p:sp>
      <p:cxnSp>
        <p:nvCxnSpPr>
          <p:cNvPr id="139" name="Conector recto 138"/>
          <p:cNvCxnSpPr/>
          <p:nvPr/>
        </p:nvCxnSpPr>
        <p:spPr>
          <a:xfrm flipH="1">
            <a:off x="3918185" y="4080667"/>
            <a:ext cx="174434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Conector recto 211"/>
          <p:cNvCxnSpPr/>
          <p:nvPr/>
        </p:nvCxnSpPr>
        <p:spPr>
          <a:xfrm flipH="1">
            <a:off x="788075" y="3807949"/>
            <a:ext cx="1566062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Conector recto 213"/>
          <p:cNvCxnSpPr/>
          <p:nvPr/>
        </p:nvCxnSpPr>
        <p:spPr>
          <a:xfrm flipH="1">
            <a:off x="848543" y="4009632"/>
            <a:ext cx="1566062" cy="0"/>
          </a:xfrm>
          <a:prstGeom prst="line">
            <a:avLst/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3" name="Conector recto 472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3324144" y="2710337"/>
            <a:ext cx="70826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9" name="Conector recto 478"/>
          <p:cNvCxnSpPr/>
          <p:nvPr/>
        </p:nvCxnSpPr>
        <p:spPr>
          <a:xfrm>
            <a:off x="3881918" y="3007285"/>
            <a:ext cx="0" cy="377111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2" name="Conector recto 481"/>
          <p:cNvCxnSpPr/>
          <p:nvPr/>
        </p:nvCxnSpPr>
        <p:spPr>
          <a:xfrm flipH="1">
            <a:off x="3866896" y="2996818"/>
            <a:ext cx="161548" cy="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7" name="16 Grupo"/>
          <p:cNvGrpSpPr>
            <a:grpSpLocks/>
          </p:cNvGrpSpPr>
          <p:nvPr/>
        </p:nvGrpSpPr>
        <p:grpSpPr bwMode="auto">
          <a:xfrm rot="10979486">
            <a:off x="3821702" y="3186399"/>
            <a:ext cx="141550" cy="159068"/>
            <a:chOff x="1835696" y="1268760"/>
            <a:chExt cx="540000" cy="540000"/>
          </a:xfrm>
        </p:grpSpPr>
        <p:sp>
          <p:nvSpPr>
            <p:cNvPr id="108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109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cxnSp>
        <p:nvCxnSpPr>
          <p:cNvPr id="495" name="Conector recto 494"/>
          <p:cNvCxnSpPr/>
          <p:nvPr/>
        </p:nvCxnSpPr>
        <p:spPr>
          <a:xfrm>
            <a:off x="3879764" y="2909557"/>
            <a:ext cx="0" cy="133224"/>
          </a:xfrm>
          <a:prstGeom prst="line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1" name="Rectángulo 920"/>
          <p:cNvSpPr/>
          <p:nvPr/>
        </p:nvSpPr>
        <p:spPr>
          <a:xfrm>
            <a:off x="4305014" y="148126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922" name="Conector recto 921"/>
          <p:cNvCxnSpPr/>
          <p:nvPr/>
        </p:nvCxnSpPr>
        <p:spPr>
          <a:xfrm flipH="1">
            <a:off x="6372600" y="789577"/>
            <a:ext cx="206195" cy="603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3" name="Conector recto 922"/>
          <p:cNvCxnSpPr/>
          <p:nvPr/>
        </p:nvCxnSpPr>
        <p:spPr>
          <a:xfrm flipH="1">
            <a:off x="6269650" y="1479545"/>
            <a:ext cx="304152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24" name="Group 2"/>
          <p:cNvGrpSpPr>
            <a:grpSpLocks/>
          </p:cNvGrpSpPr>
          <p:nvPr/>
        </p:nvGrpSpPr>
        <p:grpSpPr bwMode="auto">
          <a:xfrm>
            <a:off x="6069222" y="1026717"/>
            <a:ext cx="168973" cy="299753"/>
            <a:chOff x="2926" y="2496"/>
            <a:chExt cx="290" cy="576"/>
          </a:xfrm>
        </p:grpSpPr>
        <p:sp>
          <p:nvSpPr>
            <p:cNvPr id="925" name="Rectangle 3"/>
            <p:cNvSpPr>
              <a:spLocks noChangeArrowheads="1"/>
            </p:cNvSpPr>
            <p:nvPr/>
          </p:nvSpPr>
          <p:spPr bwMode="auto">
            <a:xfrm>
              <a:off x="2976" y="2496"/>
              <a:ext cx="48" cy="57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926" name="Rectangle 4"/>
            <p:cNvSpPr>
              <a:spLocks noChangeArrowheads="1"/>
            </p:cNvSpPr>
            <p:nvPr/>
          </p:nvSpPr>
          <p:spPr bwMode="auto">
            <a:xfrm>
              <a:off x="3120" y="2496"/>
              <a:ext cx="48" cy="57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927" name="Freeform 5"/>
            <p:cNvSpPr>
              <a:spLocks/>
            </p:cNvSpPr>
            <p:nvPr/>
          </p:nvSpPr>
          <p:spPr bwMode="auto">
            <a:xfrm>
              <a:off x="3024" y="2526"/>
              <a:ext cx="96" cy="258"/>
            </a:xfrm>
            <a:custGeom>
              <a:avLst/>
              <a:gdLst>
                <a:gd name="T0" fmla="*/ 0 w 96"/>
                <a:gd name="T1" fmla="*/ 0 h 258"/>
                <a:gd name="T2" fmla="*/ 88 w 96"/>
                <a:gd name="T3" fmla="*/ 258 h 258"/>
                <a:gd name="T4" fmla="*/ 96 w 96"/>
                <a:gd name="T5" fmla="*/ 258 h 258"/>
                <a:gd name="T6" fmla="*/ 0 60000 65536"/>
                <a:gd name="T7" fmla="*/ 0 60000 65536"/>
                <a:gd name="T8" fmla="*/ 0 60000 65536"/>
                <a:gd name="T9" fmla="*/ 0 w 96"/>
                <a:gd name="T10" fmla="*/ 0 h 258"/>
                <a:gd name="T11" fmla="*/ 96 w 96"/>
                <a:gd name="T12" fmla="*/ 258 h 25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6" h="258">
                  <a:moveTo>
                    <a:pt x="0" y="0"/>
                  </a:moveTo>
                  <a:lnTo>
                    <a:pt x="88" y="258"/>
                  </a:lnTo>
                  <a:lnTo>
                    <a:pt x="96" y="258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28" name="Freeform 6"/>
            <p:cNvSpPr>
              <a:spLocks/>
            </p:cNvSpPr>
            <p:nvPr/>
          </p:nvSpPr>
          <p:spPr bwMode="auto">
            <a:xfrm>
              <a:off x="3030" y="2782"/>
              <a:ext cx="82" cy="256"/>
            </a:xfrm>
            <a:custGeom>
              <a:avLst/>
              <a:gdLst>
                <a:gd name="T0" fmla="*/ 82 w 82"/>
                <a:gd name="T1" fmla="*/ 0 h 256"/>
                <a:gd name="T2" fmla="*/ 0 w 82"/>
                <a:gd name="T3" fmla="*/ 256 h 256"/>
                <a:gd name="T4" fmla="*/ 0 60000 65536"/>
                <a:gd name="T5" fmla="*/ 0 60000 65536"/>
                <a:gd name="T6" fmla="*/ 0 w 82"/>
                <a:gd name="T7" fmla="*/ 0 h 256"/>
                <a:gd name="T8" fmla="*/ 82 w 82"/>
                <a:gd name="T9" fmla="*/ 256 h 25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2" h="256">
                  <a:moveTo>
                    <a:pt x="82" y="0"/>
                  </a:moveTo>
                  <a:lnTo>
                    <a:pt x="0" y="256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29" name="Freeform 7"/>
            <p:cNvSpPr>
              <a:spLocks/>
            </p:cNvSpPr>
            <p:nvPr/>
          </p:nvSpPr>
          <p:spPr bwMode="auto">
            <a:xfrm>
              <a:off x="3032" y="2530"/>
              <a:ext cx="86" cy="256"/>
            </a:xfrm>
            <a:custGeom>
              <a:avLst/>
              <a:gdLst>
                <a:gd name="T0" fmla="*/ 86 w 86"/>
                <a:gd name="T1" fmla="*/ 0 h 256"/>
                <a:gd name="T2" fmla="*/ 0 w 86"/>
                <a:gd name="T3" fmla="*/ 256 h 256"/>
                <a:gd name="T4" fmla="*/ 4 w 86"/>
                <a:gd name="T5" fmla="*/ 252 h 256"/>
                <a:gd name="T6" fmla="*/ 0 60000 65536"/>
                <a:gd name="T7" fmla="*/ 0 60000 65536"/>
                <a:gd name="T8" fmla="*/ 0 60000 65536"/>
                <a:gd name="T9" fmla="*/ 0 w 86"/>
                <a:gd name="T10" fmla="*/ 0 h 256"/>
                <a:gd name="T11" fmla="*/ 86 w 86"/>
                <a:gd name="T12" fmla="*/ 256 h 2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256">
                  <a:moveTo>
                    <a:pt x="86" y="0"/>
                  </a:moveTo>
                  <a:lnTo>
                    <a:pt x="0" y="256"/>
                  </a:lnTo>
                  <a:lnTo>
                    <a:pt x="4" y="252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30" name="Freeform 8"/>
            <p:cNvSpPr>
              <a:spLocks/>
            </p:cNvSpPr>
            <p:nvPr/>
          </p:nvSpPr>
          <p:spPr bwMode="auto">
            <a:xfrm>
              <a:off x="3032" y="2786"/>
              <a:ext cx="86" cy="250"/>
            </a:xfrm>
            <a:custGeom>
              <a:avLst/>
              <a:gdLst>
                <a:gd name="T0" fmla="*/ 0 w 86"/>
                <a:gd name="T1" fmla="*/ 0 h 250"/>
                <a:gd name="T2" fmla="*/ 86 w 86"/>
                <a:gd name="T3" fmla="*/ 250 h 250"/>
                <a:gd name="T4" fmla="*/ 0 60000 65536"/>
                <a:gd name="T5" fmla="*/ 0 60000 65536"/>
                <a:gd name="T6" fmla="*/ 0 w 86"/>
                <a:gd name="T7" fmla="*/ 0 h 250"/>
                <a:gd name="T8" fmla="*/ 86 w 86"/>
                <a:gd name="T9" fmla="*/ 250 h 25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6" h="250">
                  <a:moveTo>
                    <a:pt x="0" y="0"/>
                  </a:moveTo>
                  <a:lnTo>
                    <a:pt x="86" y="25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31" name="Line 9"/>
            <p:cNvSpPr>
              <a:spLocks noChangeShapeType="1"/>
            </p:cNvSpPr>
            <p:nvPr/>
          </p:nvSpPr>
          <p:spPr bwMode="auto">
            <a:xfrm>
              <a:off x="3168" y="2544"/>
              <a:ext cx="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32" name="Freeform 10"/>
            <p:cNvSpPr>
              <a:spLocks/>
            </p:cNvSpPr>
            <p:nvPr/>
          </p:nvSpPr>
          <p:spPr bwMode="auto">
            <a:xfrm>
              <a:off x="3108" y="2546"/>
              <a:ext cx="108" cy="1"/>
            </a:xfrm>
            <a:custGeom>
              <a:avLst/>
              <a:gdLst>
                <a:gd name="T0" fmla="*/ 0 w 108"/>
                <a:gd name="T1" fmla="*/ 0 h 1"/>
                <a:gd name="T2" fmla="*/ 108 w 108"/>
                <a:gd name="T3" fmla="*/ 0 h 1"/>
                <a:gd name="T4" fmla="*/ 0 60000 65536"/>
                <a:gd name="T5" fmla="*/ 0 60000 65536"/>
                <a:gd name="T6" fmla="*/ 0 w 108"/>
                <a:gd name="T7" fmla="*/ 0 h 1"/>
                <a:gd name="T8" fmla="*/ 108 w 108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8" h="1">
                  <a:moveTo>
                    <a:pt x="0" y="0"/>
                  </a:moveTo>
                  <a:lnTo>
                    <a:pt x="108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33" name="Freeform 11"/>
            <p:cNvSpPr>
              <a:spLocks/>
            </p:cNvSpPr>
            <p:nvPr/>
          </p:nvSpPr>
          <p:spPr bwMode="auto">
            <a:xfrm>
              <a:off x="3110" y="3024"/>
              <a:ext cx="104" cy="1"/>
            </a:xfrm>
            <a:custGeom>
              <a:avLst/>
              <a:gdLst>
                <a:gd name="T0" fmla="*/ 0 w 104"/>
                <a:gd name="T1" fmla="*/ 0 h 1"/>
                <a:gd name="T2" fmla="*/ 104 w 104"/>
                <a:gd name="T3" fmla="*/ 0 h 1"/>
                <a:gd name="T4" fmla="*/ 0 60000 65536"/>
                <a:gd name="T5" fmla="*/ 0 60000 65536"/>
                <a:gd name="T6" fmla="*/ 0 w 104"/>
                <a:gd name="T7" fmla="*/ 0 h 1"/>
                <a:gd name="T8" fmla="*/ 104 w 10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4" h="1">
                  <a:moveTo>
                    <a:pt x="0" y="0"/>
                  </a:moveTo>
                  <a:lnTo>
                    <a:pt x="104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34" name="Freeform 12"/>
            <p:cNvSpPr>
              <a:spLocks/>
            </p:cNvSpPr>
            <p:nvPr/>
          </p:nvSpPr>
          <p:spPr bwMode="auto">
            <a:xfrm>
              <a:off x="2926" y="2542"/>
              <a:ext cx="108" cy="2"/>
            </a:xfrm>
            <a:custGeom>
              <a:avLst/>
              <a:gdLst>
                <a:gd name="T0" fmla="*/ 0 w 108"/>
                <a:gd name="T1" fmla="*/ 2 h 2"/>
                <a:gd name="T2" fmla="*/ 108 w 108"/>
                <a:gd name="T3" fmla="*/ 0 h 2"/>
                <a:gd name="T4" fmla="*/ 0 60000 65536"/>
                <a:gd name="T5" fmla="*/ 0 60000 65536"/>
                <a:gd name="T6" fmla="*/ 0 w 108"/>
                <a:gd name="T7" fmla="*/ 0 h 2"/>
                <a:gd name="T8" fmla="*/ 108 w 108"/>
                <a:gd name="T9" fmla="*/ 2 h 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8" h="2">
                  <a:moveTo>
                    <a:pt x="0" y="2"/>
                  </a:moveTo>
                  <a:lnTo>
                    <a:pt x="108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35" name="Freeform 13"/>
            <p:cNvSpPr>
              <a:spLocks/>
            </p:cNvSpPr>
            <p:nvPr/>
          </p:nvSpPr>
          <p:spPr bwMode="auto">
            <a:xfrm>
              <a:off x="2926" y="3024"/>
              <a:ext cx="112" cy="2"/>
            </a:xfrm>
            <a:custGeom>
              <a:avLst/>
              <a:gdLst>
                <a:gd name="T0" fmla="*/ 0 w 112"/>
                <a:gd name="T1" fmla="*/ 2 h 2"/>
                <a:gd name="T2" fmla="*/ 112 w 112"/>
                <a:gd name="T3" fmla="*/ 0 h 2"/>
                <a:gd name="T4" fmla="*/ 0 60000 65536"/>
                <a:gd name="T5" fmla="*/ 0 60000 65536"/>
                <a:gd name="T6" fmla="*/ 0 w 112"/>
                <a:gd name="T7" fmla="*/ 0 h 2"/>
                <a:gd name="T8" fmla="*/ 112 w 112"/>
                <a:gd name="T9" fmla="*/ 2 h 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12" h="2">
                  <a:moveTo>
                    <a:pt x="0" y="2"/>
                  </a:moveTo>
                  <a:lnTo>
                    <a:pt x="112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936" name="Freeform 26"/>
          <p:cNvSpPr>
            <a:spLocks/>
          </p:cNvSpPr>
          <p:nvPr/>
        </p:nvSpPr>
        <p:spPr bwMode="auto">
          <a:xfrm>
            <a:off x="5878901" y="1043210"/>
            <a:ext cx="216390" cy="561075"/>
          </a:xfrm>
          <a:custGeom>
            <a:avLst/>
            <a:gdLst>
              <a:gd name="T0" fmla="*/ 0 w 630"/>
              <a:gd name="T1" fmla="*/ 2147483646 h 348"/>
              <a:gd name="T2" fmla="*/ 0 w 630"/>
              <a:gd name="T3" fmla="*/ 0 h 348"/>
              <a:gd name="T4" fmla="*/ 2147483646 w 630"/>
              <a:gd name="T5" fmla="*/ 0 h 348"/>
              <a:gd name="T6" fmla="*/ 0 60000 65536"/>
              <a:gd name="T7" fmla="*/ 0 60000 65536"/>
              <a:gd name="T8" fmla="*/ 0 60000 65536"/>
              <a:gd name="T9" fmla="*/ 0 w 630"/>
              <a:gd name="T10" fmla="*/ 0 h 348"/>
              <a:gd name="T11" fmla="*/ 630 w 630"/>
              <a:gd name="T12" fmla="*/ 348 h 3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30" h="348">
                <a:moveTo>
                  <a:pt x="0" y="348"/>
                </a:moveTo>
                <a:lnTo>
                  <a:pt x="0" y="0"/>
                </a:lnTo>
                <a:lnTo>
                  <a:pt x="630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937" name="Freeform 27"/>
          <p:cNvSpPr>
            <a:spLocks/>
          </p:cNvSpPr>
          <p:nvPr/>
        </p:nvSpPr>
        <p:spPr bwMode="auto">
          <a:xfrm>
            <a:off x="6037334" y="1291444"/>
            <a:ext cx="63087" cy="525980"/>
          </a:xfrm>
          <a:custGeom>
            <a:avLst/>
            <a:gdLst>
              <a:gd name="T0" fmla="*/ 2147483646 w 343"/>
              <a:gd name="T1" fmla="*/ 2147483646 h 1064"/>
              <a:gd name="T2" fmla="*/ 2147483646 w 343"/>
              <a:gd name="T3" fmla="*/ 0 h 1064"/>
              <a:gd name="T4" fmla="*/ 0 w 343"/>
              <a:gd name="T5" fmla="*/ 2147483646 h 1064"/>
              <a:gd name="T6" fmla="*/ 0 60000 65536"/>
              <a:gd name="T7" fmla="*/ 0 60000 65536"/>
              <a:gd name="T8" fmla="*/ 0 60000 65536"/>
              <a:gd name="T9" fmla="*/ 0 w 343"/>
              <a:gd name="T10" fmla="*/ 0 h 1064"/>
              <a:gd name="T11" fmla="*/ 343 w 343"/>
              <a:gd name="T12" fmla="*/ 1064 h 10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43" h="1064">
                <a:moveTo>
                  <a:pt x="343" y="3"/>
                </a:moveTo>
                <a:lnTo>
                  <a:pt x="1" y="0"/>
                </a:lnTo>
                <a:lnTo>
                  <a:pt x="0" y="1064"/>
                </a:lnTo>
              </a:path>
            </a:pathLst>
          </a:custGeom>
          <a:noFill/>
          <a:ln w="28575">
            <a:solidFill>
              <a:schemeClr val="accent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938" name="Freeform 29"/>
          <p:cNvSpPr>
            <a:spLocks/>
          </p:cNvSpPr>
          <p:nvPr/>
        </p:nvSpPr>
        <p:spPr bwMode="auto">
          <a:xfrm>
            <a:off x="6234154" y="780427"/>
            <a:ext cx="146111" cy="275496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939" name="Freeform 28"/>
          <p:cNvSpPr>
            <a:spLocks/>
          </p:cNvSpPr>
          <p:nvPr/>
        </p:nvSpPr>
        <p:spPr bwMode="auto">
          <a:xfrm flipV="1">
            <a:off x="7104318" y="1459413"/>
            <a:ext cx="328332" cy="423620"/>
          </a:xfrm>
          <a:custGeom>
            <a:avLst/>
            <a:gdLst>
              <a:gd name="T0" fmla="*/ 2147483646 w 3286"/>
              <a:gd name="T1" fmla="*/ 0 h 1827"/>
              <a:gd name="T2" fmla="*/ 2147483646 w 3286"/>
              <a:gd name="T3" fmla="*/ 2147483646 h 1827"/>
              <a:gd name="T4" fmla="*/ 0 w 3286"/>
              <a:gd name="T5" fmla="*/ 2147483646 h 1827"/>
              <a:gd name="T6" fmla="*/ 0 60000 65536"/>
              <a:gd name="T7" fmla="*/ 0 60000 65536"/>
              <a:gd name="T8" fmla="*/ 0 60000 65536"/>
              <a:gd name="T9" fmla="*/ 0 w 3286"/>
              <a:gd name="T10" fmla="*/ 0 h 1827"/>
              <a:gd name="T11" fmla="*/ 3286 w 3286"/>
              <a:gd name="T12" fmla="*/ 1827 h 18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86" h="1827">
                <a:moveTo>
                  <a:pt x="3286" y="0"/>
                </a:moveTo>
                <a:lnTo>
                  <a:pt x="3286" y="1824"/>
                </a:lnTo>
                <a:lnTo>
                  <a:pt x="0" y="1827"/>
                </a:lnTo>
              </a:path>
            </a:pathLst>
          </a:custGeom>
          <a:noFill/>
          <a:ln w="28575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940" name="Group 47"/>
          <p:cNvGrpSpPr>
            <a:grpSpLocks/>
          </p:cNvGrpSpPr>
          <p:nvPr/>
        </p:nvGrpSpPr>
        <p:grpSpPr bwMode="auto">
          <a:xfrm>
            <a:off x="6539424" y="574040"/>
            <a:ext cx="594902" cy="1179758"/>
            <a:chOff x="3456" y="1008"/>
            <a:chExt cx="1248" cy="2867"/>
          </a:xfrm>
        </p:grpSpPr>
        <p:grpSp>
          <p:nvGrpSpPr>
            <p:cNvPr id="941" name="Group 30"/>
            <p:cNvGrpSpPr>
              <a:grpSpLocks/>
            </p:cNvGrpSpPr>
            <p:nvPr/>
          </p:nvGrpSpPr>
          <p:grpSpPr bwMode="auto">
            <a:xfrm>
              <a:off x="3456" y="1008"/>
              <a:ext cx="1248" cy="2736"/>
              <a:chOff x="3648" y="1728"/>
              <a:chExt cx="480" cy="960"/>
            </a:xfrm>
          </p:grpSpPr>
          <p:sp>
            <p:nvSpPr>
              <p:cNvPr id="944" name="Oval 31"/>
              <p:cNvSpPr>
                <a:spLocks noChangeArrowheads="1"/>
              </p:cNvSpPr>
              <p:nvPr/>
            </p:nvSpPr>
            <p:spPr bwMode="auto">
              <a:xfrm>
                <a:off x="3648" y="1728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945" name="Oval 32"/>
              <p:cNvSpPr>
                <a:spLocks noChangeArrowheads="1"/>
              </p:cNvSpPr>
              <p:nvPr/>
            </p:nvSpPr>
            <p:spPr bwMode="auto">
              <a:xfrm>
                <a:off x="3648" y="2400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946" name="Rectangle 33"/>
              <p:cNvSpPr>
                <a:spLocks noChangeArrowheads="1"/>
              </p:cNvSpPr>
              <p:nvPr/>
            </p:nvSpPr>
            <p:spPr bwMode="auto">
              <a:xfrm>
                <a:off x="3648" y="1872"/>
                <a:ext cx="480" cy="672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942" name="Freeform 42"/>
            <p:cNvSpPr>
              <a:spLocks/>
            </p:cNvSpPr>
            <p:nvPr/>
          </p:nvSpPr>
          <p:spPr bwMode="auto">
            <a:xfrm>
              <a:off x="3456" y="3312"/>
              <a:ext cx="137" cy="563"/>
            </a:xfrm>
            <a:custGeom>
              <a:avLst/>
              <a:gdLst>
                <a:gd name="T0" fmla="*/ 0 w 137"/>
                <a:gd name="T1" fmla="*/ 0 h 563"/>
                <a:gd name="T2" fmla="*/ 0 w 137"/>
                <a:gd name="T3" fmla="*/ 563 h 563"/>
                <a:gd name="T4" fmla="*/ 72 w 137"/>
                <a:gd name="T5" fmla="*/ 561 h 563"/>
                <a:gd name="T6" fmla="*/ 137 w 137"/>
                <a:gd name="T7" fmla="*/ 278 h 56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7"/>
                <a:gd name="T13" fmla="*/ 0 h 563"/>
                <a:gd name="T14" fmla="*/ 137 w 137"/>
                <a:gd name="T15" fmla="*/ 563 h 56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7" h="563">
                  <a:moveTo>
                    <a:pt x="0" y="0"/>
                  </a:moveTo>
                  <a:lnTo>
                    <a:pt x="0" y="563"/>
                  </a:lnTo>
                  <a:lnTo>
                    <a:pt x="72" y="561"/>
                  </a:lnTo>
                  <a:lnTo>
                    <a:pt x="137" y="27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43" name="Freeform 43"/>
            <p:cNvSpPr>
              <a:spLocks/>
            </p:cNvSpPr>
            <p:nvPr/>
          </p:nvSpPr>
          <p:spPr bwMode="auto">
            <a:xfrm>
              <a:off x="4574" y="3360"/>
              <a:ext cx="130" cy="510"/>
            </a:xfrm>
            <a:custGeom>
              <a:avLst/>
              <a:gdLst>
                <a:gd name="T0" fmla="*/ 130 w 130"/>
                <a:gd name="T1" fmla="*/ 0 h 510"/>
                <a:gd name="T2" fmla="*/ 130 w 130"/>
                <a:gd name="T3" fmla="*/ 509 h 510"/>
                <a:gd name="T4" fmla="*/ 46 w 130"/>
                <a:gd name="T5" fmla="*/ 510 h 510"/>
                <a:gd name="T6" fmla="*/ 0 w 130"/>
                <a:gd name="T7" fmla="*/ 228 h 5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0"/>
                <a:gd name="T13" fmla="*/ 0 h 510"/>
                <a:gd name="T14" fmla="*/ 130 w 130"/>
                <a:gd name="T15" fmla="*/ 510 h 5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0" h="510">
                  <a:moveTo>
                    <a:pt x="130" y="0"/>
                  </a:moveTo>
                  <a:lnTo>
                    <a:pt x="130" y="509"/>
                  </a:lnTo>
                  <a:lnTo>
                    <a:pt x="46" y="510"/>
                  </a:lnTo>
                  <a:lnTo>
                    <a:pt x="0" y="22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947" name="Conector recto 946"/>
          <p:cNvCxnSpPr/>
          <p:nvPr/>
        </p:nvCxnSpPr>
        <p:spPr>
          <a:xfrm>
            <a:off x="6851231" y="482467"/>
            <a:ext cx="0" cy="2128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8" name="Conector recto 947"/>
          <p:cNvCxnSpPr>
            <a:endCxn id="933" idx="1"/>
          </p:cNvCxnSpPr>
          <p:nvPr/>
        </p:nvCxnSpPr>
        <p:spPr>
          <a:xfrm flipH="1" flipV="1">
            <a:off x="6237029" y="1301491"/>
            <a:ext cx="51266" cy="7361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9" name="Conector recto 948"/>
          <p:cNvCxnSpPr/>
          <p:nvPr/>
        </p:nvCxnSpPr>
        <p:spPr>
          <a:xfrm>
            <a:off x="6275476" y="1310934"/>
            <a:ext cx="0" cy="176938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50" name="16 Grupo"/>
          <p:cNvGrpSpPr>
            <a:grpSpLocks/>
          </p:cNvGrpSpPr>
          <p:nvPr/>
        </p:nvGrpSpPr>
        <p:grpSpPr bwMode="auto">
          <a:xfrm rot="16200000">
            <a:off x="6342052" y="1396175"/>
            <a:ext cx="141550" cy="159068"/>
            <a:chOff x="1835696" y="1268760"/>
            <a:chExt cx="540000" cy="540000"/>
          </a:xfrm>
        </p:grpSpPr>
        <p:sp>
          <p:nvSpPr>
            <p:cNvPr id="951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952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sp>
        <p:nvSpPr>
          <p:cNvPr id="953" name="AutoShape 50"/>
          <p:cNvSpPr>
            <a:spLocks noChangeArrowheads="1"/>
          </p:cNvSpPr>
          <p:nvPr/>
        </p:nvSpPr>
        <p:spPr bwMode="auto">
          <a:xfrm rot="10835597" flipV="1">
            <a:off x="7407136" y="1649940"/>
            <a:ext cx="51680" cy="87882"/>
          </a:xfrm>
          <a:prstGeom prst="triangle">
            <a:avLst>
              <a:gd name="adj" fmla="val 41667"/>
            </a:avLst>
          </a:prstGeom>
          <a:solidFill>
            <a:srgbClr val="00B050"/>
          </a:solidFill>
          <a:ln w="38100">
            <a:solidFill>
              <a:srgbClr val="FFC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955" name="Rectangle 235"/>
          <p:cNvSpPr>
            <a:spLocks noChangeArrowheads="1"/>
          </p:cNvSpPr>
          <p:nvPr/>
        </p:nvSpPr>
        <p:spPr bwMode="auto">
          <a:xfrm>
            <a:off x="6765401" y="589268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956" name="Rectangle 235"/>
          <p:cNvSpPr>
            <a:spLocks noChangeArrowheads="1"/>
          </p:cNvSpPr>
          <p:nvPr/>
        </p:nvSpPr>
        <p:spPr bwMode="auto">
          <a:xfrm>
            <a:off x="6749410" y="1551525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957" name="CuadroTexto 956"/>
          <p:cNvSpPr txBox="1"/>
          <p:nvPr/>
        </p:nvSpPr>
        <p:spPr>
          <a:xfrm>
            <a:off x="6576904" y="1706666"/>
            <a:ext cx="1847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sz="900" dirty="0"/>
          </a:p>
        </p:txBody>
      </p:sp>
      <p:sp>
        <p:nvSpPr>
          <p:cNvPr id="958" name="CuadroTexto 957"/>
          <p:cNvSpPr txBox="1"/>
          <p:nvPr/>
        </p:nvSpPr>
        <p:spPr>
          <a:xfrm>
            <a:off x="6580654" y="710974"/>
            <a:ext cx="5485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err="1"/>
              <a:t>Estratif</a:t>
            </a:r>
            <a:r>
              <a:rPr lang="es-ES" sz="900" dirty="0"/>
              <a:t>.</a:t>
            </a:r>
          </a:p>
        </p:txBody>
      </p:sp>
      <p:sp>
        <p:nvSpPr>
          <p:cNvPr id="959" name="Freeform 86"/>
          <p:cNvSpPr>
            <a:spLocks/>
          </p:cNvSpPr>
          <p:nvPr/>
        </p:nvSpPr>
        <p:spPr bwMode="auto">
          <a:xfrm rot="18217717">
            <a:off x="6329381" y="678039"/>
            <a:ext cx="113969" cy="83426"/>
          </a:xfrm>
          <a:custGeom>
            <a:avLst/>
            <a:gdLst>
              <a:gd name="T0" fmla="*/ 0 w 139"/>
              <a:gd name="T1" fmla="*/ 1 h 1"/>
              <a:gd name="T2" fmla="*/ 139 w 139"/>
              <a:gd name="T3" fmla="*/ 0 h 1"/>
              <a:gd name="T4" fmla="*/ 0 60000 65536"/>
              <a:gd name="T5" fmla="*/ 0 60000 65536"/>
              <a:gd name="T6" fmla="*/ 0 w 139"/>
              <a:gd name="T7" fmla="*/ 0 h 1"/>
              <a:gd name="T8" fmla="*/ 139 w 139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9" h="1">
                <a:moveTo>
                  <a:pt x="0" y="1"/>
                </a:moveTo>
                <a:lnTo>
                  <a:pt x="139" y="0"/>
                </a:lnTo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pPr eaLnBrk="1" hangingPunct="1">
              <a:defRPr/>
            </a:pPr>
            <a:endParaRPr lang="es-ES"/>
          </a:p>
        </p:txBody>
      </p:sp>
      <p:sp>
        <p:nvSpPr>
          <p:cNvPr id="961" name="Rectangle 235"/>
          <p:cNvSpPr>
            <a:spLocks noChangeArrowheads="1"/>
          </p:cNvSpPr>
          <p:nvPr/>
        </p:nvSpPr>
        <p:spPr bwMode="auto">
          <a:xfrm>
            <a:off x="6309452" y="539391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962" name="CuadroTexto 961"/>
          <p:cNvSpPr txBox="1"/>
          <p:nvPr/>
        </p:nvSpPr>
        <p:spPr>
          <a:xfrm>
            <a:off x="6167978" y="1525371"/>
            <a:ext cx="43313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BDEP</a:t>
            </a:r>
            <a:endParaRPr lang="es-ES" sz="900" dirty="0"/>
          </a:p>
        </p:txBody>
      </p:sp>
      <p:cxnSp>
        <p:nvCxnSpPr>
          <p:cNvPr id="964" name="Conector recto 963"/>
          <p:cNvCxnSpPr/>
          <p:nvPr/>
        </p:nvCxnSpPr>
        <p:spPr>
          <a:xfrm flipH="1">
            <a:off x="7442949" y="1864276"/>
            <a:ext cx="174434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5" name="Conector recto 964"/>
          <p:cNvCxnSpPr/>
          <p:nvPr/>
        </p:nvCxnSpPr>
        <p:spPr>
          <a:xfrm flipH="1">
            <a:off x="4312839" y="1591558"/>
            <a:ext cx="1566062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6" name="Conector recto 965"/>
          <p:cNvCxnSpPr/>
          <p:nvPr/>
        </p:nvCxnSpPr>
        <p:spPr>
          <a:xfrm flipH="1">
            <a:off x="4373307" y="1793241"/>
            <a:ext cx="1566062" cy="0"/>
          </a:xfrm>
          <a:prstGeom prst="line">
            <a:avLst/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7" name="Conector recto 966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6848908" y="493946"/>
            <a:ext cx="70826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75" name="Grupo 974"/>
          <p:cNvGrpSpPr/>
          <p:nvPr/>
        </p:nvGrpSpPr>
        <p:grpSpPr>
          <a:xfrm>
            <a:off x="453926" y="4645159"/>
            <a:ext cx="3325245" cy="1789372"/>
            <a:chOff x="4344194" y="4999934"/>
            <a:chExt cx="3325245" cy="1789372"/>
          </a:xfrm>
        </p:grpSpPr>
        <p:sp>
          <p:nvSpPr>
            <p:cNvPr id="865" name="Rectángulo 864"/>
            <p:cNvSpPr/>
            <p:nvPr/>
          </p:nvSpPr>
          <p:spPr>
            <a:xfrm>
              <a:off x="4344194" y="4999934"/>
              <a:ext cx="3325245" cy="178199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s-ES" dirty="0"/>
            </a:p>
          </p:txBody>
        </p:sp>
        <p:cxnSp>
          <p:nvCxnSpPr>
            <p:cNvPr id="864" name="Conector recto 863"/>
            <p:cNvCxnSpPr/>
            <p:nvPr/>
          </p:nvCxnSpPr>
          <p:spPr>
            <a:xfrm flipH="1" flipV="1">
              <a:off x="7102702" y="6031442"/>
              <a:ext cx="369128" cy="236"/>
            </a:xfrm>
            <a:prstGeom prst="line">
              <a:avLst/>
            </a:prstGeom>
            <a:ln w="28575"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7" name="Conector recto 866"/>
            <p:cNvCxnSpPr/>
            <p:nvPr/>
          </p:nvCxnSpPr>
          <p:spPr>
            <a:xfrm flipH="1">
              <a:off x="6411780" y="5641385"/>
              <a:ext cx="206195" cy="6031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8" name="Conector recto 867"/>
            <p:cNvCxnSpPr/>
            <p:nvPr/>
          </p:nvCxnSpPr>
          <p:spPr>
            <a:xfrm flipH="1">
              <a:off x="6308830" y="6331353"/>
              <a:ext cx="304152" cy="0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69" name="Group 2"/>
            <p:cNvGrpSpPr>
              <a:grpSpLocks/>
            </p:cNvGrpSpPr>
            <p:nvPr/>
          </p:nvGrpSpPr>
          <p:grpSpPr bwMode="auto">
            <a:xfrm>
              <a:off x="6108402" y="5878525"/>
              <a:ext cx="168973" cy="299753"/>
              <a:chOff x="2926" y="2496"/>
              <a:chExt cx="290" cy="576"/>
            </a:xfrm>
          </p:grpSpPr>
          <p:sp>
            <p:nvSpPr>
              <p:cNvPr id="870" name="Rectangle 3"/>
              <p:cNvSpPr>
                <a:spLocks noChangeArrowheads="1"/>
              </p:cNvSpPr>
              <p:nvPr/>
            </p:nvSpPr>
            <p:spPr bwMode="auto">
              <a:xfrm>
                <a:off x="2976" y="2496"/>
                <a:ext cx="48" cy="576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871" name="Rectangle 4"/>
              <p:cNvSpPr>
                <a:spLocks noChangeArrowheads="1"/>
              </p:cNvSpPr>
              <p:nvPr/>
            </p:nvSpPr>
            <p:spPr bwMode="auto">
              <a:xfrm>
                <a:off x="3120" y="2496"/>
                <a:ext cx="48" cy="576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872" name="Freeform 5"/>
              <p:cNvSpPr>
                <a:spLocks/>
              </p:cNvSpPr>
              <p:nvPr/>
            </p:nvSpPr>
            <p:spPr bwMode="auto">
              <a:xfrm>
                <a:off x="3024" y="2526"/>
                <a:ext cx="96" cy="258"/>
              </a:xfrm>
              <a:custGeom>
                <a:avLst/>
                <a:gdLst>
                  <a:gd name="T0" fmla="*/ 0 w 96"/>
                  <a:gd name="T1" fmla="*/ 0 h 258"/>
                  <a:gd name="T2" fmla="*/ 88 w 96"/>
                  <a:gd name="T3" fmla="*/ 258 h 258"/>
                  <a:gd name="T4" fmla="*/ 96 w 96"/>
                  <a:gd name="T5" fmla="*/ 258 h 258"/>
                  <a:gd name="T6" fmla="*/ 0 60000 65536"/>
                  <a:gd name="T7" fmla="*/ 0 60000 65536"/>
                  <a:gd name="T8" fmla="*/ 0 60000 65536"/>
                  <a:gd name="T9" fmla="*/ 0 w 96"/>
                  <a:gd name="T10" fmla="*/ 0 h 258"/>
                  <a:gd name="T11" fmla="*/ 96 w 96"/>
                  <a:gd name="T12" fmla="*/ 258 h 25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6" h="258">
                    <a:moveTo>
                      <a:pt x="0" y="0"/>
                    </a:moveTo>
                    <a:lnTo>
                      <a:pt x="88" y="258"/>
                    </a:lnTo>
                    <a:lnTo>
                      <a:pt x="96" y="258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73" name="Freeform 6"/>
              <p:cNvSpPr>
                <a:spLocks/>
              </p:cNvSpPr>
              <p:nvPr/>
            </p:nvSpPr>
            <p:spPr bwMode="auto">
              <a:xfrm>
                <a:off x="3030" y="2782"/>
                <a:ext cx="82" cy="256"/>
              </a:xfrm>
              <a:custGeom>
                <a:avLst/>
                <a:gdLst>
                  <a:gd name="T0" fmla="*/ 82 w 82"/>
                  <a:gd name="T1" fmla="*/ 0 h 256"/>
                  <a:gd name="T2" fmla="*/ 0 w 82"/>
                  <a:gd name="T3" fmla="*/ 256 h 256"/>
                  <a:gd name="T4" fmla="*/ 0 60000 65536"/>
                  <a:gd name="T5" fmla="*/ 0 60000 65536"/>
                  <a:gd name="T6" fmla="*/ 0 w 82"/>
                  <a:gd name="T7" fmla="*/ 0 h 256"/>
                  <a:gd name="T8" fmla="*/ 82 w 82"/>
                  <a:gd name="T9" fmla="*/ 256 h 25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82" h="256">
                    <a:moveTo>
                      <a:pt x="82" y="0"/>
                    </a:moveTo>
                    <a:lnTo>
                      <a:pt x="0" y="256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74" name="Freeform 7"/>
              <p:cNvSpPr>
                <a:spLocks/>
              </p:cNvSpPr>
              <p:nvPr/>
            </p:nvSpPr>
            <p:spPr bwMode="auto">
              <a:xfrm>
                <a:off x="3032" y="2530"/>
                <a:ext cx="86" cy="256"/>
              </a:xfrm>
              <a:custGeom>
                <a:avLst/>
                <a:gdLst>
                  <a:gd name="T0" fmla="*/ 86 w 86"/>
                  <a:gd name="T1" fmla="*/ 0 h 256"/>
                  <a:gd name="T2" fmla="*/ 0 w 86"/>
                  <a:gd name="T3" fmla="*/ 256 h 256"/>
                  <a:gd name="T4" fmla="*/ 4 w 86"/>
                  <a:gd name="T5" fmla="*/ 252 h 256"/>
                  <a:gd name="T6" fmla="*/ 0 60000 65536"/>
                  <a:gd name="T7" fmla="*/ 0 60000 65536"/>
                  <a:gd name="T8" fmla="*/ 0 60000 65536"/>
                  <a:gd name="T9" fmla="*/ 0 w 86"/>
                  <a:gd name="T10" fmla="*/ 0 h 256"/>
                  <a:gd name="T11" fmla="*/ 86 w 86"/>
                  <a:gd name="T12" fmla="*/ 256 h 25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6" h="256">
                    <a:moveTo>
                      <a:pt x="86" y="0"/>
                    </a:moveTo>
                    <a:lnTo>
                      <a:pt x="0" y="256"/>
                    </a:lnTo>
                    <a:lnTo>
                      <a:pt x="4" y="252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75" name="Freeform 8"/>
              <p:cNvSpPr>
                <a:spLocks/>
              </p:cNvSpPr>
              <p:nvPr/>
            </p:nvSpPr>
            <p:spPr bwMode="auto">
              <a:xfrm>
                <a:off x="3032" y="2786"/>
                <a:ext cx="86" cy="250"/>
              </a:xfrm>
              <a:custGeom>
                <a:avLst/>
                <a:gdLst>
                  <a:gd name="T0" fmla="*/ 0 w 86"/>
                  <a:gd name="T1" fmla="*/ 0 h 250"/>
                  <a:gd name="T2" fmla="*/ 86 w 86"/>
                  <a:gd name="T3" fmla="*/ 250 h 250"/>
                  <a:gd name="T4" fmla="*/ 0 60000 65536"/>
                  <a:gd name="T5" fmla="*/ 0 60000 65536"/>
                  <a:gd name="T6" fmla="*/ 0 w 86"/>
                  <a:gd name="T7" fmla="*/ 0 h 250"/>
                  <a:gd name="T8" fmla="*/ 86 w 86"/>
                  <a:gd name="T9" fmla="*/ 250 h 25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86" h="250">
                    <a:moveTo>
                      <a:pt x="0" y="0"/>
                    </a:moveTo>
                    <a:lnTo>
                      <a:pt x="86" y="25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76" name="Line 9"/>
              <p:cNvSpPr>
                <a:spLocks noChangeShapeType="1"/>
              </p:cNvSpPr>
              <p:nvPr/>
            </p:nvSpPr>
            <p:spPr bwMode="auto">
              <a:xfrm>
                <a:off x="3168" y="2544"/>
                <a:ext cx="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77" name="Freeform 10"/>
              <p:cNvSpPr>
                <a:spLocks/>
              </p:cNvSpPr>
              <p:nvPr/>
            </p:nvSpPr>
            <p:spPr bwMode="auto">
              <a:xfrm>
                <a:off x="3108" y="2546"/>
                <a:ext cx="108" cy="1"/>
              </a:xfrm>
              <a:custGeom>
                <a:avLst/>
                <a:gdLst>
                  <a:gd name="T0" fmla="*/ 0 w 108"/>
                  <a:gd name="T1" fmla="*/ 0 h 1"/>
                  <a:gd name="T2" fmla="*/ 108 w 108"/>
                  <a:gd name="T3" fmla="*/ 0 h 1"/>
                  <a:gd name="T4" fmla="*/ 0 60000 65536"/>
                  <a:gd name="T5" fmla="*/ 0 60000 65536"/>
                  <a:gd name="T6" fmla="*/ 0 w 108"/>
                  <a:gd name="T7" fmla="*/ 0 h 1"/>
                  <a:gd name="T8" fmla="*/ 108 w 108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08" h="1">
                    <a:moveTo>
                      <a:pt x="0" y="0"/>
                    </a:moveTo>
                    <a:lnTo>
                      <a:pt x="108" y="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78" name="Freeform 11"/>
              <p:cNvSpPr>
                <a:spLocks/>
              </p:cNvSpPr>
              <p:nvPr/>
            </p:nvSpPr>
            <p:spPr bwMode="auto">
              <a:xfrm>
                <a:off x="3110" y="3024"/>
                <a:ext cx="104" cy="1"/>
              </a:xfrm>
              <a:custGeom>
                <a:avLst/>
                <a:gdLst>
                  <a:gd name="T0" fmla="*/ 0 w 104"/>
                  <a:gd name="T1" fmla="*/ 0 h 1"/>
                  <a:gd name="T2" fmla="*/ 104 w 104"/>
                  <a:gd name="T3" fmla="*/ 0 h 1"/>
                  <a:gd name="T4" fmla="*/ 0 60000 65536"/>
                  <a:gd name="T5" fmla="*/ 0 60000 65536"/>
                  <a:gd name="T6" fmla="*/ 0 w 104"/>
                  <a:gd name="T7" fmla="*/ 0 h 1"/>
                  <a:gd name="T8" fmla="*/ 104 w 104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04" h="1">
                    <a:moveTo>
                      <a:pt x="0" y="0"/>
                    </a:moveTo>
                    <a:lnTo>
                      <a:pt x="104" y="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79" name="Freeform 12"/>
              <p:cNvSpPr>
                <a:spLocks/>
              </p:cNvSpPr>
              <p:nvPr/>
            </p:nvSpPr>
            <p:spPr bwMode="auto">
              <a:xfrm>
                <a:off x="2926" y="2542"/>
                <a:ext cx="108" cy="2"/>
              </a:xfrm>
              <a:custGeom>
                <a:avLst/>
                <a:gdLst>
                  <a:gd name="T0" fmla="*/ 0 w 108"/>
                  <a:gd name="T1" fmla="*/ 2 h 2"/>
                  <a:gd name="T2" fmla="*/ 108 w 108"/>
                  <a:gd name="T3" fmla="*/ 0 h 2"/>
                  <a:gd name="T4" fmla="*/ 0 60000 65536"/>
                  <a:gd name="T5" fmla="*/ 0 60000 65536"/>
                  <a:gd name="T6" fmla="*/ 0 w 108"/>
                  <a:gd name="T7" fmla="*/ 0 h 2"/>
                  <a:gd name="T8" fmla="*/ 108 w 108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08" h="2">
                    <a:moveTo>
                      <a:pt x="0" y="2"/>
                    </a:moveTo>
                    <a:lnTo>
                      <a:pt x="108" y="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80" name="Freeform 13"/>
              <p:cNvSpPr>
                <a:spLocks/>
              </p:cNvSpPr>
              <p:nvPr/>
            </p:nvSpPr>
            <p:spPr bwMode="auto">
              <a:xfrm>
                <a:off x="2926" y="3024"/>
                <a:ext cx="112" cy="2"/>
              </a:xfrm>
              <a:custGeom>
                <a:avLst/>
                <a:gdLst>
                  <a:gd name="T0" fmla="*/ 0 w 112"/>
                  <a:gd name="T1" fmla="*/ 2 h 2"/>
                  <a:gd name="T2" fmla="*/ 112 w 112"/>
                  <a:gd name="T3" fmla="*/ 0 h 2"/>
                  <a:gd name="T4" fmla="*/ 0 60000 65536"/>
                  <a:gd name="T5" fmla="*/ 0 60000 65536"/>
                  <a:gd name="T6" fmla="*/ 0 w 112"/>
                  <a:gd name="T7" fmla="*/ 0 h 2"/>
                  <a:gd name="T8" fmla="*/ 112 w 112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12" h="2">
                    <a:moveTo>
                      <a:pt x="0" y="2"/>
                    </a:moveTo>
                    <a:lnTo>
                      <a:pt x="112" y="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sp>
          <p:nvSpPr>
            <p:cNvPr id="881" name="Freeform 26"/>
            <p:cNvSpPr>
              <a:spLocks/>
            </p:cNvSpPr>
            <p:nvPr/>
          </p:nvSpPr>
          <p:spPr bwMode="auto">
            <a:xfrm>
              <a:off x="5918081" y="5895018"/>
              <a:ext cx="216390" cy="561075"/>
            </a:xfrm>
            <a:custGeom>
              <a:avLst/>
              <a:gdLst>
                <a:gd name="T0" fmla="*/ 0 w 630"/>
                <a:gd name="T1" fmla="*/ 2147483646 h 348"/>
                <a:gd name="T2" fmla="*/ 0 w 630"/>
                <a:gd name="T3" fmla="*/ 0 h 348"/>
                <a:gd name="T4" fmla="*/ 2147483646 w 630"/>
                <a:gd name="T5" fmla="*/ 0 h 348"/>
                <a:gd name="T6" fmla="*/ 0 60000 65536"/>
                <a:gd name="T7" fmla="*/ 0 60000 65536"/>
                <a:gd name="T8" fmla="*/ 0 60000 65536"/>
                <a:gd name="T9" fmla="*/ 0 w 630"/>
                <a:gd name="T10" fmla="*/ 0 h 348"/>
                <a:gd name="T11" fmla="*/ 630 w 630"/>
                <a:gd name="T12" fmla="*/ 348 h 34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30" h="348">
                  <a:moveTo>
                    <a:pt x="0" y="348"/>
                  </a:move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82" name="Freeform 27"/>
            <p:cNvSpPr>
              <a:spLocks/>
            </p:cNvSpPr>
            <p:nvPr/>
          </p:nvSpPr>
          <p:spPr bwMode="auto">
            <a:xfrm>
              <a:off x="6076514" y="6143252"/>
              <a:ext cx="63087" cy="525980"/>
            </a:xfrm>
            <a:custGeom>
              <a:avLst/>
              <a:gdLst>
                <a:gd name="T0" fmla="*/ 2147483646 w 343"/>
                <a:gd name="T1" fmla="*/ 2147483646 h 1064"/>
                <a:gd name="T2" fmla="*/ 2147483646 w 343"/>
                <a:gd name="T3" fmla="*/ 0 h 1064"/>
                <a:gd name="T4" fmla="*/ 0 w 343"/>
                <a:gd name="T5" fmla="*/ 2147483646 h 1064"/>
                <a:gd name="T6" fmla="*/ 0 60000 65536"/>
                <a:gd name="T7" fmla="*/ 0 60000 65536"/>
                <a:gd name="T8" fmla="*/ 0 60000 65536"/>
                <a:gd name="T9" fmla="*/ 0 w 343"/>
                <a:gd name="T10" fmla="*/ 0 h 1064"/>
                <a:gd name="T11" fmla="*/ 343 w 343"/>
                <a:gd name="T12" fmla="*/ 1064 h 106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43" h="1064">
                  <a:moveTo>
                    <a:pt x="343" y="3"/>
                  </a:moveTo>
                  <a:lnTo>
                    <a:pt x="1" y="0"/>
                  </a:lnTo>
                  <a:lnTo>
                    <a:pt x="0" y="1064"/>
                  </a:lnTo>
                </a:path>
              </a:pathLst>
            </a:custGeom>
            <a:noFill/>
            <a:ln w="28575">
              <a:solidFill>
                <a:schemeClr val="accent2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83" name="Freeform 29"/>
            <p:cNvSpPr>
              <a:spLocks/>
            </p:cNvSpPr>
            <p:nvPr/>
          </p:nvSpPr>
          <p:spPr bwMode="auto">
            <a:xfrm>
              <a:off x="6273334" y="5632235"/>
              <a:ext cx="146111" cy="275496"/>
            </a:xfrm>
            <a:custGeom>
              <a:avLst/>
              <a:gdLst>
                <a:gd name="T0" fmla="*/ 0 w 2128"/>
                <a:gd name="T1" fmla="*/ 2147483646 h 1352"/>
                <a:gd name="T2" fmla="*/ 2147483646 w 2128"/>
                <a:gd name="T3" fmla="*/ 2147483646 h 1352"/>
                <a:gd name="T4" fmla="*/ 2147483646 w 2128"/>
                <a:gd name="T5" fmla="*/ 0 h 1352"/>
                <a:gd name="T6" fmla="*/ 0 60000 65536"/>
                <a:gd name="T7" fmla="*/ 0 60000 65536"/>
                <a:gd name="T8" fmla="*/ 0 60000 65536"/>
                <a:gd name="T9" fmla="*/ 0 w 2128"/>
                <a:gd name="T10" fmla="*/ 0 h 1352"/>
                <a:gd name="T11" fmla="*/ 2128 w 2128"/>
                <a:gd name="T12" fmla="*/ 1352 h 135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28" h="1352">
                  <a:moveTo>
                    <a:pt x="0" y="1352"/>
                  </a:moveTo>
                  <a:lnTo>
                    <a:pt x="2128" y="1344"/>
                  </a:lnTo>
                  <a:lnTo>
                    <a:pt x="2128" y="0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84" name="Freeform 28"/>
            <p:cNvSpPr>
              <a:spLocks/>
            </p:cNvSpPr>
            <p:nvPr/>
          </p:nvSpPr>
          <p:spPr bwMode="auto">
            <a:xfrm flipV="1">
              <a:off x="7143498" y="6311221"/>
              <a:ext cx="328332" cy="423620"/>
            </a:xfrm>
            <a:custGeom>
              <a:avLst/>
              <a:gdLst>
                <a:gd name="T0" fmla="*/ 2147483646 w 3286"/>
                <a:gd name="T1" fmla="*/ 0 h 1827"/>
                <a:gd name="T2" fmla="*/ 2147483646 w 3286"/>
                <a:gd name="T3" fmla="*/ 2147483646 h 1827"/>
                <a:gd name="T4" fmla="*/ 0 w 3286"/>
                <a:gd name="T5" fmla="*/ 2147483646 h 1827"/>
                <a:gd name="T6" fmla="*/ 0 60000 65536"/>
                <a:gd name="T7" fmla="*/ 0 60000 65536"/>
                <a:gd name="T8" fmla="*/ 0 60000 65536"/>
                <a:gd name="T9" fmla="*/ 0 w 3286"/>
                <a:gd name="T10" fmla="*/ 0 h 1827"/>
                <a:gd name="T11" fmla="*/ 3286 w 3286"/>
                <a:gd name="T12" fmla="*/ 1827 h 182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286" h="1827">
                  <a:moveTo>
                    <a:pt x="3286" y="0"/>
                  </a:moveTo>
                  <a:lnTo>
                    <a:pt x="3286" y="1824"/>
                  </a:lnTo>
                  <a:lnTo>
                    <a:pt x="0" y="1827"/>
                  </a:lnTo>
                </a:path>
              </a:pathLst>
            </a:custGeom>
            <a:noFill/>
            <a:ln w="28575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885" name="Group 47"/>
            <p:cNvGrpSpPr>
              <a:grpSpLocks/>
            </p:cNvGrpSpPr>
            <p:nvPr/>
          </p:nvGrpSpPr>
          <p:grpSpPr bwMode="auto">
            <a:xfrm>
              <a:off x="6578604" y="5425848"/>
              <a:ext cx="594902" cy="1179758"/>
              <a:chOff x="3456" y="1008"/>
              <a:chExt cx="1248" cy="2867"/>
            </a:xfrm>
          </p:grpSpPr>
          <p:grpSp>
            <p:nvGrpSpPr>
              <p:cNvPr id="886" name="Group 30"/>
              <p:cNvGrpSpPr>
                <a:grpSpLocks/>
              </p:cNvGrpSpPr>
              <p:nvPr/>
            </p:nvGrpSpPr>
            <p:grpSpPr bwMode="auto">
              <a:xfrm>
                <a:off x="3456" y="1008"/>
                <a:ext cx="1248" cy="2736"/>
                <a:chOff x="3648" y="1728"/>
                <a:chExt cx="480" cy="960"/>
              </a:xfrm>
            </p:grpSpPr>
            <p:sp>
              <p:nvSpPr>
                <p:cNvPr id="889" name="Oval 31"/>
                <p:cNvSpPr>
                  <a:spLocks noChangeArrowheads="1"/>
                </p:cNvSpPr>
                <p:nvPr/>
              </p:nvSpPr>
              <p:spPr bwMode="auto">
                <a:xfrm>
                  <a:off x="3648" y="1728"/>
                  <a:ext cx="480" cy="288"/>
                </a:xfrm>
                <a:prstGeom prst="ellipse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</a:pPr>
                  <a:endParaRPr lang="es-ES" altLang="es-ES" sz="180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90" name="Oval 32"/>
                <p:cNvSpPr>
                  <a:spLocks noChangeArrowheads="1"/>
                </p:cNvSpPr>
                <p:nvPr/>
              </p:nvSpPr>
              <p:spPr bwMode="auto">
                <a:xfrm>
                  <a:off x="3648" y="2400"/>
                  <a:ext cx="480" cy="288"/>
                </a:xfrm>
                <a:prstGeom prst="ellipse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</a:pPr>
                  <a:endParaRPr lang="es-ES" altLang="es-ES" sz="180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91" name="Rectangle 33"/>
                <p:cNvSpPr>
                  <a:spLocks noChangeArrowheads="1"/>
                </p:cNvSpPr>
                <p:nvPr/>
              </p:nvSpPr>
              <p:spPr bwMode="auto">
                <a:xfrm>
                  <a:off x="3648" y="1872"/>
                  <a:ext cx="480" cy="672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</a:pPr>
                  <a:endParaRPr lang="es-ES" altLang="es-ES" sz="1800">
                    <a:latin typeface="Arial" panose="020B0604020202020204" pitchFamily="34" charset="0"/>
                  </a:endParaRPr>
                </a:p>
              </p:txBody>
            </p:sp>
          </p:grpSp>
          <p:sp>
            <p:nvSpPr>
              <p:cNvPr id="887" name="Freeform 42"/>
              <p:cNvSpPr>
                <a:spLocks/>
              </p:cNvSpPr>
              <p:nvPr/>
            </p:nvSpPr>
            <p:spPr bwMode="auto">
              <a:xfrm>
                <a:off x="3456" y="3312"/>
                <a:ext cx="137" cy="563"/>
              </a:xfrm>
              <a:custGeom>
                <a:avLst/>
                <a:gdLst>
                  <a:gd name="T0" fmla="*/ 0 w 137"/>
                  <a:gd name="T1" fmla="*/ 0 h 563"/>
                  <a:gd name="T2" fmla="*/ 0 w 137"/>
                  <a:gd name="T3" fmla="*/ 563 h 563"/>
                  <a:gd name="T4" fmla="*/ 72 w 137"/>
                  <a:gd name="T5" fmla="*/ 561 h 563"/>
                  <a:gd name="T6" fmla="*/ 137 w 137"/>
                  <a:gd name="T7" fmla="*/ 278 h 5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7"/>
                  <a:gd name="T13" fmla="*/ 0 h 563"/>
                  <a:gd name="T14" fmla="*/ 137 w 137"/>
                  <a:gd name="T15" fmla="*/ 563 h 5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7" h="563">
                    <a:moveTo>
                      <a:pt x="0" y="0"/>
                    </a:moveTo>
                    <a:lnTo>
                      <a:pt x="0" y="563"/>
                    </a:lnTo>
                    <a:lnTo>
                      <a:pt x="72" y="561"/>
                    </a:lnTo>
                    <a:lnTo>
                      <a:pt x="137" y="278"/>
                    </a:lnTo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888" name="Freeform 43"/>
              <p:cNvSpPr>
                <a:spLocks/>
              </p:cNvSpPr>
              <p:nvPr/>
            </p:nvSpPr>
            <p:spPr bwMode="auto">
              <a:xfrm>
                <a:off x="4574" y="3360"/>
                <a:ext cx="130" cy="510"/>
              </a:xfrm>
              <a:custGeom>
                <a:avLst/>
                <a:gdLst>
                  <a:gd name="T0" fmla="*/ 130 w 130"/>
                  <a:gd name="T1" fmla="*/ 0 h 510"/>
                  <a:gd name="T2" fmla="*/ 130 w 130"/>
                  <a:gd name="T3" fmla="*/ 509 h 510"/>
                  <a:gd name="T4" fmla="*/ 46 w 130"/>
                  <a:gd name="T5" fmla="*/ 510 h 510"/>
                  <a:gd name="T6" fmla="*/ 0 w 130"/>
                  <a:gd name="T7" fmla="*/ 228 h 5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0"/>
                  <a:gd name="T13" fmla="*/ 0 h 510"/>
                  <a:gd name="T14" fmla="*/ 130 w 130"/>
                  <a:gd name="T15" fmla="*/ 510 h 5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0" h="510">
                    <a:moveTo>
                      <a:pt x="130" y="0"/>
                    </a:moveTo>
                    <a:lnTo>
                      <a:pt x="130" y="509"/>
                    </a:lnTo>
                    <a:lnTo>
                      <a:pt x="46" y="510"/>
                    </a:lnTo>
                    <a:lnTo>
                      <a:pt x="0" y="228"/>
                    </a:lnTo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cxnSp>
          <p:nvCxnSpPr>
            <p:cNvPr id="892" name="Conector recto 891"/>
            <p:cNvCxnSpPr/>
            <p:nvPr/>
          </p:nvCxnSpPr>
          <p:spPr>
            <a:xfrm>
              <a:off x="6890411" y="5334275"/>
              <a:ext cx="0" cy="21284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3" name="Conector recto 892"/>
            <p:cNvCxnSpPr>
              <a:endCxn id="878" idx="1"/>
            </p:cNvCxnSpPr>
            <p:nvPr/>
          </p:nvCxnSpPr>
          <p:spPr>
            <a:xfrm flipH="1" flipV="1">
              <a:off x="6276209" y="6153299"/>
              <a:ext cx="51266" cy="7361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4" name="Conector recto 893"/>
            <p:cNvCxnSpPr/>
            <p:nvPr/>
          </p:nvCxnSpPr>
          <p:spPr>
            <a:xfrm>
              <a:off x="6314656" y="6162742"/>
              <a:ext cx="0" cy="17693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95" name="16 Grupo"/>
            <p:cNvGrpSpPr>
              <a:grpSpLocks/>
            </p:cNvGrpSpPr>
            <p:nvPr/>
          </p:nvGrpSpPr>
          <p:grpSpPr bwMode="auto">
            <a:xfrm rot="16200000">
              <a:off x="6381232" y="6247983"/>
              <a:ext cx="141550" cy="159068"/>
              <a:chOff x="1835696" y="1268760"/>
              <a:chExt cx="540000" cy="540000"/>
            </a:xfrm>
          </p:grpSpPr>
          <p:sp>
            <p:nvSpPr>
              <p:cNvPr id="896" name="63 Elipse"/>
              <p:cNvSpPr/>
              <p:nvPr/>
            </p:nvSpPr>
            <p:spPr bwMode="auto">
              <a:xfrm>
                <a:off x="1835696" y="1268760"/>
                <a:ext cx="540000" cy="540000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63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s-ES">
                  <a:ln w="19050">
                    <a:solidFill>
                      <a:schemeClr val="tx1"/>
                    </a:solidFill>
                  </a:ln>
                  <a:latin typeface="Arial" charset="0"/>
                </a:endParaRPr>
              </a:p>
            </p:txBody>
          </p:sp>
          <p:sp>
            <p:nvSpPr>
              <p:cNvPr id="897" name="64 Triángulo isósceles"/>
              <p:cNvSpPr>
                <a:spLocks noChangeArrowheads="1"/>
              </p:cNvSpPr>
              <p:nvPr/>
            </p:nvSpPr>
            <p:spPr bwMode="auto">
              <a:xfrm>
                <a:off x="1927020" y="1312276"/>
                <a:ext cx="359339" cy="361978"/>
              </a:xfrm>
              <a:prstGeom prst="triangle">
                <a:avLst>
                  <a:gd name="adj" fmla="val 50000"/>
                </a:avLst>
              </a:prstGeom>
              <a:solidFill>
                <a:srgbClr val="C00000"/>
              </a:solidFill>
              <a:ln w="952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n w="19050">
                    <a:solidFill>
                      <a:schemeClr val="tx1"/>
                    </a:solidFill>
                  </a:ln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898" name="AutoShape 50"/>
            <p:cNvSpPr>
              <a:spLocks noChangeArrowheads="1"/>
            </p:cNvSpPr>
            <p:nvPr/>
          </p:nvSpPr>
          <p:spPr bwMode="auto">
            <a:xfrm rot="10835597" flipV="1">
              <a:off x="7446316" y="6501748"/>
              <a:ext cx="51680" cy="87882"/>
            </a:xfrm>
            <a:prstGeom prst="triangle">
              <a:avLst>
                <a:gd name="adj" fmla="val 41667"/>
              </a:avLst>
            </a:prstGeom>
            <a:solidFill>
              <a:srgbClr val="00B050"/>
            </a:solidFill>
            <a:ln w="38100">
              <a:solidFill>
                <a:srgbClr val="00B05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899" name="Rectangle 235"/>
            <p:cNvSpPr>
              <a:spLocks noChangeArrowheads="1"/>
            </p:cNvSpPr>
            <p:nvPr/>
          </p:nvSpPr>
          <p:spPr bwMode="auto">
            <a:xfrm>
              <a:off x="7351360" y="5419210"/>
              <a:ext cx="142397" cy="11533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r>
                <a:rPr lang="es-ES_tradnl" altLang="es-ES" sz="800" b="1" dirty="0"/>
                <a:t>ST</a:t>
              </a:r>
            </a:p>
          </p:txBody>
        </p:sp>
        <p:sp>
          <p:nvSpPr>
            <p:cNvPr id="900" name="Rectangle 235"/>
            <p:cNvSpPr>
              <a:spLocks noChangeArrowheads="1"/>
            </p:cNvSpPr>
            <p:nvPr/>
          </p:nvSpPr>
          <p:spPr bwMode="auto">
            <a:xfrm>
              <a:off x="6804581" y="5441076"/>
              <a:ext cx="142396" cy="11533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r>
                <a:rPr lang="es-ES_tradnl" altLang="es-ES" sz="800" b="1" dirty="0"/>
                <a:t>ST</a:t>
              </a:r>
            </a:p>
          </p:txBody>
        </p:sp>
        <p:sp>
          <p:nvSpPr>
            <p:cNvPr id="901" name="Rectangle 235"/>
            <p:cNvSpPr>
              <a:spLocks noChangeArrowheads="1"/>
            </p:cNvSpPr>
            <p:nvPr/>
          </p:nvSpPr>
          <p:spPr bwMode="auto">
            <a:xfrm>
              <a:off x="6788590" y="6403333"/>
              <a:ext cx="142396" cy="11533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r>
                <a:rPr lang="es-ES_tradnl" altLang="es-ES" sz="800" b="1" dirty="0"/>
                <a:t>ST</a:t>
              </a:r>
            </a:p>
          </p:txBody>
        </p:sp>
        <p:sp>
          <p:nvSpPr>
            <p:cNvPr id="902" name="CuadroTexto 901"/>
            <p:cNvSpPr txBox="1"/>
            <p:nvPr/>
          </p:nvSpPr>
          <p:spPr>
            <a:xfrm>
              <a:off x="6616084" y="6558474"/>
              <a:ext cx="18473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s-ES" sz="900" dirty="0"/>
            </a:p>
          </p:txBody>
        </p:sp>
        <p:sp>
          <p:nvSpPr>
            <p:cNvPr id="903" name="CuadroTexto 902"/>
            <p:cNvSpPr txBox="1"/>
            <p:nvPr/>
          </p:nvSpPr>
          <p:spPr>
            <a:xfrm>
              <a:off x="6619834" y="5562782"/>
              <a:ext cx="54854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900" dirty="0" err="1"/>
                <a:t>Estratif</a:t>
              </a:r>
              <a:r>
                <a:rPr lang="es-ES" sz="900" dirty="0"/>
                <a:t>.</a:t>
              </a:r>
            </a:p>
          </p:txBody>
        </p:sp>
        <p:sp>
          <p:nvSpPr>
            <p:cNvPr id="904" name="Freeform 86"/>
            <p:cNvSpPr>
              <a:spLocks/>
            </p:cNvSpPr>
            <p:nvPr/>
          </p:nvSpPr>
          <p:spPr bwMode="auto">
            <a:xfrm rot="18217717">
              <a:off x="6368561" y="5529847"/>
              <a:ext cx="113969" cy="83426"/>
            </a:xfrm>
            <a:custGeom>
              <a:avLst/>
              <a:gdLst>
                <a:gd name="T0" fmla="*/ 0 w 139"/>
                <a:gd name="T1" fmla="*/ 1 h 1"/>
                <a:gd name="T2" fmla="*/ 139 w 139"/>
                <a:gd name="T3" fmla="*/ 0 h 1"/>
                <a:gd name="T4" fmla="*/ 0 60000 65536"/>
                <a:gd name="T5" fmla="*/ 0 60000 65536"/>
                <a:gd name="T6" fmla="*/ 0 w 139"/>
                <a:gd name="T7" fmla="*/ 0 h 1"/>
                <a:gd name="T8" fmla="*/ 139 w 139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39" h="1">
                  <a:moveTo>
                    <a:pt x="0" y="1"/>
                  </a:moveTo>
                  <a:lnTo>
                    <a:pt x="139" y="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/>
            </a:p>
          </p:txBody>
        </p:sp>
        <p:sp>
          <p:nvSpPr>
            <p:cNvPr id="906" name="Rectangle 235"/>
            <p:cNvSpPr>
              <a:spLocks noChangeArrowheads="1"/>
            </p:cNvSpPr>
            <p:nvPr/>
          </p:nvSpPr>
          <p:spPr bwMode="auto">
            <a:xfrm>
              <a:off x="6348632" y="5391199"/>
              <a:ext cx="142396" cy="11533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r>
                <a:rPr lang="es-ES_tradnl" altLang="es-ES" sz="800" b="1" dirty="0"/>
                <a:t>ST</a:t>
              </a:r>
            </a:p>
          </p:txBody>
        </p:sp>
        <p:sp>
          <p:nvSpPr>
            <p:cNvPr id="907" name="CuadroTexto 906"/>
            <p:cNvSpPr txBox="1"/>
            <p:nvPr/>
          </p:nvSpPr>
          <p:spPr>
            <a:xfrm>
              <a:off x="6207158" y="6377179"/>
              <a:ext cx="43313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900" dirty="0" smtClean="0"/>
                <a:t>BDEP</a:t>
              </a:r>
              <a:endParaRPr lang="es-ES" sz="900" dirty="0"/>
            </a:p>
          </p:txBody>
        </p:sp>
        <p:sp>
          <p:nvSpPr>
            <p:cNvPr id="908" name="CuadroTexto 907"/>
            <p:cNvSpPr txBox="1"/>
            <p:nvPr/>
          </p:nvSpPr>
          <p:spPr>
            <a:xfrm>
              <a:off x="7222958" y="6021243"/>
              <a:ext cx="421910" cy="2308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s-ES" sz="900" dirty="0" smtClean="0"/>
                <a:t>BRET</a:t>
              </a:r>
              <a:endParaRPr lang="es-ES" sz="900" dirty="0"/>
            </a:p>
          </p:txBody>
        </p:sp>
        <p:cxnSp>
          <p:nvCxnSpPr>
            <p:cNvPr id="910" name="Conector recto 909"/>
            <p:cNvCxnSpPr/>
            <p:nvPr/>
          </p:nvCxnSpPr>
          <p:spPr>
            <a:xfrm flipH="1">
              <a:off x="4352019" y="6443366"/>
              <a:ext cx="1566062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1" name="Conector recto 910"/>
            <p:cNvCxnSpPr/>
            <p:nvPr/>
          </p:nvCxnSpPr>
          <p:spPr>
            <a:xfrm flipH="1">
              <a:off x="4412487" y="6645049"/>
              <a:ext cx="1566062" cy="0"/>
            </a:xfrm>
            <a:prstGeom prst="line">
              <a:avLst/>
            </a:prstGeom>
            <a:ln w="28575"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2" name="Conector recto 911">
              <a:extLst>
                <a:ext uri="{FF2B5EF4-FFF2-40B4-BE49-F238E27FC236}">
                  <a16:creationId xmlns:a16="http://schemas.microsoft.com/office/drawing/2014/main" id="{54C2A359-A0CB-41F4-B38C-EB177402381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88088" y="5345754"/>
              <a:ext cx="708269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3" name="Conector recto 912"/>
            <p:cNvCxnSpPr/>
            <p:nvPr/>
          </p:nvCxnSpPr>
          <p:spPr>
            <a:xfrm>
              <a:off x="7445862" y="5642702"/>
              <a:ext cx="0" cy="377111"/>
            </a:xfrm>
            <a:prstGeom prst="line">
              <a:avLst/>
            </a:prstGeom>
            <a:ln w="28575"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4" name="Conector recto 913"/>
            <p:cNvCxnSpPr/>
            <p:nvPr/>
          </p:nvCxnSpPr>
          <p:spPr>
            <a:xfrm flipH="1">
              <a:off x="7430840" y="5632235"/>
              <a:ext cx="161548" cy="0"/>
            </a:xfrm>
            <a:prstGeom prst="line">
              <a:avLst/>
            </a:prstGeom>
            <a:ln w="28575"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15" name="16 Grupo"/>
            <p:cNvGrpSpPr>
              <a:grpSpLocks/>
            </p:cNvGrpSpPr>
            <p:nvPr/>
          </p:nvGrpSpPr>
          <p:grpSpPr bwMode="auto">
            <a:xfrm rot="10979486">
              <a:off x="7385646" y="5821816"/>
              <a:ext cx="141550" cy="159068"/>
              <a:chOff x="1835696" y="1268760"/>
              <a:chExt cx="540000" cy="540000"/>
            </a:xfrm>
          </p:grpSpPr>
          <p:sp>
            <p:nvSpPr>
              <p:cNvPr id="916" name="63 Elipse"/>
              <p:cNvSpPr/>
              <p:nvPr/>
            </p:nvSpPr>
            <p:spPr bwMode="auto">
              <a:xfrm>
                <a:off x="1835696" y="1268760"/>
                <a:ext cx="540000" cy="540000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63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s-ES">
                  <a:ln w="19050">
                    <a:solidFill>
                      <a:schemeClr val="tx1"/>
                    </a:solidFill>
                  </a:ln>
                  <a:latin typeface="Arial" charset="0"/>
                </a:endParaRPr>
              </a:p>
            </p:txBody>
          </p:sp>
          <p:sp>
            <p:nvSpPr>
              <p:cNvPr id="917" name="64 Triángulo isósceles"/>
              <p:cNvSpPr>
                <a:spLocks noChangeArrowheads="1"/>
              </p:cNvSpPr>
              <p:nvPr/>
            </p:nvSpPr>
            <p:spPr bwMode="auto">
              <a:xfrm>
                <a:off x="1927020" y="1312276"/>
                <a:ext cx="359339" cy="361978"/>
              </a:xfrm>
              <a:prstGeom prst="triangle">
                <a:avLst>
                  <a:gd name="adj" fmla="val 50000"/>
                </a:avLst>
              </a:prstGeom>
              <a:solidFill>
                <a:srgbClr val="C00000"/>
              </a:solidFill>
              <a:ln w="952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n w="19050">
                    <a:solidFill>
                      <a:schemeClr val="tx1"/>
                    </a:solidFill>
                  </a:ln>
                  <a:latin typeface="Arial" panose="020B0604020202020204" pitchFamily="34" charset="0"/>
                </a:endParaRPr>
              </a:p>
            </p:txBody>
          </p:sp>
        </p:grpSp>
        <p:cxnSp>
          <p:nvCxnSpPr>
            <p:cNvPr id="918" name="Conector recto 917"/>
            <p:cNvCxnSpPr/>
            <p:nvPr/>
          </p:nvCxnSpPr>
          <p:spPr>
            <a:xfrm>
              <a:off x="7443708" y="5544974"/>
              <a:ext cx="0" cy="133224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4" name="CuadroTexto 973"/>
            <p:cNvSpPr txBox="1"/>
            <p:nvPr/>
          </p:nvSpPr>
          <p:spPr>
            <a:xfrm flipH="1">
              <a:off x="7158046" y="6539996"/>
              <a:ext cx="34657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800" dirty="0" smtClean="0"/>
                <a:t>Red</a:t>
              </a:r>
              <a:endParaRPr lang="es-ES" sz="800" dirty="0"/>
            </a:p>
          </p:txBody>
        </p:sp>
      </p:grpSp>
      <p:sp>
        <p:nvSpPr>
          <p:cNvPr id="976" name="Rectángulo 975"/>
          <p:cNvSpPr/>
          <p:nvPr/>
        </p:nvSpPr>
        <p:spPr>
          <a:xfrm>
            <a:off x="800210" y="186138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977" name="Conector recto 976"/>
          <p:cNvCxnSpPr/>
          <p:nvPr/>
        </p:nvCxnSpPr>
        <p:spPr>
          <a:xfrm flipH="1">
            <a:off x="2867796" y="827589"/>
            <a:ext cx="206195" cy="603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8" name="Conector recto 977"/>
          <p:cNvCxnSpPr/>
          <p:nvPr/>
        </p:nvCxnSpPr>
        <p:spPr>
          <a:xfrm flipH="1">
            <a:off x="2764846" y="1517557"/>
            <a:ext cx="304152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79" name="Group 2"/>
          <p:cNvGrpSpPr>
            <a:grpSpLocks/>
          </p:cNvGrpSpPr>
          <p:nvPr/>
        </p:nvGrpSpPr>
        <p:grpSpPr bwMode="auto">
          <a:xfrm>
            <a:off x="2564418" y="1064729"/>
            <a:ext cx="168973" cy="299753"/>
            <a:chOff x="2926" y="2496"/>
            <a:chExt cx="290" cy="576"/>
          </a:xfrm>
        </p:grpSpPr>
        <p:sp>
          <p:nvSpPr>
            <p:cNvPr id="980" name="Rectangle 3"/>
            <p:cNvSpPr>
              <a:spLocks noChangeArrowheads="1"/>
            </p:cNvSpPr>
            <p:nvPr/>
          </p:nvSpPr>
          <p:spPr bwMode="auto">
            <a:xfrm>
              <a:off x="2976" y="2496"/>
              <a:ext cx="48" cy="57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981" name="Rectangle 4"/>
            <p:cNvSpPr>
              <a:spLocks noChangeArrowheads="1"/>
            </p:cNvSpPr>
            <p:nvPr/>
          </p:nvSpPr>
          <p:spPr bwMode="auto">
            <a:xfrm>
              <a:off x="3120" y="2496"/>
              <a:ext cx="48" cy="57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982" name="Freeform 5"/>
            <p:cNvSpPr>
              <a:spLocks/>
            </p:cNvSpPr>
            <p:nvPr/>
          </p:nvSpPr>
          <p:spPr bwMode="auto">
            <a:xfrm>
              <a:off x="3024" y="2526"/>
              <a:ext cx="96" cy="258"/>
            </a:xfrm>
            <a:custGeom>
              <a:avLst/>
              <a:gdLst>
                <a:gd name="T0" fmla="*/ 0 w 96"/>
                <a:gd name="T1" fmla="*/ 0 h 258"/>
                <a:gd name="T2" fmla="*/ 88 w 96"/>
                <a:gd name="T3" fmla="*/ 258 h 258"/>
                <a:gd name="T4" fmla="*/ 96 w 96"/>
                <a:gd name="T5" fmla="*/ 258 h 258"/>
                <a:gd name="T6" fmla="*/ 0 60000 65536"/>
                <a:gd name="T7" fmla="*/ 0 60000 65536"/>
                <a:gd name="T8" fmla="*/ 0 60000 65536"/>
                <a:gd name="T9" fmla="*/ 0 w 96"/>
                <a:gd name="T10" fmla="*/ 0 h 258"/>
                <a:gd name="T11" fmla="*/ 96 w 96"/>
                <a:gd name="T12" fmla="*/ 258 h 25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6" h="258">
                  <a:moveTo>
                    <a:pt x="0" y="0"/>
                  </a:moveTo>
                  <a:lnTo>
                    <a:pt x="88" y="258"/>
                  </a:lnTo>
                  <a:lnTo>
                    <a:pt x="96" y="258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83" name="Freeform 6"/>
            <p:cNvSpPr>
              <a:spLocks/>
            </p:cNvSpPr>
            <p:nvPr/>
          </p:nvSpPr>
          <p:spPr bwMode="auto">
            <a:xfrm>
              <a:off x="3030" y="2782"/>
              <a:ext cx="82" cy="256"/>
            </a:xfrm>
            <a:custGeom>
              <a:avLst/>
              <a:gdLst>
                <a:gd name="T0" fmla="*/ 82 w 82"/>
                <a:gd name="T1" fmla="*/ 0 h 256"/>
                <a:gd name="T2" fmla="*/ 0 w 82"/>
                <a:gd name="T3" fmla="*/ 256 h 256"/>
                <a:gd name="T4" fmla="*/ 0 60000 65536"/>
                <a:gd name="T5" fmla="*/ 0 60000 65536"/>
                <a:gd name="T6" fmla="*/ 0 w 82"/>
                <a:gd name="T7" fmla="*/ 0 h 256"/>
                <a:gd name="T8" fmla="*/ 82 w 82"/>
                <a:gd name="T9" fmla="*/ 256 h 25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2" h="256">
                  <a:moveTo>
                    <a:pt x="82" y="0"/>
                  </a:moveTo>
                  <a:lnTo>
                    <a:pt x="0" y="256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84" name="Freeform 7"/>
            <p:cNvSpPr>
              <a:spLocks/>
            </p:cNvSpPr>
            <p:nvPr/>
          </p:nvSpPr>
          <p:spPr bwMode="auto">
            <a:xfrm>
              <a:off x="3032" y="2530"/>
              <a:ext cx="86" cy="256"/>
            </a:xfrm>
            <a:custGeom>
              <a:avLst/>
              <a:gdLst>
                <a:gd name="T0" fmla="*/ 86 w 86"/>
                <a:gd name="T1" fmla="*/ 0 h 256"/>
                <a:gd name="T2" fmla="*/ 0 w 86"/>
                <a:gd name="T3" fmla="*/ 256 h 256"/>
                <a:gd name="T4" fmla="*/ 4 w 86"/>
                <a:gd name="T5" fmla="*/ 252 h 256"/>
                <a:gd name="T6" fmla="*/ 0 60000 65536"/>
                <a:gd name="T7" fmla="*/ 0 60000 65536"/>
                <a:gd name="T8" fmla="*/ 0 60000 65536"/>
                <a:gd name="T9" fmla="*/ 0 w 86"/>
                <a:gd name="T10" fmla="*/ 0 h 256"/>
                <a:gd name="T11" fmla="*/ 86 w 86"/>
                <a:gd name="T12" fmla="*/ 256 h 2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256">
                  <a:moveTo>
                    <a:pt x="86" y="0"/>
                  </a:moveTo>
                  <a:lnTo>
                    <a:pt x="0" y="256"/>
                  </a:lnTo>
                  <a:lnTo>
                    <a:pt x="4" y="252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85" name="Freeform 8"/>
            <p:cNvSpPr>
              <a:spLocks/>
            </p:cNvSpPr>
            <p:nvPr/>
          </p:nvSpPr>
          <p:spPr bwMode="auto">
            <a:xfrm>
              <a:off x="3032" y="2786"/>
              <a:ext cx="86" cy="250"/>
            </a:xfrm>
            <a:custGeom>
              <a:avLst/>
              <a:gdLst>
                <a:gd name="T0" fmla="*/ 0 w 86"/>
                <a:gd name="T1" fmla="*/ 0 h 250"/>
                <a:gd name="T2" fmla="*/ 86 w 86"/>
                <a:gd name="T3" fmla="*/ 250 h 250"/>
                <a:gd name="T4" fmla="*/ 0 60000 65536"/>
                <a:gd name="T5" fmla="*/ 0 60000 65536"/>
                <a:gd name="T6" fmla="*/ 0 w 86"/>
                <a:gd name="T7" fmla="*/ 0 h 250"/>
                <a:gd name="T8" fmla="*/ 86 w 86"/>
                <a:gd name="T9" fmla="*/ 250 h 25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6" h="250">
                  <a:moveTo>
                    <a:pt x="0" y="0"/>
                  </a:moveTo>
                  <a:lnTo>
                    <a:pt x="86" y="25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86" name="Line 9"/>
            <p:cNvSpPr>
              <a:spLocks noChangeShapeType="1"/>
            </p:cNvSpPr>
            <p:nvPr/>
          </p:nvSpPr>
          <p:spPr bwMode="auto">
            <a:xfrm>
              <a:off x="3168" y="2544"/>
              <a:ext cx="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87" name="Freeform 10"/>
            <p:cNvSpPr>
              <a:spLocks/>
            </p:cNvSpPr>
            <p:nvPr/>
          </p:nvSpPr>
          <p:spPr bwMode="auto">
            <a:xfrm>
              <a:off x="3108" y="2546"/>
              <a:ext cx="108" cy="1"/>
            </a:xfrm>
            <a:custGeom>
              <a:avLst/>
              <a:gdLst>
                <a:gd name="T0" fmla="*/ 0 w 108"/>
                <a:gd name="T1" fmla="*/ 0 h 1"/>
                <a:gd name="T2" fmla="*/ 108 w 108"/>
                <a:gd name="T3" fmla="*/ 0 h 1"/>
                <a:gd name="T4" fmla="*/ 0 60000 65536"/>
                <a:gd name="T5" fmla="*/ 0 60000 65536"/>
                <a:gd name="T6" fmla="*/ 0 w 108"/>
                <a:gd name="T7" fmla="*/ 0 h 1"/>
                <a:gd name="T8" fmla="*/ 108 w 108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8" h="1">
                  <a:moveTo>
                    <a:pt x="0" y="0"/>
                  </a:moveTo>
                  <a:lnTo>
                    <a:pt x="108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88" name="Freeform 11"/>
            <p:cNvSpPr>
              <a:spLocks/>
            </p:cNvSpPr>
            <p:nvPr/>
          </p:nvSpPr>
          <p:spPr bwMode="auto">
            <a:xfrm>
              <a:off x="3110" y="3024"/>
              <a:ext cx="104" cy="1"/>
            </a:xfrm>
            <a:custGeom>
              <a:avLst/>
              <a:gdLst>
                <a:gd name="T0" fmla="*/ 0 w 104"/>
                <a:gd name="T1" fmla="*/ 0 h 1"/>
                <a:gd name="T2" fmla="*/ 104 w 104"/>
                <a:gd name="T3" fmla="*/ 0 h 1"/>
                <a:gd name="T4" fmla="*/ 0 60000 65536"/>
                <a:gd name="T5" fmla="*/ 0 60000 65536"/>
                <a:gd name="T6" fmla="*/ 0 w 104"/>
                <a:gd name="T7" fmla="*/ 0 h 1"/>
                <a:gd name="T8" fmla="*/ 104 w 10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4" h="1">
                  <a:moveTo>
                    <a:pt x="0" y="0"/>
                  </a:moveTo>
                  <a:lnTo>
                    <a:pt x="104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89" name="Freeform 12"/>
            <p:cNvSpPr>
              <a:spLocks/>
            </p:cNvSpPr>
            <p:nvPr/>
          </p:nvSpPr>
          <p:spPr bwMode="auto">
            <a:xfrm>
              <a:off x="2926" y="2542"/>
              <a:ext cx="108" cy="2"/>
            </a:xfrm>
            <a:custGeom>
              <a:avLst/>
              <a:gdLst>
                <a:gd name="T0" fmla="*/ 0 w 108"/>
                <a:gd name="T1" fmla="*/ 2 h 2"/>
                <a:gd name="T2" fmla="*/ 108 w 108"/>
                <a:gd name="T3" fmla="*/ 0 h 2"/>
                <a:gd name="T4" fmla="*/ 0 60000 65536"/>
                <a:gd name="T5" fmla="*/ 0 60000 65536"/>
                <a:gd name="T6" fmla="*/ 0 w 108"/>
                <a:gd name="T7" fmla="*/ 0 h 2"/>
                <a:gd name="T8" fmla="*/ 108 w 108"/>
                <a:gd name="T9" fmla="*/ 2 h 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8" h="2">
                  <a:moveTo>
                    <a:pt x="0" y="2"/>
                  </a:moveTo>
                  <a:lnTo>
                    <a:pt x="108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90" name="Freeform 13"/>
            <p:cNvSpPr>
              <a:spLocks/>
            </p:cNvSpPr>
            <p:nvPr/>
          </p:nvSpPr>
          <p:spPr bwMode="auto">
            <a:xfrm>
              <a:off x="2926" y="3024"/>
              <a:ext cx="112" cy="2"/>
            </a:xfrm>
            <a:custGeom>
              <a:avLst/>
              <a:gdLst>
                <a:gd name="T0" fmla="*/ 0 w 112"/>
                <a:gd name="T1" fmla="*/ 2 h 2"/>
                <a:gd name="T2" fmla="*/ 112 w 112"/>
                <a:gd name="T3" fmla="*/ 0 h 2"/>
                <a:gd name="T4" fmla="*/ 0 60000 65536"/>
                <a:gd name="T5" fmla="*/ 0 60000 65536"/>
                <a:gd name="T6" fmla="*/ 0 w 112"/>
                <a:gd name="T7" fmla="*/ 0 h 2"/>
                <a:gd name="T8" fmla="*/ 112 w 112"/>
                <a:gd name="T9" fmla="*/ 2 h 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12" h="2">
                  <a:moveTo>
                    <a:pt x="0" y="2"/>
                  </a:moveTo>
                  <a:lnTo>
                    <a:pt x="112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991" name="Freeform 26"/>
          <p:cNvSpPr>
            <a:spLocks/>
          </p:cNvSpPr>
          <p:nvPr/>
        </p:nvSpPr>
        <p:spPr bwMode="auto">
          <a:xfrm>
            <a:off x="2374097" y="1081222"/>
            <a:ext cx="216390" cy="561075"/>
          </a:xfrm>
          <a:custGeom>
            <a:avLst/>
            <a:gdLst>
              <a:gd name="T0" fmla="*/ 0 w 630"/>
              <a:gd name="T1" fmla="*/ 2147483646 h 348"/>
              <a:gd name="T2" fmla="*/ 0 w 630"/>
              <a:gd name="T3" fmla="*/ 0 h 348"/>
              <a:gd name="T4" fmla="*/ 2147483646 w 630"/>
              <a:gd name="T5" fmla="*/ 0 h 348"/>
              <a:gd name="T6" fmla="*/ 0 60000 65536"/>
              <a:gd name="T7" fmla="*/ 0 60000 65536"/>
              <a:gd name="T8" fmla="*/ 0 60000 65536"/>
              <a:gd name="T9" fmla="*/ 0 w 630"/>
              <a:gd name="T10" fmla="*/ 0 h 348"/>
              <a:gd name="T11" fmla="*/ 630 w 630"/>
              <a:gd name="T12" fmla="*/ 348 h 3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30" h="348">
                <a:moveTo>
                  <a:pt x="0" y="348"/>
                </a:moveTo>
                <a:lnTo>
                  <a:pt x="0" y="0"/>
                </a:lnTo>
                <a:lnTo>
                  <a:pt x="630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992" name="Freeform 27"/>
          <p:cNvSpPr>
            <a:spLocks/>
          </p:cNvSpPr>
          <p:nvPr/>
        </p:nvSpPr>
        <p:spPr bwMode="auto">
          <a:xfrm>
            <a:off x="2532530" y="1329456"/>
            <a:ext cx="63087" cy="525980"/>
          </a:xfrm>
          <a:custGeom>
            <a:avLst/>
            <a:gdLst>
              <a:gd name="T0" fmla="*/ 2147483646 w 343"/>
              <a:gd name="T1" fmla="*/ 2147483646 h 1064"/>
              <a:gd name="T2" fmla="*/ 2147483646 w 343"/>
              <a:gd name="T3" fmla="*/ 0 h 1064"/>
              <a:gd name="T4" fmla="*/ 0 w 343"/>
              <a:gd name="T5" fmla="*/ 2147483646 h 1064"/>
              <a:gd name="T6" fmla="*/ 0 60000 65536"/>
              <a:gd name="T7" fmla="*/ 0 60000 65536"/>
              <a:gd name="T8" fmla="*/ 0 60000 65536"/>
              <a:gd name="T9" fmla="*/ 0 w 343"/>
              <a:gd name="T10" fmla="*/ 0 h 1064"/>
              <a:gd name="T11" fmla="*/ 343 w 343"/>
              <a:gd name="T12" fmla="*/ 1064 h 10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43" h="1064">
                <a:moveTo>
                  <a:pt x="343" y="3"/>
                </a:moveTo>
                <a:lnTo>
                  <a:pt x="1" y="0"/>
                </a:lnTo>
                <a:lnTo>
                  <a:pt x="0" y="1064"/>
                </a:lnTo>
              </a:path>
            </a:pathLst>
          </a:custGeom>
          <a:noFill/>
          <a:ln w="28575">
            <a:solidFill>
              <a:schemeClr val="accent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993" name="Freeform 29"/>
          <p:cNvSpPr>
            <a:spLocks/>
          </p:cNvSpPr>
          <p:nvPr/>
        </p:nvSpPr>
        <p:spPr bwMode="auto">
          <a:xfrm>
            <a:off x="2729350" y="818439"/>
            <a:ext cx="146111" cy="275496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994" name="Freeform 28"/>
          <p:cNvSpPr>
            <a:spLocks/>
          </p:cNvSpPr>
          <p:nvPr/>
        </p:nvSpPr>
        <p:spPr bwMode="auto">
          <a:xfrm flipV="1">
            <a:off x="3599514" y="1497425"/>
            <a:ext cx="328332" cy="423620"/>
          </a:xfrm>
          <a:custGeom>
            <a:avLst/>
            <a:gdLst>
              <a:gd name="T0" fmla="*/ 2147483646 w 3286"/>
              <a:gd name="T1" fmla="*/ 0 h 1827"/>
              <a:gd name="T2" fmla="*/ 2147483646 w 3286"/>
              <a:gd name="T3" fmla="*/ 2147483646 h 1827"/>
              <a:gd name="T4" fmla="*/ 0 w 3286"/>
              <a:gd name="T5" fmla="*/ 2147483646 h 1827"/>
              <a:gd name="T6" fmla="*/ 0 60000 65536"/>
              <a:gd name="T7" fmla="*/ 0 60000 65536"/>
              <a:gd name="T8" fmla="*/ 0 60000 65536"/>
              <a:gd name="T9" fmla="*/ 0 w 3286"/>
              <a:gd name="T10" fmla="*/ 0 h 1827"/>
              <a:gd name="T11" fmla="*/ 3286 w 3286"/>
              <a:gd name="T12" fmla="*/ 1827 h 18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86" h="1827">
                <a:moveTo>
                  <a:pt x="3286" y="0"/>
                </a:moveTo>
                <a:lnTo>
                  <a:pt x="3286" y="1824"/>
                </a:lnTo>
                <a:lnTo>
                  <a:pt x="0" y="1827"/>
                </a:lnTo>
              </a:path>
            </a:pathLst>
          </a:custGeom>
          <a:noFill/>
          <a:ln w="28575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995" name="Group 47"/>
          <p:cNvGrpSpPr>
            <a:grpSpLocks/>
          </p:cNvGrpSpPr>
          <p:nvPr/>
        </p:nvGrpSpPr>
        <p:grpSpPr bwMode="auto">
          <a:xfrm>
            <a:off x="3034620" y="612052"/>
            <a:ext cx="594902" cy="1179758"/>
            <a:chOff x="3456" y="1008"/>
            <a:chExt cx="1248" cy="2867"/>
          </a:xfrm>
        </p:grpSpPr>
        <p:grpSp>
          <p:nvGrpSpPr>
            <p:cNvPr id="996" name="Group 30"/>
            <p:cNvGrpSpPr>
              <a:grpSpLocks/>
            </p:cNvGrpSpPr>
            <p:nvPr/>
          </p:nvGrpSpPr>
          <p:grpSpPr bwMode="auto">
            <a:xfrm>
              <a:off x="3456" y="1008"/>
              <a:ext cx="1248" cy="2736"/>
              <a:chOff x="3648" y="1728"/>
              <a:chExt cx="480" cy="960"/>
            </a:xfrm>
          </p:grpSpPr>
          <p:sp>
            <p:nvSpPr>
              <p:cNvPr id="999" name="Oval 31"/>
              <p:cNvSpPr>
                <a:spLocks noChangeArrowheads="1"/>
              </p:cNvSpPr>
              <p:nvPr/>
            </p:nvSpPr>
            <p:spPr bwMode="auto">
              <a:xfrm>
                <a:off x="3648" y="1728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1000" name="Oval 32"/>
              <p:cNvSpPr>
                <a:spLocks noChangeArrowheads="1"/>
              </p:cNvSpPr>
              <p:nvPr/>
            </p:nvSpPr>
            <p:spPr bwMode="auto">
              <a:xfrm>
                <a:off x="3648" y="2400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1001" name="Rectangle 33"/>
              <p:cNvSpPr>
                <a:spLocks noChangeArrowheads="1"/>
              </p:cNvSpPr>
              <p:nvPr/>
            </p:nvSpPr>
            <p:spPr bwMode="auto">
              <a:xfrm>
                <a:off x="3648" y="1872"/>
                <a:ext cx="480" cy="672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997" name="Freeform 42"/>
            <p:cNvSpPr>
              <a:spLocks/>
            </p:cNvSpPr>
            <p:nvPr/>
          </p:nvSpPr>
          <p:spPr bwMode="auto">
            <a:xfrm>
              <a:off x="3456" y="3312"/>
              <a:ext cx="137" cy="563"/>
            </a:xfrm>
            <a:custGeom>
              <a:avLst/>
              <a:gdLst>
                <a:gd name="T0" fmla="*/ 0 w 137"/>
                <a:gd name="T1" fmla="*/ 0 h 563"/>
                <a:gd name="T2" fmla="*/ 0 w 137"/>
                <a:gd name="T3" fmla="*/ 563 h 563"/>
                <a:gd name="T4" fmla="*/ 72 w 137"/>
                <a:gd name="T5" fmla="*/ 561 h 563"/>
                <a:gd name="T6" fmla="*/ 137 w 137"/>
                <a:gd name="T7" fmla="*/ 278 h 56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7"/>
                <a:gd name="T13" fmla="*/ 0 h 563"/>
                <a:gd name="T14" fmla="*/ 137 w 137"/>
                <a:gd name="T15" fmla="*/ 563 h 56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7" h="563">
                  <a:moveTo>
                    <a:pt x="0" y="0"/>
                  </a:moveTo>
                  <a:lnTo>
                    <a:pt x="0" y="563"/>
                  </a:lnTo>
                  <a:lnTo>
                    <a:pt x="72" y="561"/>
                  </a:lnTo>
                  <a:lnTo>
                    <a:pt x="137" y="27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98" name="Freeform 43"/>
            <p:cNvSpPr>
              <a:spLocks/>
            </p:cNvSpPr>
            <p:nvPr/>
          </p:nvSpPr>
          <p:spPr bwMode="auto">
            <a:xfrm>
              <a:off x="4574" y="3360"/>
              <a:ext cx="130" cy="510"/>
            </a:xfrm>
            <a:custGeom>
              <a:avLst/>
              <a:gdLst>
                <a:gd name="T0" fmla="*/ 130 w 130"/>
                <a:gd name="T1" fmla="*/ 0 h 510"/>
                <a:gd name="T2" fmla="*/ 130 w 130"/>
                <a:gd name="T3" fmla="*/ 509 h 510"/>
                <a:gd name="T4" fmla="*/ 46 w 130"/>
                <a:gd name="T5" fmla="*/ 510 h 510"/>
                <a:gd name="T6" fmla="*/ 0 w 130"/>
                <a:gd name="T7" fmla="*/ 228 h 5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0"/>
                <a:gd name="T13" fmla="*/ 0 h 510"/>
                <a:gd name="T14" fmla="*/ 130 w 130"/>
                <a:gd name="T15" fmla="*/ 510 h 5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0" h="510">
                  <a:moveTo>
                    <a:pt x="130" y="0"/>
                  </a:moveTo>
                  <a:lnTo>
                    <a:pt x="130" y="509"/>
                  </a:lnTo>
                  <a:lnTo>
                    <a:pt x="46" y="510"/>
                  </a:lnTo>
                  <a:lnTo>
                    <a:pt x="0" y="22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1002" name="Conector recto 1001"/>
          <p:cNvCxnSpPr/>
          <p:nvPr/>
        </p:nvCxnSpPr>
        <p:spPr>
          <a:xfrm>
            <a:off x="3346427" y="520479"/>
            <a:ext cx="0" cy="2128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3" name="Conector recto 1002"/>
          <p:cNvCxnSpPr>
            <a:endCxn id="988" idx="1"/>
          </p:cNvCxnSpPr>
          <p:nvPr/>
        </p:nvCxnSpPr>
        <p:spPr>
          <a:xfrm flipH="1" flipV="1">
            <a:off x="2732225" y="1339503"/>
            <a:ext cx="51266" cy="7361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4" name="Conector recto 1003"/>
          <p:cNvCxnSpPr/>
          <p:nvPr/>
        </p:nvCxnSpPr>
        <p:spPr>
          <a:xfrm>
            <a:off x="2770672" y="1348946"/>
            <a:ext cx="0" cy="176938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05" name="16 Grupo"/>
          <p:cNvGrpSpPr>
            <a:grpSpLocks/>
          </p:cNvGrpSpPr>
          <p:nvPr/>
        </p:nvGrpSpPr>
        <p:grpSpPr bwMode="auto">
          <a:xfrm rot="16200000">
            <a:off x="2837248" y="1434187"/>
            <a:ext cx="141550" cy="159068"/>
            <a:chOff x="1835696" y="1268760"/>
            <a:chExt cx="540000" cy="540000"/>
          </a:xfrm>
        </p:grpSpPr>
        <p:sp>
          <p:nvSpPr>
            <p:cNvPr id="1006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1007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sp>
        <p:nvSpPr>
          <p:cNvPr id="1008" name="AutoShape 50"/>
          <p:cNvSpPr>
            <a:spLocks noChangeArrowheads="1"/>
          </p:cNvSpPr>
          <p:nvPr/>
        </p:nvSpPr>
        <p:spPr bwMode="auto">
          <a:xfrm rot="10835597" flipV="1">
            <a:off x="3902332" y="1687952"/>
            <a:ext cx="51680" cy="87882"/>
          </a:xfrm>
          <a:prstGeom prst="triangle">
            <a:avLst>
              <a:gd name="adj" fmla="val 41667"/>
            </a:avLst>
          </a:prstGeom>
          <a:solidFill>
            <a:srgbClr val="00B050"/>
          </a:solidFill>
          <a:ln w="38100">
            <a:solidFill>
              <a:srgbClr val="00B05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1009" name="Rectangle 235"/>
          <p:cNvSpPr>
            <a:spLocks noChangeArrowheads="1"/>
          </p:cNvSpPr>
          <p:nvPr/>
        </p:nvSpPr>
        <p:spPr bwMode="auto">
          <a:xfrm>
            <a:off x="3260597" y="627280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1010" name="Rectangle 235"/>
          <p:cNvSpPr>
            <a:spLocks noChangeArrowheads="1"/>
          </p:cNvSpPr>
          <p:nvPr/>
        </p:nvSpPr>
        <p:spPr bwMode="auto">
          <a:xfrm>
            <a:off x="3244606" y="1589537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1011" name="CuadroTexto 1010"/>
          <p:cNvSpPr txBox="1"/>
          <p:nvPr/>
        </p:nvSpPr>
        <p:spPr>
          <a:xfrm>
            <a:off x="3072100" y="1744678"/>
            <a:ext cx="1847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sz="900" dirty="0"/>
          </a:p>
        </p:txBody>
      </p:sp>
      <p:sp>
        <p:nvSpPr>
          <p:cNvPr id="1012" name="CuadroTexto 1011"/>
          <p:cNvSpPr txBox="1"/>
          <p:nvPr/>
        </p:nvSpPr>
        <p:spPr>
          <a:xfrm>
            <a:off x="3075850" y="748986"/>
            <a:ext cx="5485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err="1"/>
              <a:t>Estratif</a:t>
            </a:r>
            <a:r>
              <a:rPr lang="es-ES" sz="900" dirty="0"/>
              <a:t>.</a:t>
            </a:r>
          </a:p>
        </p:txBody>
      </p:sp>
      <p:sp>
        <p:nvSpPr>
          <p:cNvPr id="1013" name="Freeform 86"/>
          <p:cNvSpPr>
            <a:spLocks/>
          </p:cNvSpPr>
          <p:nvPr/>
        </p:nvSpPr>
        <p:spPr bwMode="auto">
          <a:xfrm rot="18217717">
            <a:off x="2824577" y="716051"/>
            <a:ext cx="113969" cy="83426"/>
          </a:xfrm>
          <a:custGeom>
            <a:avLst/>
            <a:gdLst>
              <a:gd name="T0" fmla="*/ 0 w 139"/>
              <a:gd name="T1" fmla="*/ 1 h 1"/>
              <a:gd name="T2" fmla="*/ 139 w 139"/>
              <a:gd name="T3" fmla="*/ 0 h 1"/>
              <a:gd name="T4" fmla="*/ 0 60000 65536"/>
              <a:gd name="T5" fmla="*/ 0 60000 65536"/>
              <a:gd name="T6" fmla="*/ 0 w 139"/>
              <a:gd name="T7" fmla="*/ 0 h 1"/>
              <a:gd name="T8" fmla="*/ 139 w 139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9" h="1">
                <a:moveTo>
                  <a:pt x="0" y="1"/>
                </a:moveTo>
                <a:lnTo>
                  <a:pt x="139" y="0"/>
                </a:lnTo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pPr eaLnBrk="1" hangingPunct="1">
              <a:defRPr/>
            </a:pPr>
            <a:endParaRPr lang="es-ES"/>
          </a:p>
        </p:txBody>
      </p:sp>
      <p:sp>
        <p:nvSpPr>
          <p:cNvPr id="1015" name="Rectangle 235"/>
          <p:cNvSpPr>
            <a:spLocks noChangeArrowheads="1"/>
          </p:cNvSpPr>
          <p:nvPr/>
        </p:nvSpPr>
        <p:spPr bwMode="auto">
          <a:xfrm>
            <a:off x="2804648" y="577403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1016" name="CuadroTexto 1015"/>
          <p:cNvSpPr txBox="1"/>
          <p:nvPr/>
        </p:nvSpPr>
        <p:spPr>
          <a:xfrm>
            <a:off x="2663174" y="1563383"/>
            <a:ext cx="43313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BDEP</a:t>
            </a:r>
            <a:endParaRPr lang="es-ES" sz="900" dirty="0"/>
          </a:p>
        </p:txBody>
      </p:sp>
      <p:cxnSp>
        <p:nvCxnSpPr>
          <p:cNvPr id="1018" name="Conector recto 1017"/>
          <p:cNvCxnSpPr/>
          <p:nvPr/>
        </p:nvCxnSpPr>
        <p:spPr>
          <a:xfrm flipH="1">
            <a:off x="808035" y="1629570"/>
            <a:ext cx="1566062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9" name="Conector recto 1018"/>
          <p:cNvCxnSpPr/>
          <p:nvPr/>
        </p:nvCxnSpPr>
        <p:spPr>
          <a:xfrm flipH="1">
            <a:off x="868503" y="1831253"/>
            <a:ext cx="1566062" cy="0"/>
          </a:xfrm>
          <a:prstGeom prst="line">
            <a:avLst/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0" name="Conector recto 1019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3344104" y="531958"/>
            <a:ext cx="70826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1" name="CuadroTexto 1020"/>
          <p:cNvSpPr txBox="1"/>
          <p:nvPr/>
        </p:nvSpPr>
        <p:spPr>
          <a:xfrm flipH="1">
            <a:off x="3578669" y="1754260"/>
            <a:ext cx="3465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smtClean="0"/>
              <a:t>Red</a:t>
            </a:r>
            <a:endParaRPr lang="es-ES" sz="800" dirty="0"/>
          </a:p>
        </p:txBody>
      </p:sp>
      <p:cxnSp>
        <p:nvCxnSpPr>
          <p:cNvPr id="674" name="Conector recto 673"/>
          <p:cNvCxnSpPr/>
          <p:nvPr/>
        </p:nvCxnSpPr>
        <p:spPr>
          <a:xfrm flipH="1" flipV="1">
            <a:off x="11184870" y="3311135"/>
            <a:ext cx="369128" cy="236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6" name="Rectángulo 675"/>
          <p:cNvSpPr/>
          <p:nvPr/>
        </p:nvSpPr>
        <p:spPr>
          <a:xfrm>
            <a:off x="8426362" y="2279627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678" name="Conector recto 677"/>
          <p:cNvCxnSpPr/>
          <p:nvPr/>
        </p:nvCxnSpPr>
        <p:spPr>
          <a:xfrm flipH="1">
            <a:off x="10493948" y="2921078"/>
            <a:ext cx="206195" cy="603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2" name="Conector recto 681"/>
          <p:cNvCxnSpPr/>
          <p:nvPr/>
        </p:nvCxnSpPr>
        <p:spPr>
          <a:xfrm flipH="1">
            <a:off x="10390998" y="3611046"/>
            <a:ext cx="304152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84" name="Group 2"/>
          <p:cNvGrpSpPr>
            <a:grpSpLocks/>
          </p:cNvGrpSpPr>
          <p:nvPr/>
        </p:nvGrpSpPr>
        <p:grpSpPr bwMode="auto">
          <a:xfrm>
            <a:off x="10190570" y="3158218"/>
            <a:ext cx="168973" cy="299753"/>
            <a:chOff x="2926" y="2496"/>
            <a:chExt cx="290" cy="576"/>
          </a:xfrm>
        </p:grpSpPr>
        <p:sp>
          <p:nvSpPr>
            <p:cNvPr id="707" name="Rectangle 3"/>
            <p:cNvSpPr>
              <a:spLocks noChangeArrowheads="1"/>
            </p:cNvSpPr>
            <p:nvPr/>
          </p:nvSpPr>
          <p:spPr bwMode="auto">
            <a:xfrm>
              <a:off x="2976" y="2496"/>
              <a:ext cx="48" cy="57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710" name="Rectangle 4"/>
            <p:cNvSpPr>
              <a:spLocks noChangeArrowheads="1"/>
            </p:cNvSpPr>
            <p:nvPr/>
          </p:nvSpPr>
          <p:spPr bwMode="auto">
            <a:xfrm>
              <a:off x="3120" y="2496"/>
              <a:ext cx="48" cy="57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711" name="Freeform 5"/>
            <p:cNvSpPr>
              <a:spLocks/>
            </p:cNvSpPr>
            <p:nvPr/>
          </p:nvSpPr>
          <p:spPr bwMode="auto">
            <a:xfrm>
              <a:off x="3024" y="2526"/>
              <a:ext cx="96" cy="258"/>
            </a:xfrm>
            <a:custGeom>
              <a:avLst/>
              <a:gdLst>
                <a:gd name="T0" fmla="*/ 0 w 96"/>
                <a:gd name="T1" fmla="*/ 0 h 258"/>
                <a:gd name="T2" fmla="*/ 88 w 96"/>
                <a:gd name="T3" fmla="*/ 258 h 258"/>
                <a:gd name="T4" fmla="*/ 96 w 96"/>
                <a:gd name="T5" fmla="*/ 258 h 258"/>
                <a:gd name="T6" fmla="*/ 0 60000 65536"/>
                <a:gd name="T7" fmla="*/ 0 60000 65536"/>
                <a:gd name="T8" fmla="*/ 0 60000 65536"/>
                <a:gd name="T9" fmla="*/ 0 w 96"/>
                <a:gd name="T10" fmla="*/ 0 h 258"/>
                <a:gd name="T11" fmla="*/ 96 w 96"/>
                <a:gd name="T12" fmla="*/ 258 h 25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6" h="258">
                  <a:moveTo>
                    <a:pt x="0" y="0"/>
                  </a:moveTo>
                  <a:lnTo>
                    <a:pt x="88" y="258"/>
                  </a:lnTo>
                  <a:lnTo>
                    <a:pt x="96" y="258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12" name="Freeform 6"/>
            <p:cNvSpPr>
              <a:spLocks/>
            </p:cNvSpPr>
            <p:nvPr/>
          </p:nvSpPr>
          <p:spPr bwMode="auto">
            <a:xfrm>
              <a:off x="3030" y="2782"/>
              <a:ext cx="82" cy="256"/>
            </a:xfrm>
            <a:custGeom>
              <a:avLst/>
              <a:gdLst>
                <a:gd name="T0" fmla="*/ 82 w 82"/>
                <a:gd name="T1" fmla="*/ 0 h 256"/>
                <a:gd name="T2" fmla="*/ 0 w 82"/>
                <a:gd name="T3" fmla="*/ 256 h 256"/>
                <a:gd name="T4" fmla="*/ 0 60000 65536"/>
                <a:gd name="T5" fmla="*/ 0 60000 65536"/>
                <a:gd name="T6" fmla="*/ 0 w 82"/>
                <a:gd name="T7" fmla="*/ 0 h 256"/>
                <a:gd name="T8" fmla="*/ 82 w 82"/>
                <a:gd name="T9" fmla="*/ 256 h 25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2" h="256">
                  <a:moveTo>
                    <a:pt x="82" y="0"/>
                  </a:moveTo>
                  <a:lnTo>
                    <a:pt x="0" y="256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13" name="Freeform 7"/>
            <p:cNvSpPr>
              <a:spLocks/>
            </p:cNvSpPr>
            <p:nvPr/>
          </p:nvSpPr>
          <p:spPr bwMode="auto">
            <a:xfrm>
              <a:off x="3032" y="2530"/>
              <a:ext cx="86" cy="256"/>
            </a:xfrm>
            <a:custGeom>
              <a:avLst/>
              <a:gdLst>
                <a:gd name="T0" fmla="*/ 86 w 86"/>
                <a:gd name="T1" fmla="*/ 0 h 256"/>
                <a:gd name="T2" fmla="*/ 0 w 86"/>
                <a:gd name="T3" fmla="*/ 256 h 256"/>
                <a:gd name="T4" fmla="*/ 4 w 86"/>
                <a:gd name="T5" fmla="*/ 252 h 256"/>
                <a:gd name="T6" fmla="*/ 0 60000 65536"/>
                <a:gd name="T7" fmla="*/ 0 60000 65536"/>
                <a:gd name="T8" fmla="*/ 0 60000 65536"/>
                <a:gd name="T9" fmla="*/ 0 w 86"/>
                <a:gd name="T10" fmla="*/ 0 h 256"/>
                <a:gd name="T11" fmla="*/ 86 w 86"/>
                <a:gd name="T12" fmla="*/ 256 h 2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256">
                  <a:moveTo>
                    <a:pt x="86" y="0"/>
                  </a:moveTo>
                  <a:lnTo>
                    <a:pt x="0" y="256"/>
                  </a:lnTo>
                  <a:lnTo>
                    <a:pt x="4" y="252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14" name="Freeform 8"/>
            <p:cNvSpPr>
              <a:spLocks/>
            </p:cNvSpPr>
            <p:nvPr/>
          </p:nvSpPr>
          <p:spPr bwMode="auto">
            <a:xfrm>
              <a:off x="3032" y="2786"/>
              <a:ext cx="86" cy="250"/>
            </a:xfrm>
            <a:custGeom>
              <a:avLst/>
              <a:gdLst>
                <a:gd name="T0" fmla="*/ 0 w 86"/>
                <a:gd name="T1" fmla="*/ 0 h 250"/>
                <a:gd name="T2" fmla="*/ 86 w 86"/>
                <a:gd name="T3" fmla="*/ 250 h 250"/>
                <a:gd name="T4" fmla="*/ 0 60000 65536"/>
                <a:gd name="T5" fmla="*/ 0 60000 65536"/>
                <a:gd name="T6" fmla="*/ 0 w 86"/>
                <a:gd name="T7" fmla="*/ 0 h 250"/>
                <a:gd name="T8" fmla="*/ 86 w 86"/>
                <a:gd name="T9" fmla="*/ 250 h 25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6" h="250">
                  <a:moveTo>
                    <a:pt x="0" y="0"/>
                  </a:moveTo>
                  <a:lnTo>
                    <a:pt x="86" y="25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15" name="Line 9"/>
            <p:cNvSpPr>
              <a:spLocks noChangeShapeType="1"/>
            </p:cNvSpPr>
            <p:nvPr/>
          </p:nvSpPr>
          <p:spPr bwMode="auto">
            <a:xfrm>
              <a:off x="3168" y="2544"/>
              <a:ext cx="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16" name="Freeform 10"/>
            <p:cNvSpPr>
              <a:spLocks/>
            </p:cNvSpPr>
            <p:nvPr/>
          </p:nvSpPr>
          <p:spPr bwMode="auto">
            <a:xfrm>
              <a:off x="3108" y="2546"/>
              <a:ext cx="108" cy="1"/>
            </a:xfrm>
            <a:custGeom>
              <a:avLst/>
              <a:gdLst>
                <a:gd name="T0" fmla="*/ 0 w 108"/>
                <a:gd name="T1" fmla="*/ 0 h 1"/>
                <a:gd name="T2" fmla="*/ 108 w 108"/>
                <a:gd name="T3" fmla="*/ 0 h 1"/>
                <a:gd name="T4" fmla="*/ 0 60000 65536"/>
                <a:gd name="T5" fmla="*/ 0 60000 65536"/>
                <a:gd name="T6" fmla="*/ 0 w 108"/>
                <a:gd name="T7" fmla="*/ 0 h 1"/>
                <a:gd name="T8" fmla="*/ 108 w 108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8" h="1">
                  <a:moveTo>
                    <a:pt x="0" y="0"/>
                  </a:moveTo>
                  <a:lnTo>
                    <a:pt x="108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17" name="Freeform 11"/>
            <p:cNvSpPr>
              <a:spLocks/>
            </p:cNvSpPr>
            <p:nvPr/>
          </p:nvSpPr>
          <p:spPr bwMode="auto">
            <a:xfrm>
              <a:off x="3110" y="3024"/>
              <a:ext cx="104" cy="1"/>
            </a:xfrm>
            <a:custGeom>
              <a:avLst/>
              <a:gdLst>
                <a:gd name="T0" fmla="*/ 0 w 104"/>
                <a:gd name="T1" fmla="*/ 0 h 1"/>
                <a:gd name="T2" fmla="*/ 104 w 104"/>
                <a:gd name="T3" fmla="*/ 0 h 1"/>
                <a:gd name="T4" fmla="*/ 0 60000 65536"/>
                <a:gd name="T5" fmla="*/ 0 60000 65536"/>
                <a:gd name="T6" fmla="*/ 0 w 104"/>
                <a:gd name="T7" fmla="*/ 0 h 1"/>
                <a:gd name="T8" fmla="*/ 104 w 10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4" h="1">
                  <a:moveTo>
                    <a:pt x="0" y="0"/>
                  </a:moveTo>
                  <a:lnTo>
                    <a:pt x="104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18" name="Freeform 12"/>
            <p:cNvSpPr>
              <a:spLocks/>
            </p:cNvSpPr>
            <p:nvPr/>
          </p:nvSpPr>
          <p:spPr bwMode="auto">
            <a:xfrm>
              <a:off x="2926" y="2542"/>
              <a:ext cx="108" cy="2"/>
            </a:xfrm>
            <a:custGeom>
              <a:avLst/>
              <a:gdLst>
                <a:gd name="T0" fmla="*/ 0 w 108"/>
                <a:gd name="T1" fmla="*/ 2 h 2"/>
                <a:gd name="T2" fmla="*/ 108 w 108"/>
                <a:gd name="T3" fmla="*/ 0 h 2"/>
                <a:gd name="T4" fmla="*/ 0 60000 65536"/>
                <a:gd name="T5" fmla="*/ 0 60000 65536"/>
                <a:gd name="T6" fmla="*/ 0 w 108"/>
                <a:gd name="T7" fmla="*/ 0 h 2"/>
                <a:gd name="T8" fmla="*/ 108 w 108"/>
                <a:gd name="T9" fmla="*/ 2 h 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8" h="2">
                  <a:moveTo>
                    <a:pt x="0" y="2"/>
                  </a:moveTo>
                  <a:lnTo>
                    <a:pt x="108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19" name="Freeform 13"/>
            <p:cNvSpPr>
              <a:spLocks/>
            </p:cNvSpPr>
            <p:nvPr/>
          </p:nvSpPr>
          <p:spPr bwMode="auto">
            <a:xfrm>
              <a:off x="2926" y="3024"/>
              <a:ext cx="112" cy="2"/>
            </a:xfrm>
            <a:custGeom>
              <a:avLst/>
              <a:gdLst>
                <a:gd name="T0" fmla="*/ 0 w 112"/>
                <a:gd name="T1" fmla="*/ 2 h 2"/>
                <a:gd name="T2" fmla="*/ 112 w 112"/>
                <a:gd name="T3" fmla="*/ 0 h 2"/>
                <a:gd name="T4" fmla="*/ 0 60000 65536"/>
                <a:gd name="T5" fmla="*/ 0 60000 65536"/>
                <a:gd name="T6" fmla="*/ 0 w 112"/>
                <a:gd name="T7" fmla="*/ 0 h 2"/>
                <a:gd name="T8" fmla="*/ 112 w 112"/>
                <a:gd name="T9" fmla="*/ 2 h 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12" h="2">
                  <a:moveTo>
                    <a:pt x="0" y="2"/>
                  </a:moveTo>
                  <a:lnTo>
                    <a:pt x="112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720" name="Freeform 26"/>
          <p:cNvSpPr>
            <a:spLocks/>
          </p:cNvSpPr>
          <p:nvPr/>
        </p:nvSpPr>
        <p:spPr bwMode="auto">
          <a:xfrm>
            <a:off x="10000249" y="3174711"/>
            <a:ext cx="216390" cy="561075"/>
          </a:xfrm>
          <a:custGeom>
            <a:avLst/>
            <a:gdLst>
              <a:gd name="T0" fmla="*/ 0 w 630"/>
              <a:gd name="T1" fmla="*/ 2147483646 h 348"/>
              <a:gd name="T2" fmla="*/ 0 w 630"/>
              <a:gd name="T3" fmla="*/ 0 h 348"/>
              <a:gd name="T4" fmla="*/ 2147483646 w 630"/>
              <a:gd name="T5" fmla="*/ 0 h 348"/>
              <a:gd name="T6" fmla="*/ 0 60000 65536"/>
              <a:gd name="T7" fmla="*/ 0 60000 65536"/>
              <a:gd name="T8" fmla="*/ 0 60000 65536"/>
              <a:gd name="T9" fmla="*/ 0 w 630"/>
              <a:gd name="T10" fmla="*/ 0 h 348"/>
              <a:gd name="T11" fmla="*/ 630 w 630"/>
              <a:gd name="T12" fmla="*/ 348 h 3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30" h="348">
                <a:moveTo>
                  <a:pt x="0" y="348"/>
                </a:moveTo>
                <a:lnTo>
                  <a:pt x="0" y="0"/>
                </a:lnTo>
                <a:lnTo>
                  <a:pt x="630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721" name="Freeform 27"/>
          <p:cNvSpPr>
            <a:spLocks/>
          </p:cNvSpPr>
          <p:nvPr/>
        </p:nvSpPr>
        <p:spPr bwMode="auto">
          <a:xfrm>
            <a:off x="10158682" y="3422945"/>
            <a:ext cx="63087" cy="525980"/>
          </a:xfrm>
          <a:custGeom>
            <a:avLst/>
            <a:gdLst>
              <a:gd name="T0" fmla="*/ 2147483646 w 343"/>
              <a:gd name="T1" fmla="*/ 2147483646 h 1064"/>
              <a:gd name="T2" fmla="*/ 2147483646 w 343"/>
              <a:gd name="T3" fmla="*/ 0 h 1064"/>
              <a:gd name="T4" fmla="*/ 0 w 343"/>
              <a:gd name="T5" fmla="*/ 2147483646 h 1064"/>
              <a:gd name="T6" fmla="*/ 0 60000 65536"/>
              <a:gd name="T7" fmla="*/ 0 60000 65536"/>
              <a:gd name="T8" fmla="*/ 0 60000 65536"/>
              <a:gd name="T9" fmla="*/ 0 w 343"/>
              <a:gd name="T10" fmla="*/ 0 h 1064"/>
              <a:gd name="T11" fmla="*/ 343 w 343"/>
              <a:gd name="T12" fmla="*/ 1064 h 10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43" h="1064">
                <a:moveTo>
                  <a:pt x="343" y="3"/>
                </a:moveTo>
                <a:lnTo>
                  <a:pt x="1" y="0"/>
                </a:lnTo>
                <a:lnTo>
                  <a:pt x="0" y="1064"/>
                </a:lnTo>
              </a:path>
            </a:pathLst>
          </a:custGeom>
          <a:noFill/>
          <a:ln w="28575">
            <a:solidFill>
              <a:schemeClr val="accent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722" name="Freeform 29"/>
          <p:cNvSpPr>
            <a:spLocks/>
          </p:cNvSpPr>
          <p:nvPr/>
        </p:nvSpPr>
        <p:spPr bwMode="auto">
          <a:xfrm>
            <a:off x="10355502" y="2911928"/>
            <a:ext cx="146111" cy="275496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723" name="Freeform 28"/>
          <p:cNvSpPr>
            <a:spLocks/>
          </p:cNvSpPr>
          <p:nvPr/>
        </p:nvSpPr>
        <p:spPr bwMode="auto">
          <a:xfrm flipV="1">
            <a:off x="11225666" y="3590914"/>
            <a:ext cx="328332" cy="423620"/>
          </a:xfrm>
          <a:custGeom>
            <a:avLst/>
            <a:gdLst>
              <a:gd name="T0" fmla="*/ 2147483646 w 3286"/>
              <a:gd name="T1" fmla="*/ 0 h 1827"/>
              <a:gd name="T2" fmla="*/ 2147483646 w 3286"/>
              <a:gd name="T3" fmla="*/ 2147483646 h 1827"/>
              <a:gd name="T4" fmla="*/ 0 w 3286"/>
              <a:gd name="T5" fmla="*/ 2147483646 h 1827"/>
              <a:gd name="T6" fmla="*/ 0 60000 65536"/>
              <a:gd name="T7" fmla="*/ 0 60000 65536"/>
              <a:gd name="T8" fmla="*/ 0 60000 65536"/>
              <a:gd name="T9" fmla="*/ 0 w 3286"/>
              <a:gd name="T10" fmla="*/ 0 h 1827"/>
              <a:gd name="T11" fmla="*/ 3286 w 3286"/>
              <a:gd name="T12" fmla="*/ 1827 h 18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86" h="1827">
                <a:moveTo>
                  <a:pt x="3286" y="0"/>
                </a:moveTo>
                <a:lnTo>
                  <a:pt x="3286" y="1824"/>
                </a:lnTo>
                <a:lnTo>
                  <a:pt x="0" y="1827"/>
                </a:lnTo>
              </a:path>
            </a:pathLst>
          </a:custGeom>
          <a:noFill/>
          <a:ln w="28575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724" name="Group 47"/>
          <p:cNvGrpSpPr>
            <a:grpSpLocks/>
          </p:cNvGrpSpPr>
          <p:nvPr/>
        </p:nvGrpSpPr>
        <p:grpSpPr bwMode="auto">
          <a:xfrm>
            <a:off x="10660772" y="2705541"/>
            <a:ext cx="594902" cy="1179758"/>
            <a:chOff x="3456" y="1008"/>
            <a:chExt cx="1248" cy="2867"/>
          </a:xfrm>
        </p:grpSpPr>
        <p:grpSp>
          <p:nvGrpSpPr>
            <p:cNvPr id="725" name="Group 30"/>
            <p:cNvGrpSpPr>
              <a:grpSpLocks/>
            </p:cNvGrpSpPr>
            <p:nvPr/>
          </p:nvGrpSpPr>
          <p:grpSpPr bwMode="auto">
            <a:xfrm>
              <a:off x="3456" y="1008"/>
              <a:ext cx="1248" cy="2736"/>
              <a:chOff x="3648" y="1728"/>
              <a:chExt cx="480" cy="960"/>
            </a:xfrm>
          </p:grpSpPr>
          <p:sp>
            <p:nvSpPr>
              <p:cNvPr id="728" name="Oval 31"/>
              <p:cNvSpPr>
                <a:spLocks noChangeArrowheads="1"/>
              </p:cNvSpPr>
              <p:nvPr/>
            </p:nvSpPr>
            <p:spPr bwMode="auto">
              <a:xfrm>
                <a:off x="3648" y="1728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729" name="Oval 32"/>
              <p:cNvSpPr>
                <a:spLocks noChangeArrowheads="1"/>
              </p:cNvSpPr>
              <p:nvPr/>
            </p:nvSpPr>
            <p:spPr bwMode="auto">
              <a:xfrm>
                <a:off x="3648" y="2400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730" name="Rectangle 33"/>
              <p:cNvSpPr>
                <a:spLocks noChangeArrowheads="1"/>
              </p:cNvSpPr>
              <p:nvPr/>
            </p:nvSpPr>
            <p:spPr bwMode="auto">
              <a:xfrm>
                <a:off x="3648" y="1872"/>
                <a:ext cx="480" cy="672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726" name="Freeform 42"/>
            <p:cNvSpPr>
              <a:spLocks/>
            </p:cNvSpPr>
            <p:nvPr/>
          </p:nvSpPr>
          <p:spPr bwMode="auto">
            <a:xfrm>
              <a:off x="3456" y="3312"/>
              <a:ext cx="137" cy="563"/>
            </a:xfrm>
            <a:custGeom>
              <a:avLst/>
              <a:gdLst>
                <a:gd name="T0" fmla="*/ 0 w 137"/>
                <a:gd name="T1" fmla="*/ 0 h 563"/>
                <a:gd name="T2" fmla="*/ 0 w 137"/>
                <a:gd name="T3" fmla="*/ 563 h 563"/>
                <a:gd name="T4" fmla="*/ 72 w 137"/>
                <a:gd name="T5" fmla="*/ 561 h 563"/>
                <a:gd name="T6" fmla="*/ 137 w 137"/>
                <a:gd name="T7" fmla="*/ 278 h 56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7"/>
                <a:gd name="T13" fmla="*/ 0 h 563"/>
                <a:gd name="T14" fmla="*/ 137 w 137"/>
                <a:gd name="T15" fmla="*/ 563 h 56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7" h="563">
                  <a:moveTo>
                    <a:pt x="0" y="0"/>
                  </a:moveTo>
                  <a:lnTo>
                    <a:pt x="0" y="563"/>
                  </a:lnTo>
                  <a:lnTo>
                    <a:pt x="72" y="561"/>
                  </a:lnTo>
                  <a:lnTo>
                    <a:pt x="137" y="27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27" name="Freeform 43"/>
            <p:cNvSpPr>
              <a:spLocks/>
            </p:cNvSpPr>
            <p:nvPr/>
          </p:nvSpPr>
          <p:spPr bwMode="auto">
            <a:xfrm>
              <a:off x="4574" y="3360"/>
              <a:ext cx="130" cy="510"/>
            </a:xfrm>
            <a:custGeom>
              <a:avLst/>
              <a:gdLst>
                <a:gd name="T0" fmla="*/ 130 w 130"/>
                <a:gd name="T1" fmla="*/ 0 h 510"/>
                <a:gd name="T2" fmla="*/ 130 w 130"/>
                <a:gd name="T3" fmla="*/ 509 h 510"/>
                <a:gd name="T4" fmla="*/ 46 w 130"/>
                <a:gd name="T5" fmla="*/ 510 h 510"/>
                <a:gd name="T6" fmla="*/ 0 w 130"/>
                <a:gd name="T7" fmla="*/ 228 h 5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0"/>
                <a:gd name="T13" fmla="*/ 0 h 510"/>
                <a:gd name="T14" fmla="*/ 130 w 130"/>
                <a:gd name="T15" fmla="*/ 510 h 5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0" h="510">
                  <a:moveTo>
                    <a:pt x="130" y="0"/>
                  </a:moveTo>
                  <a:lnTo>
                    <a:pt x="130" y="509"/>
                  </a:lnTo>
                  <a:lnTo>
                    <a:pt x="46" y="510"/>
                  </a:lnTo>
                  <a:lnTo>
                    <a:pt x="0" y="22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731" name="Conector recto 730"/>
          <p:cNvCxnSpPr/>
          <p:nvPr/>
        </p:nvCxnSpPr>
        <p:spPr>
          <a:xfrm>
            <a:off x="10972579" y="2613968"/>
            <a:ext cx="0" cy="2128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2" name="Conector recto 731"/>
          <p:cNvCxnSpPr>
            <a:endCxn id="717" idx="1"/>
          </p:cNvCxnSpPr>
          <p:nvPr/>
        </p:nvCxnSpPr>
        <p:spPr>
          <a:xfrm flipH="1" flipV="1">
            <a:off x="10358377" y="3432992"/>
            <a:ext cx="51266" cy="7361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3" name="Conector recto 732"/>
          <p:cNvCxnSpPr/>
          <p:nvPr/>
        </p:nvCxnSpPr>
        <p:spPr>
          <a:xfrm>
            <a:off x="10396824" y="3442435"/>
            <a:ext cx="0" cy="176938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34" name="16 Grupo"/>
          <p:cNvGrpSpPr>
            <a:grpSpLocks/>
          </p:cNvGrpSpPr>
          <p:nvPr/>
        </p:nvGrpSpPr>
        <p:grpSpPr bwMode="auto">
          <a:xfrm rot="16200000">
            <a:off x="10463400" y="3527676"/>
            <a:ext cx="141550" cy="159068"/>
            <a:chOff x="1835696" y="1268760"/>
            <a:chExt cx="540000" cy="540000"/>
          </a:xfrm>
        </p:grpSpPr>
        <p:sp>
          <p:nvSpPr>
            <p:cNvPr id="735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736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sp>
        <p:nvSpPr>
          <p:cNvPr id="737" name="AutoShape 50"/>
          <p:cNvSpPr>
            <a:spLocks noChangeArrowheads="1"/>
          </p:cNvSpPr>
          <p:nvPr/>
        </p:nvSpPr>
        <p:spPr bwMode="auto">
          <a:xfrm rot="10835597" flipV="1">
            <a:off x="11528484" y="3781441"/>
            <a:ext cx="51680" cy="87882"/>
          </a:xfrm>
          <a:prstGeom prst="triangle">
            <a:avLst>
              <a:gd name="adj" fmla="val 41667"/>
            </a:avLst>
          </a:prstGeom>
          <a:solidFill>
            <a:srgbClr val="00B050"/>
          </a:solidFill>
          <a:ln w="38100">
            <a:solidFill>
              <a:srgbClr val="FFC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738" name="Rectangle 235"/>
          <p:cNvSpPr>
            <a:spLocks noChangeArrowheads="1"/>
          </p:cNvSpPr>
          <p:nvPr/>
        </p:nvSpPr>
        <p:spPr bwMode="auto">
          <a:xfrm>
            <a:off x="11433528" y="2698903"/>
            <a:ext cx="142397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739" name="Rectangle 235"/>
          <p:cNvSpPr>
            <a:spLocks noChangeArrowheads="1"/>
          </p:cNvSpPr>
          <p:nvPr/>
        </p:nvSpPr>
        <p:spPr bwMode="auto">
          <a:xfrm>
            <a:off x="10886749" y="2720769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742" name="Rectangle 235"/>
          <p:cNvSpPr>
            <a:spLocks noChangeArrowheads="1"/>
          </p:cNvSpPr>
          <p:nvPr/>
        </p:nvSpPr>
        <p:spPr bwMode="auto">
          <a:xfrm>
            <a:off x="10870758" y="3683026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744" name="CuadroTexto 743"/>
          <p:cNvSpPr txBox="1"/>
          <p:nvPr/>
        </p:nvSpPr>
        <p:spPr>
          <a:xfrm>
            <a:off x="10698252" y="3838167"/>
            <a:ext cx="1847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sz="900" dirty="0"/>
          </a:p>
        </p:txBody>
      </p:sp>
      <p:sp>
        <p:nvSpPr>
          <p:cNvPr id="776" name="CuadroTexto 775"/>
          <p:cNvSpPr txBox="1"/>
          <p:nvPr/>
        </p:nvSpPr>
        <p:spPr>
          <a:xfrm>
            <a:off x="10702002" y="2842475"/>
            <a:ext cx="5485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err="1"/>
              <a:t>Estratif</a:t>
            </a:r>
            <a:r>
              <a:rPr lang="es-ES" sz="900" dirty="0"/>
              <a:t>.</a:t>
            </a:r>
          </a:p>
        </p:txBody>
      </p:sp>
      <p:sp>
        <p:nvSpPr>
          <p:cNvPr id="777" name="Freeform 86"/>
          <p:cNvSpPr>
            <a:spLocks/>
          </p:cNvSpPr>
          <p:nvPr/>
        </p:nvSpPr>
        <p:spPr bwMode="auto">
          <a:xfrm rot="18217717">
            <a:off x="10450729" y="2809540"/>
            <a:ext cx="113969" cy="83426"/>
          </a:xfrm>
          <a:custGeom>
            <a:avLst/>
            <a:gdLst>
              <a:gd name="T0" fmla="*/ 0 w 139"/>
              <a:gd name="T1" fmla="*/ 1 h 1"/>
              <a:gd name="T2" fmla="*/ 139 w 139"/>
              <a:gd name="T3" fmla="*/ 0 h 1"/>
              <a:gd name="T4" fmla="*/ 0 60000 65536"/>
              <a:gd name="T5" fmla="*/ 0 60000 65536"/>
              <a:gd name="T6" fmla="*/ 0 w 139"/>
              <a:gd name="T7" fmla="*/ 0 h 1"/>
              <a:gd name="T8" fmla="*/ 139 w 139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9" h="1">
                <a:moveTo>
                  <a:pt x="0" y="1"/>
                </a:moveTo>
                <a:lnTo>
                  <a:pt x="139" y="0"/>
                </a:lnTo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pPr eaLnBrk="1" hangingPunct="1">
              <a:defRPr/>
            </a:pPr>
            <a:endParaRPr lang="es-ES"/>
          </a:p>
        </p:txBody>
      </p:sp>
      <p:sp>
        <p:nvSpPr>
          <p:cNvPr id="780" name="Rectangle 235"/>
          <p:cNvSpPr>
            <a:spLocks noChangeArrowheads="1"/>
          </p:cNvSpPr>
          <p:nvPr/>
        </p:nvSpPr>
        <p:spPr bwMode="auto">
          <a:xfrm>
            <a:off x="10430800" y="2670892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866" name="CuadroTexto 865"/>
          <p:cNvSpPr txBox="1"/>
          <p:nvPr/>
        </p:nvSpPr>
        <p:spPr>
          <a:xfrm>
            <a:off x="10289326" y="3656872"/>
            <a:ext cx="43313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BDEP</a:t>
            </a:r>
            <a:endParaRPr lang="es-ES" sz="900" dirty="0"/>
          </a:p>
        </p:txBody>
      </p:sp>
      <p:sp>
        <p:nvSpPr>
          <p:cNvPr id="909" name="CuadroTexto 908"/>
          <p:cNvSpPr txBox="1"/>
          <p:nvPr/>
        </p:nvSpPr>
        <p:spPr>
          <a:xfrm>
            <a:off x="11305126" y="3300936"/>
            <a:ext cx="421910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sz="900" dirty="0" smtClean="0"/>
              <a:t>BRET</a:t>
            </a:r>
            <a:endParaRPr lang="es-ES" sz="900" dirty="0"/>
          </a:p>
        </p:txBody>
      </p:sp>
      <p:cxnSp>
        <p:nvCxnSpPr>
          <p:cNvPr id="919" name="Conector recto 918"/>
          <p:cNvCxnSpPr/>
          <p:nvPr/>
        </p:nvCxnSpPr>
        <p:spPr>
          <a:xfrm flipH="1">
            <a:off x="11564297" y="3995777"/>
            <a:ext cx="174434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0" name="Conector recto 919"/>
          <p:cNvCxnSpPr/>
          <p:nvPr/>
        </p:nvCxnSpPr>
        <p:spPr>
          <a:xfrm flipH="1">
            <a:off x="8434187" y="3723059"/>
            <a:ext cx="1566062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4" name="Conector recto 953"/>
          <p:cNvCxnSpPr/>
          <p:nvPr/>
        </p:nvCxnSpPr>
        <p:spPr>
          <a:xfrm flipH="1">
            <a:off x="8494655" y="3924742"/>
            <a:ext cx="1566062" cy="0"/>
          </a:xfrm>
          <a:prstGeom prst="line">
            <a:avLst/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3" name="Conector recto 962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10970256" y="2625447"/>
            <a:ext cx="70826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8" name="Conector recto 967"/>
          <p:cNvCxnSpPr/>
          <p:nvPr/>
        </p:nvCxnSpPr>
        <p:spPr>
          <a:xfrm>
            <a:off x="11528030" y="2922395"/>
            <a:ext cx="0" cy="377111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9" name="Conector recto 968"/>
          <p:cNvCxnSpPr/>
          <p:nvPr/>
        </p:nvCxnSpPr>
        <p:spPr>
          <a:xfrm flipH="1">
            <a:off x="11513008" y="2911928"/>
            <a:ext cx="161548" cy="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70" name="16 Grupo"/>
          <p:cNvGrpSpPr>
            <a:grpSpLocks/>
          </p:cNvGrpSpPr>
          <p:nvPr/>
        </p:nvGrpSpPr>
        <p:grpSpPr bwMode="auto">
          <a:xfrm rot="10979486">
            <a:off x="11467814" y="3101509"/>
            <a:ext cx="141550" cy="159068"/>
            <a:chOff x="1835696" y="1268760"/>
            <a:chExt cx="540000" cy="540000"/>
          </a:xfrm>
        </p:grpSpPr>
        <p:sp>
          <p:nvSpPr>
            <p:cNvPr id="971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972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cxnSp>
        <p:nvCxnSpPr>
          <p:cNvPr id="973" name="Conector recto 972"/>
          <p:cNvCxnSpPr/>
          <p:nvPr/>
        </p:nvCxnSpPr>
        <p:spPr>
          <a:xfrm>
            <a:off x="11525876" y="2824667"/>
            <a:ext cx="0" cy="133224"/>
          </a:xfrm>
          <a:prstGeom prst="line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7" name="Rectángulo 1016"/>
          <p:cNvSpPr/>
          <p:nvPr/>
        </p:nvSpPr>
        <p:spPr>
          <a:xfrm>
            <a:off x="8372047" y="186138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1026" name="Conector recto 1025"/>
          <p:cNvCxnSpPr/>
          <p:nvPr/>
        </p:nvCxnSpPr>
        <p:spPr>
          <a:xfrm flipH="1">
            <a:off x="10439633" y="827589"/>
            <a:ext cx="206195" cy="603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7" name="Conector recto 1026"/>
          <p:cNvCxnSpPr/>
          <p:nvPr/>
        </p:nvCxnSpPr>
        <p:spPr>
          <a:xfrm flipH="1">
            <a:off x="10336683" y="1517557"/>
            <a:ext cx="304152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28" name="Group 2"/>
          <p:cNvGrpSpPr>
            <a:grpSpLocks/>
          </p:cNvGrpSpPr>
          <p:nvPr/>
        </p:nvGrpSpPr>
        <p:grpSpPr bwMode="auto">
          <a:xfrm>
            <a:off x="10136255" y="1064729"/>
            <a:ext cx="168973" cy="299753"/>
            <a:chOff x="2926" y="2496"/>
            <a:chExt cx="290" cy="576"/>
          </a:xfrm>
        </p:grpSpPr>
        <p:sp>
          <p:nvSpPr>
            <p:cNvPr id="1029" name="Rectangle 3"/>
            <p:cNvSpPr>
              <a:spLocks noChangeArrowheads="1"/>
            </p:cNvSpPr>
            <p:nvPr/>
          </p:nvSpPr>
          <p:spPr bwMode="auto">
            <a:xfrm>
              <a:off x="2976" y="2496"/>
              <a:ext cx="48" cy="57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1048" name="Rectangle 4"/>
            <p:cNvSpPr>
              <a:spLocks noChangeArrowheads="1"/>
            </p:cNvSpPr>
            <p:nvPr/>
          </p:nvSpPr>
          <p:spPr bwMode="auto">
            <a:xfrm>
              <a:off x="3120" y="2496"/>
              <a:ext cx="48" cy="57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1049" name="Freeform 5"/>
            <p:cNvSpPr>
              <a:spLocks/>
            </p:cNvSpPr>
            <p:nvPr/>
          </p:nvSpPr>
          <p:spPr bwMode="auto">
            <a:xfrm>
              <a:off x="3024" y="2526"/>
              <a:ext cx="96" cy="258"/>
            </a:xfrm>
            <a:custGeom>
              <a:avLst/>
              <a:gdLst>
                <a:gd name="T0" fmla="*/ 0 w 96"/>
                <a:gd name="T1" fmla="*/ 0 h 258"/>
                <a:gd name="T2" fmla="*/ 88 w 96"/>
                <a:gd name="T3" fmla="*/ 258 h 258"/>
                <a:gd name="T4" fmla="*/ 96 w 96"/>
                <a:gd name="T5" fmla="*/ 258 h 258"/>
                <a:gd name="T6" fmla="*/ 0 60000 65536"/>
                <a:gd name="T7" fmla="*/ 0 60000 65536"/>
                <a:gd name="T8" fmla="*/ 0 60000 65536"/>
                <a:gd name="T9" fmla="*/ 0 w 96"/>
                <a:gd name="T10" fmla="*/ 0 h 258"/>
                <a:gd name="T11" fmla="*/ 96 w 96"/>
                <a:gd name="T12" fmla="*/ 258 h 25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6" h="258">
                  <a:moveTo>
                    <a:pt x="0" y="0"/>
                  </a:moveTo>
                  <a:lnTo>
                    <a:pt x="88" y="258"/>
                  </a:lnTo>
                  <a:lnTo>
                    <a:pt x="96" y="258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50" name="Freeform 6"/>
            <p:cNvSpPr>
              <a:spLocks/>
            </p:cNvSpPr>
            <p:nvPr/>
          </p:nvSpPr>
          <p:spPr bwMode="auto">
            <a:xfrm>
              <a:off x="3030" y="2782"/>
              <a:ext cx="82" cy="256"/>
            </a:xfrm>
            <a:custGeom>
              <a:avLst/>
              <a:gdLst>
                <a:gd name="T0" fmla="*/ 82 w 82"/>
                <a:gd name="T1" fmla="*/ 0 h 256"/>
                <a:gd name="T2" fmla="*/ 0 w 82"/>
                <a:gd name="T3" fmla="*/ 256 h 256"/>
                <a:gd name="T4" fmla="*/ 0 60000 65536"/>
                <a:gd name="T5" fmla="*/ 0 60000 65536"/>
                <a:gd name="T6" fmla="*/ 0 w 82"/>
                <a:gd name="T7" fmla="*/ 0 h 256"/>
                <a:gd name="T8" fmla="*/ 82 w 82"/>
                <a:gd name="T9" fmla="*/ 256 h 25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2" h="256">
                  <a:moveTo>
                    <a:pt x="82" y="0"/>
                  </a:moveTo>
                  <a:lnTo>
                    <a:pt x="0" y="256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51" name="Freeform 7"/>
            <p:cNvSpPr>
              <a:spLocks/>
            </p:cNvSpPr>
            <p:nvPr/>
          </p:nvSpPr>
          <p:spPr bwMode="auto">
            <a:xfrm>
              <a:off x="3032" y="2530"/>
              <a:ext cx="86" cy="256"/>
            </a:xfrm>
            <a:custGeom>
              <a:avLst/>
              <a:gdLst>
                <a:gd name="T0" fmla="*/ 86 w 86"/>
                <a:gd name="T1" fmla="*/ 0 h 256"/>
                <a:gd name="T2" fmla="*/ 0 w 86"/>
                <a:gd name="T3" fmla="*/ 256 h 256"/>
                <a:gd name="T4" fmla="*/ 4 w 86"/>
                <a:gd name="T5" fmla="*/ 252 h 256"/>
                <a:gd name="T6" fmla="*/ 0 60000 65536"/>
                <a:gd name="T7" fmla="*/ 0 60000 65536"/>
                <a:gd name="T8" fmla="*/ 0 60000 65536"/>
                <a:gd name="T9" fmla="*/ 0 w 86"/>
                <a:gd name="T10" fmla="*/ 0 h 256"/>
                <a:gd name="T11" fmla="*/ 86 w 86"/>
                <a:gd name="T12" fmla="*/ 256 h 2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256">
                  <a:moveTo>
                    <a:pt x="86" y="0"/>
                  </a:moveTo>
                  <a:lnTo>
                    <a:pt x="0" y="256"/>
                  </a:lnTo>
                  <a:lnTo>
                    <a:pt x="4" y="252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52" name="Freeform 8"/>
            <p:cNvSpPr>
              <a:spLocks/>
            </p:cNvSpPr>
            <p:nvPr/>
          </p:nvSpPr>
          <p:spPr bwMode="auto">
            <a:xfrm>
              <a:off x="3032" y="2786"/>
              <a:ext cx="86" cy="250"/>
            </a:xfrm>
            <a:custGeom>
              <a:avLst/>
              <a:gdLst>
                <a:gd name="T0" fmla="*/ 0 w 86"/>
                <a:gd name="T1" fmla="*/ 0 h 250"/>
                <a:gd name="T2" fmla="*/ 86 w 86"/>
                <a:gd name="T3" fmla="*/ 250 h 250"/>
                <a:gd name="T4" fmla="*/ 0 60000 65536"/>
                <a:gd name="T5" fmla="*/ 0 60000 65536"/>
                <a:gd name="T6" fmla="*/ 0 w 86"/>
                <a:gd name="T7" fmla="*/ 0 h 250"/>
                <a:gd name="T8" fmla="*/ 86 w 86"/>
                <a:gd name="T9" fmla="*/ 250 h 25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6" h="250">
                  <a:moveTo>
                    <a:pt x="0" y="0"/>
                  </a:moveTo>
                  <a:lnTo>
                    <a:pt x="86" y="25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53" name="Line 9"/>
            <p:cNvSpPr>
              <a:spLocks noChangeShapeType="1"/>
            </p:cNvSpPr>
            <p:nvPr/>
          </p:nvSpPr>
          <p:spPr bwMode="auto">
            <a:xfrm>
              <a:off x="3168" y="2544"/>
              <a:ext cx="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54" name="Freeform 10"/>
            <p:cNvSpPr>
              <a:spLocks/>
            </p:cNvSpPr>
            <p:nvPr/>
          </p:nvSpPr>
          <p:spPr bwMode="auto">
            <a:xfrm>
              <a:off x="3108" y="2546"/>
              <a:ext cx="108" cy="1"/>
            </a:xfrm>
            <a:custGeom>
              <a:avLst/>
              <a:gdLst>
                <a:gd name="T0" fmla="*/ 0 w 108"/>
                <a:gd name="T1" fmla="*/ 0 h 1"/>
                <a:gd name="T2" fmla="*/ 108 w 108"/>
                <a:gd name="T3" fmla="*/ 0 h 1"/>
                <a:gd name="T4" fmla="*/ 0 60000 65536"/>
                <a:gd name="T5" fmla="*/ 0 60000 65536"/>
                <a:gd name="T6" fmla="*/ 0 w 108"/>
                <a:gd name="T7" fmla="*/ 0 h 1"/>
                <a:gd name="T8" fmla="*/ 108 w 108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8" h="1">
                  <a:moveTo>
                    <a:pt x="0" y="0"/>
                  </a:moveTo>
                  <a:lnTo>
                    <a:pt x="108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55" name="Freeform 11"/>
            <p:cNvSpPr>
              <a:spLocks/>
            </p:cNvSpPr>
            <p:nvPr/>
          </p:nvSpPr>
          <p:spPr bwMode="auto">
            <a:xfrm>
              <a:off x="3110" y="3024"/>
              <a:ext cx="104" cy="1"/>
            </a:xfrm>
            <a:custGeom>
              <a:avLst/>
              <a:gdLst>
                <a:gd name="T0" fmla="*/ 0 w 104"/>
                <a:gd name="T1" fmla="*/ 0 h 1"/>
                <a:gd name="T2" fmla="*/ 104 w 104"/>
                <a:gd name="T3" fmla="*/ 0 h 1"/>
                <a:gd name="T4" fmla="*/ 0 60000 65536"/>
                <a:gd name="T5" fmla="*/ 0 60000 65536"/>
                <a:gd name="T6" fmla="*/ 0 w 104"/>
                <a:gd name="T7" fmla="*/ 0 h 1"/>
                <a:gd name="T8" fmla="*/ 104 w 10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4" h="1">
                  <a:moveTo>
                    <a:pt x="0" y="0"/>
                  </a:moveTo>
                  <a:lnTo>
                    <a:pt x="104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56" name="Freeform 12"/>
            <p:cNvSpPr>
              <a:spLocks/>
            </p:cNvSpPr>
            <p:nvPr/>
          </p:nvSpPr>
          <p:spPr bwMode="auto">
            <a:xfrm>
              <a:off x="2926" y="2542"/>
              <a:ext cx="108" cy="2"/>
            </a:xfrm>
            <a:custGeom>
              <a:avLst/>
              <a:gdLst>
                <a:gd name="T0" fmla="*/ 0 w 108"/>
                <a:gd name="T1" fmla="*/ 2 h 2"/>
                <a:gd name="T2" fmla="*/ 108 w 108"/>
                <a:gd name="T3" fmla="*/ 0 h 2"/>
                <a:gd name="T4" fmla="*/ 0 60000 65536"/>
                <a:gd name="T5" fmla="*/ 0 60000 65536"/>
                <a:gd name="T6" fmla="*/ 0 w 108"/>
                <a:gd name="T7" fmla="*/ 0 h 2"/>
                <a:gd name="T8" fmla="*/ 108 w 108"/>
                <a:gd name="T9" fmla="*/ 2 h 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8" h="2">
                  <a:moveTo>
                    <a:pt x="0" y="2"/>
                  </a:moveTo>
                  <a:lnTo>
                    <a:pt x="108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57" name="Freeform 13"/>
            <p:cNvSpPr>
              <a:spLocks/>
            </p:cNvSpPr>
            <p:nvPr/>
          </p:nvSpPr>
          <p:spPr bwMode="auto">
            <a:xfrm>
              <a:off x="2926" y="3024"/>
              <a:ext cx="112" cy="2"/>
            </a:xfrm>
            <a:custGeom>
              <a:avLst/>
              <a:gdLst>
                <a:gd name="T0" fmla="*/ 0 w 112"/>
                <a:gd name="T1" fmla="*/ 2 h 2"/>
                <a:gd name="T2" fmla="*/ 112 w 112"/>
                <a:gd name="T3" fmla="*/ 0 h 2"/>
                <a:gd name="T4" fmla="*/ 0 60000 65536"/>
                <a:gd name="T5" fmla="*/ 0 60000 65536"/>
                <a:gd name="T6" fmla="*/ 0 w 112"/>
                <a:gd name="T7" fmla="*/ 0 h 2"/>
                <a:gd name="T8" fmla="*/ 112 w 112"/>
                <a:gd name="T9" fmla="*/ 2 h 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12" h="2">
                  <a:moveTo>
                    <a:pt x="0" y="2"/>
                  </a:moveTo>
                  <a:lnTo>
                    <a:pt x="112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058" name="Freeform 26"/>
          <p:cNvSpPr>
            <a:spLocks/>
          </p:cNvSpPr>
          <p:nvPr/>
        </p:nvSpPr>
        <p:spPr bwMode="auto">
          <a:xfrm>
            <a:off x="9945934" y="1081222"/>
            <a:ext cx="216390" cy="561075"/>
          </a:xfrm>
          <a:custGeom>
            <a:avLst/>
            <a:gdLst>
              <a:gd name="T0" fmla="*/ 0 w 630"/>
              <a:gd name="T1" fmla="*/ 2147483646 h 348"/>
              <a:gd name="T2" fmla="*/ 0 w 630"/>
              <a:gd name="T3" fmla="*/ 0 h 348"/>
              <a:gd name="T4" fmla="*/ 2147483646 w 630"/>
              <a:gd name="T5" fmla="*/ 0 h 348"/>
              <a:gd name="T6" fmla="*/ 0 60000 65536"/>
              <a:gd name="T7" fmla="*/ 0 60000 65536"/>
              <a:gd name="T8" fmla="*/ 0 60000 65536"/>
              <a:gd name="T9" fmla="*/ 0 w 630"/>
              <a:gd name="T10" fmla="*/ 0 h 348"/>
              <a:gd name="T11" fmla="*/ 630 w 630"/>
              <a:gd name="T12" fmla="*/ 348 h 3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30" h="348">
                <a:moveTo>
                  <a:pt x="0" y="348"/>
                </a:moveTo>
                <a:lnTo>
                  <a:pt x="0" y="0"/>
                </a:lnTo>
                <a:lnTo>
                  <a:pt x="630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059" name="Freeform 27"/>
          <p:cNvSpPr>
            <a:spLocks/>
          </p:cNvSpPr>
          <p:nvPr/>
        </p:nvSpPr>
        <p:spPr bwMode="auto">
          <a:xfrm>
            <a:off x="10104367" y="1329456"/>
            <a:ext cx="63087" cy="525980"/>
          </a:xfrm>
          <a:custGeom>
            <a:avLst/>
            <a:gdLst>
              <a:gd name="T0" fmla="*/ 2147483646 w 343"/>
              <a:gd name="T1" fmla="*/ 2147483646 h 1064"/>
              <a:gd name="T2" fmla="*/ 2147483646 w 343"/>
              <a:gd name="T3" fmla="*/ 0 h 1064"/>
              <a:gd name="T4" fmla="*/ 0 w 343"/>
              <a:gd name="T5" fmla="*/ 2147483646 h 1064"/>
              <a:gd name="T6" fmla="*/ 0 60000 65536"/>
              <a:gd name="T7" fmla="*/ 0 60000 65536"/>
              <a:gd name="T8" fmla="*/ 0 60000 65536"/>
              <a:gd name="T9" fmla="*/ 0 w 343"/>
              <a:gd name="T10" fmla="*/ 0 h 1064"/>
              <a:gd name="T11" fmla="*/ 343 w 343"/>
              <a:gd name="T12" fmla="*/ 1064 h 10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43" h="1064">
                <a:moveTo>
                  <a:pt x="343" y="3"/>
                </a:moveTo>
                <a:lnTo>
                  <a:pt x="1" y="0"/>
                </a:lnTo>
                <a:lnTo>
                  <a:pt x="0" y="1064"/>
                </a:lnTo>
              </a:path>
            </a:pathLst>
          </a:custGeom>
          <a:noFill/>
          <a:ln w="28575">
            <a:solidFill>
              <a:schemeClr val="accent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060" name="Freeform 29"/>
          <p:cNvSpPr>
            <a:spLocks/>
          </p:cNvSpPr>
          <p:nvPr/>
        </p:nvSpPr>
        <p:spPr bwMode="auto">
          <a:xfrm>
            <a:off x="10301187" y="818439"/>
            <a:ext cx="146111" cy="275496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061" name="Freeform 28"/>
          <p:cNvSpPr>
            <a:spLocks/>
          </p:cNvSpPr>
          <p:nvPr/>
        </p:nvSpPr>
        <p:spPr bwMode="auto">
          <a:xfrm flipV="1">
            <a:off x="11171351" y="1497425"/>
            <a:ext cx="328332" cy="423620"/>
          </a:xfrm>
          <a:custGeom>
            <a:avLst/>
            <a:gdLst>
              <a:gd name="T0" fmla="*/ 2147483646 w 3286"/>
              <a:gd name="T1" fmla="*/ 0 h 1827"/>
              <a:gd name="T2" fmla="*/ 2147483646 w 3286"/>
              <a:gd name="T3" fmla="*/ 2147483646 h 1827"/>
              <a:gd name="T4" fmla="*/ 0 w 3286"/>
              <a:gd name="T5" fmla="*/ 2147483646 h 1827"/>
              <a:gd name="T6" fmla="*/ 0 60000 65536"/>
              <a:gd name="T7" fmla="*/ 0 60000 65536"/>
              <a:gd name="T8" fmla="*/ 0 60000 65536"/>
              <a:gd name="T9" fmla="*/ 0 w 3286"/>
              <a:gd name="T10" fmla="*/ 0 h 1827"/>
              <a:gd name="T11" fmla="*/ 3286 w 3286"/>
              <a:gd name="T12" fmla="*/ 1827 h 18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86" h="1827">
                <a:moveTo>
                  <a:pt x="3286" y="0"/>
                </a:moveTo>
                <a:lnTo>
                  <a:pt x="3286" y="1824"/>
                </a:lnTo>
                <a:lnTo>
                  <a:pt x="0" y="1827"/>
                </a:lnTo>
              </a:path>
            </a:pathLst>
          </a:custGeom>
          <a:noFill/>
          <a:ln w="28575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1062" name="Group 47"/>
          <p:cNvGrpSpPr>
            <a:grpSpLocks/>
          </p:cNvGrpSpPr>
          <p:nvPr/>
        </p:nvGrpSpPr>
        <p:grpSpPr bwMode="auto">
          <a:xfrm>
            <a:off x="10606457" y="612052"/>
            <a:ext cx="594902" cy="1179758"/>
            <a:chOff x="3456" y="1008"/>
            <a:chExt cx="1248" cy="2867"/>
          </a:xfrm>
        </p:grpSpPr>
        <p:grpSp>
          <p:nvGrpSpPr>
            <p:cNvPr id="1063" name="Group 30"/>
            <p:cNvGrpSpPr>
              <a:grpSpLocks/>
            </p:cNvGrpSpPr>
            <p:nvPr/>
          </p:nvGrpSpPr>
          <p:grpSpPr bwMode="auto">
            <a:xfrm>
              <a:off x="3456" y="1008"/>
              <a:ext cx="1248" cy="2736"/>
              <a:chOff x="3648" y="1728"/>
              <a:chExt cx="480" cy="960"/>
            </a:xfrm>
          </p:grpSpPr>
          <p:sp>
            <p:nvSpPr>
              <p:cNvPr id="1066" name="Oval 31"/>
              <p:cNvSpPr>
                <a:spLocks noChangeArrowheads="1"/>
              </p:cNvSpPr>
              <p:nvPr/>
            </p:nvSpPr>
            <p:spPr bwMode="auto">
              <a:xfrm>
                <a:off x="3648" y="1728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1067" name="Oval 32"/>
              <p:cNvSpPr>
                <a:spLocks noChangeArrowheads="1"/>
              </p:cNvSpPr>
              <p:nvPr/>
            </p:nvSpPr>
            <p:spPr bwMode="auto">
              <a:xfrm>
                <a:off x="3648" y="2400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1068" name="Rectangle 33"/>
              <p:cNvSpPr>
                <a:spLocks noChangeArrowheads="1"/>
              </p:cNvSpPr>
              <p:nvPr/>
            </p:nvSpPr>
            <p:spPr bwMode="auto">
              <a:xfrm>
                <a:off x="3648" y="1872"/>
                <a:ext cx="480" cy="672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064" name="Freeform 42"/>
            <p:cNvSpPr>
              <a:spLocks/>
            </p:cNvSpPr>
            <p:nvPr/>
          </p:nvSpPr>
          <p:spPr bwMode="auto">
            <a:xfrm>
              <a:off x="3456" y="3312"/>
              <a:ext cx="137" cy="563"/>
            </a:xfrm>
            <a:custGeom>
              <a:avLst/>
              <a:gdLst>
                <a:gd name="T0" fmla="*/ 0 w 137"/>
                <a:gd name="T1" fmla="*/ 0 h 563"/>
                <a:gd name="T2" fmla="*/ 0 w 137"/>
                <a:gd name="T3" fmla="*/ 563 h 563"/>
                <a:gd name="T4" fmla="*/ 72 w 137"/>
                <a:gd name="T5" fmla="*/ 561 h 563"/>
                <a:gd name="T6" fmla="*/ 137 w 137"/>
                <a:gd name="T7" fmla="*/ 278 h 56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7"/>
                <a:gd name="T13" fmla="*/ 0 h 563"/>
                <a:gd name="T14" fmla="*/ 137 w 137"/>
                <a:gd name="T15" fmla="*/ 563 h 56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7" h="563">
                  <a:moveTo>
                    <a:pt x="0" y="0"/>
                  </a:moveTo>
                  <a:lnTo>
                    <a:pt x="0" y="563"/>
                  </a:lnTo>
                  <a:lnTo>
                    <a:pt x="72" y="561"/>
                  </a:lnTo>
                  <a:lnTo>
                    <a:pt x="137" y="27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65" name="Freeform 43"/>
            <p:cNvSpPr>
              <a:spLocks/>
            </p:cNvSpPr>
            <p:nvPr/>
          </p:nvSpPr>
          <p:spPr bwMode="auto">
            <a:xfrm>
              <a:off x="4574" y="3360"/>
              <a:ext cx="130" cy="510"/>
            </a:xfrm>
            <a:custGeom>
              <a:avLst/>
              <a:gdLst>
                <a:gd name="T0" fmla="*/ 130 w 130"/>
                <a:gd name="T1" fmla="*/ 0 h 510"/>
                <a:gd name="T2" fmla="*/ 130 w 130"/>
                <a:gd name="T3" fmla="*/ 509 h 510"/>
                <a:gd name="T4" fmla="*/ 46 w 130"/>
                <a:gd name="T5" fmla="*/ 510 h 510"/>
                <a:gd name="T6" fmla="*/ 0 w 130"/>
                <a:gd name="T7" fmla="*/ 228 h 5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0"/>
                <a:gd name="T13" fmla="*/ 0 h 510"/>
                <a:gd name="T14" fmla="*/ 130 w 130"/>
                <a:gd name="T15" fmla="*/ 510 h 5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0" h="510">
                  <a:moveTo>
                    <a:pt x="130" y="0"/>
                  </a:moveTo>
                  <a:lnTo>
                    <a:pt x="130" y="509"/>
                  </a:lnTo>
                  <a:lnTo>
                    <a:pt x="46" y="510"/>
                  </a:lnTo>
                  <a:lnTo>
                    <a:pt x="0" y="22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1069" name="Conector recto 1068"/>
          <p:cNvCxnSpPr/>
          <p:nvPr/>
        </p:nvCxnSpPr>
        <p:spPr>
          <a:xfrm>
            <a:off x="10918264" y="520479"/>
            <a:ext cx="0" cy="2128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0" name="Conector recto 1069"/>
          <p:cNvCxnSpPr>
            <a:endCxn id="1055" idx="1"/>
          </p:cNvCxnSpPr>
          <p:nvPr/>
        </p:nvCxnSpPr>
        <p:spPr>
          <a:xfrm flipH="1" flipV="1">
            <a:off x="10304062" y="1339503"/>
            <a:ext cx="51266" cy="7361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1" name="Conector recto 1070"/>
          <p:cNvCxnSpPr/>
          <p:nvPr/>
        </p:nvCxnSpPr>
        <p:spPr>
          <a:xfrm>
            <a:off x="10342509" y="1348946"/>
            <a:ext cx="0" cy="176938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72" name="16 Grupo"/>
          <p:cNvGrpSpPr>
            <a:grpSpLocks/>
          </p:cNvGrpSpPr>
          <p:nvPr/>
        </p:nvGrpSpPr>
        <p:grpSpPr bwMode="auto">
          <a:xfrm rot="16200000">
            <a:off x="10409085" y="1434187"/>
            <a:ext cx="141550" cy="159068"/>
            <a:chOff x="1835696" y="1268760"/>
            <a:chExt cx="540000" cy="540000"/>
          </a:xfrm>
        </p:grpSpPr>
        <p:sp>
          <p:nvSpPr>
            <p:cNvPr id="1073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1074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sp>
        <p:nvSpPr>
          <p:cNvPr id="1075" name="AutoShape 50"/>
          <p:cNvSpPr>
            <a:spLocks noChangeArrowheads="1"/>
          </p:cNvSpPr>
          <p:nvPr/>
        </p:nvSpPr>
        <p:spPr bwMode="auto">
          <a:xfrm rot="10835597" flipV="1">
            <a:off x="11474169" y="1687952"/>
            <a:ext cx="51680" cy="87882"/>
          </a:xfrm>
          <a:prstGeom prst="triangle">
            <a:avLst>
              <a:gd name="adj" fmla="val 41667"/>
            </a:avLst>
          </a:prstGeom>
          <a:solidFill>
            <a:srgbClr val="00B050"/>
          </a:solidFill>
          <a:ln w="38100">
            <a:solidFill>
              <a:srgbClr val="FFC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1076" name="Rectangle 235"/>
          <p:cNvSpPr>
            <a:spLocks noChangeArrowheads="1"/>
          </p:cNvSpPr>
          <p:nvPr/>
        </p:nvSpPr>
        <p:spPr bwMode="auto">
          <a:xfrm>
            <a:off x="10832434" y="627280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1077" name="Rectangle 235"/>
          <p:cNvSpPr>
            <a:spLocks noChangeArrowheads="1"/>
          </p:cNvSpPr>
          <p:nvPr/>
        </p:nvSpPr>
        <p:spPr bwMode="auto">
          <a:xfrm>
            <a:off x="10816443" y="1589537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1078" name="CuadroTexto 1077"/>
          <p:cNvSpPr txBox="1"/>
          <p:nvPr/>
        </p:nvSpPr>
        <p:spPr>
          <a:xfrm>
            <a:off x="10643937" y="1744678"/>
            <a:ext cx="1847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sz="900" dirty="0"/>
          </a:p>
        </p:txBody>
      </p:sp>
      <p:sp>
        <p:nvSpPr>
          <p:cNvPr id="1079" name="CuadroTexto 1078"/>
          <p:cNvSpPr txBox="1"/>
          <p:nvPr/>
        </p:nvSpPr>
        <p:spPr>
          <a:xfrm>
            <a:off x="10647687" y="748986"/>
            <a:ext cx="5485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err="1"/>
              <a:t>Estratif</a:t>
            </a:r>
            <a:r>
              <a:rPr lang="es-ES" sz="900" dirty="0"/>
              <a:t>.</a:t>
            </a:r>
          </a:p>
        </p:txBody>
      </p:sp>
      <p:sp>
        <p:nvSpPr>
          <p:cNvPr id="1080" name="Freeform 86"/>
          <p:cNvSpPr>
            <a:spLocks/>
          </p:cNvSpPr>
          <p:nvPr/>
        </p:nvSpPr>
        <p:spPr bwMode="auto">
          <a:xfrm rot="18217717">
            <a:off x="10396414" y="716051"/>
            <a:ext cx="113969" cy="83426"/>
          </a:xfrm>
          <a:custGeom>
            <a:avLst/>
            <a:gdLst>
              <a:gd name="T0" fmla="*/ 0 w 139"/>
              <a:gd name="T1" fmla="*/ 1 h 1"/>
              <a:gd name="T2" fmla="*/ 139 w 139"/>
              <a:gd name="T3" fmla="*/ 0 h 1"/>
              <a:gd name="T4" fmla="*/ 0 60000 65536"/>
              <a:gd name="T5" fmla="*/ 0 60000 65536"/>
              <a:gd name="T6" fmla="*/ 0 w 139"/>
              <a:gd name="T7" fmla="*/ 0 h 1"/>
              <a:gd name="T8" fmla="*/ 139 w 139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9" h="1">
                <a:moveTo>
                  <a:pt x="0" y="1"/>
                </a:moveTo>
                <a:lnTo>
                  <a:pt x="139" y="0"/>
                </a:lnTo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pPr eaLnBrk="1" hangingPunct="1">
              <a:defRPr/>
            </a:pPr>
            <a:endParaRPr lang="es-ES"/>
          </a:p>
        </p:txBody>
      </p:sp>
      <p:sp>
        <p:nvSpPr>
          <p:cNvPr id="1081" name="Rectangle 235"/>
          <p:cNvSpPr>
            <a:spLocks noChangeArrowheads="1"/>
          </p:cNvSpPr>
          <p:nvPr/>
        </p:nvSpPr>
        <p:spPr bwMode="auto">
          <a:xfrm>
            <a:off x="10376485" y="577403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1082" name="CuadroTexto 1081"/>
          <p:cNvSpPr txBox="1"/>
          <p:nvPr/>
        </p:nvSpPr>
        <p:spPr>
          <a:xfrm>
            <a:off x="10235011" y="1563383"/>
            <a:ext cx="43313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BDEP</a:t>
            </a:r>
            <a:endParaRPr lang="es-ES" sz="900" dirty="0"/>
          </a:p>
        </p:txBody>
      </p:sp>
      <p:cxnSp>
        <p:nvCxnSpPr>
          <p:cNvPr id="1083" name="Conector recto 1082"/>
          <p:cNvCxnSpPr/>
          <p:nvPr/>
        </p:nvCxnSpPr>
        <p:spPr>
          <a:xfrm flipH="1">
            <a:off x="11509982" y="1902288"/>
            <a:ext cx="174434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4" name="Conector recto 1083"/>
          <p:cNvCxnSpPr/>
          <p:nvPr/>
        </p:nvCxnSpPr>
        <p:spPr>
          <a:xfrm flipH="1">
            <a:off x="8379872" y="1629570"/>
            <a:ext cx="1566062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5" name="Conector recto 1084"/>
          <p:cNvCxnSpPr/>
          <p:nvPr/>
        </p:nvCxnSpPr>
        <p:spPr>
          <a:xfrm flipH="1">
            <a:off x="8440340" y="1831253"/>
            <a:ext cx="1566062" cy="0"/>
          </a:xfrm>
          <a:prstGeom prst="line">
            <a:avLst/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6" name="Conector recto 1085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10915941" y="531958"/>
            <a:ext cx="70826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87" name="Grupo 1086"/>
          <p:cNvGrpSpPr/>
          <p:nvPr/>
        </p:nvGrpSpPr>
        <p:grpSpPr>
          <a:xfrm>
            <a:off x="8542658" y="4568769"/>
            <a:ext cx="3325245" cy="1789372"/>
            <a:chOff x="4344194" y="4999934"/>
            <a:chExt cx="3325245" cy="1789372"/>
          </a:xfrm>
        </p:grpSpPr>
        <p:sp>
          <p:nvSpPr>
            <p:cNvPr id="1088" name="Rectángulo 1087"/>
            <p:cNvSpPr/>
            <p:nvPr/>
          </p:nvSpPr>
          <p:spPr>
            <a:xfrm>
              <a:off x="4344194" y="4999934"/>
              <a:ext cx="3325245" cy="178199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s-ES" dirty="0"/>
            </a:p>
          </p:txBody>
        </p:sp>
        <p:cxnSp>
          <p:nvCxnSpPr>
            <p:cNvPr id="1089" name="Conector recto 1088"/>
            <p:cNvCxnSpPr/>
            <p:nvPr/>
          </p:nvCxnSpPr>
          <p:spPr>
            <a:xfrm flipH="1" flipV="1">
              <a:off x="7102702" y="6031442"/>
              <a:ext cx="369128" cy="236"/>
            </a:xfrm>
            <a:prstGeom prst="line">
              <a:avLst/>
            </a:prstGeom>
            <a:ln w="28575"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0" name="Conector recto 1089"/>
            <p:cNvCxnSpPr/>
            <p:nvPr/>
          </p:nvCxnSpPr>
          <p:spPr>
            <a:xfrm flipH="1">
              <a:off x="6411780" y="5641385"/>
              <a:ext cx="206195" cy="6031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1" name="Conector recto 1090"/>
            <p:cNvCxnSpPr/>
            <p:nvPr/>
          </p:nvCxnSpPr>
          <p:spPr>
            <a:xfrm flipH="1">
              <a:off x="6308830" y="6331353"/>
              <a:ext cx="304152" cy="0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92" name="Group 2"/>
            <p:cNvGrpSpPr>
              <a:grpSpLocks/>
            </p:cNvGrpSpPr>
            <p:nvPr/>
          </p:nvGrpSpPr>
          <p:grpSpPr bwMode="auto">
            <a:xfrm>
              <a:off x="6108402" y="5878525"/>
              <a:ext cx="168973" cy="299753"/>
              <a:chOff x="2926" y="2496"/>
              <a:chExt cx="290" cy="576"/>
            </a:xfrm>
          </p:grpSpPr>
          <p:sp>
            <p:nvSpPr>
              <p:cNvPr id="1130" name="Rectangle 3"/>
              <p:cNvSpPr>
                <a:spLocks noChangeArrowheads="1"/>
              </p:cNvSpPr>
              <p:nvPr/>
            </p:nvSpPr>
            <p:spPr bwMode="auto">
              <a:xfrm>
                <a:off x="2976" y="2496"/>
                <a:ext cx="48" cy="576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1131" name="Rectangle 4"/>
              <p:cNvSpPr>
                <a:spLocks noChangeArrowheads="1"/>
              </p:cNvSpPr>
              <p:nvPr/>
            </p:nvSpPr>
            <p:spPr bwMode="auto">
              <a:xfrm>
                <a:off x="3120" y="2496"/>
                <a:ext cx="48" cy="576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1132" name="Freeform 5"/>
              <p:cNvSpPr>
                <a:spLocks/>
              </p:cNvSpPr>
              <p:nvPr/>
            </p:nvSpPr>
            <p:spPr bwMode="auto">
              <a:xfrm>
                <a:off x="3024" y="2526"/>
                <a:ext cx="96" cy="258"/>
              </a:xfrm>
              <a:custGeom>
                <a:avLst/>
                <a:gdLst>
                  <a:gd name="T0" fmla="*/ 0 w 96"/>
                  <a:gd name="T1" fmla="*/ 0 h 258"/>
                  <a:gd name="T2" fmla="*/ 88 w 96"/>
                  <a:gd name="T3" fmla="*/ 258 h 258"/>
                  <a:gd name="T4" fmla="*/ 96 w 96"/>
                  <a:gd name="T5" fmla="*/ 258 h 258"/>
                  <a:gd name="T6" fmla="*/ 0 60000 65536"/>
                  <a:gd name="T7" fmla="*/ 0 60000 65536"/>
                  <a:gd name="T8" fmla="*/ 0 60000 65536"/>
                  <a:gd name="T9" fmla="*/ 0 w 96"/>
                  <a:gd name="T10" fmla="*/ 0 h 258"/>
                  <a:gd name="T11" fmla="*/ 96 w 96"/>
                  <a:gd name="T12" fmla="*/ 258 h 25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6" h="258">
                    <a:moveTo>
                      <a:pt x="0" y="0"/>
                    </a:moveTo>
                    <a:lnTo>
                      <a:pt x="88" y="258"/>
                    </a:lnTo>
                    <a:lnTo>
                      <a:pt x="96" y="258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33" name="Freeform 6"/>
              <p:cNvSpPr>
                <a:spLocks/>
              </p:cNvSpPr>
              <p:nvPr/>
            </p:nvSpPr>
            <p:spPr bwMode="auto">
              <a:xfrm>
                <a:off x="3030" y="2782"/>
                <a:ext cx="82" cy="256"/>
              </a:xfrm>
              <a:custGeom>
                <a:avLst/>
                <a:gdLst>
                  <a:gd name="T0" fmla="*/ 82 w 82"/>
                  <a:gd name="T1" fmla="*/ 0 h 256"/>
                  <a:gd name="T2" fmla="*/ 0 w 82"/>
                  <a:gd name="T3" fmla="*/ 256 h 256"/>
                  <a:gd name="T4" fmla="*/ 0 60000 65536"/>
                  <a:gd name="T5" fmla="*/ 0 60000 65536"/>
                  <a:gd name="T6" fmla="*/ 0 w 82"/>
                  <a:gd name="T7" fmla="*/ 0 h 256"/>
                  <a:gd name="T8" fmla="*/ 82 w 82"/>
                  <a:gd name="T9" fmla="*/ 256 h 25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82" h="256">
                    <a:moveTo>
                      <a:pt x="82" y="0"/>
                    </a:moveTo>
                    <a:lnTo>
                      <a:pt x="0" y="256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34" name="Freeform 7"/>
              <p:cNvSpPr>
                <a:spLocks/>
              </p:cNvSpPr>
              <p:nvPr/>
            </p:nvSpPr>
            <p:spPr bwMode="auto">
              <a:xfrm>
                <a:off x="3032" y="2530"/>
                <a:ext cx="86" cy="256"/>
              </a:xfrm>
              <a:custGeom>
                <a:avLst/>
                <a:gdLst>
                  <a:gd name="T0" fmla="*/ 86 w 86"/>
                  <a:gd name="T1" fmla="*/ 0 h 256"/>
                  <a:gd name="T2" fmla="*/ 0 w 86"/>
                  <a:gd name="T3" fmla="*/ 256 h 256"/>
                  <a:gd name="T4" fmla="*/ 4 w 86"/>
                  <a:gd name="T5" fmla="*/ 252 h 256"/>
                  <a:gd name="T6" fmla="*/ 0 60000 65536"/>
                  <a:gd name="T7" fmla="*/ 0 60000 65536"/>
                  <a:gd name="T8" fmla="*/ 0 60000 65536"/>
                  <a:gd name="T9" fmla="*/ 0 w 86"/>
                  <a:gd name="T10" fmla="*/ 0 h 256"/>
                  <a:gd name="T11" fmla="*/ 86 w 86"/>
                  <a:gd name="T12" fmla="*/ 256 h 25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6" h="256">
                    <a:moveTo>
                      <a:pt x="86" y="0"/>
                    </a:moveTo>
                    <a:lnTo>
                      <a:pt x="0" y="256"/>
                    </a:lnTo>
                    <a:lnTo>
                      <a:pt x="4" y="252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35" name="Freeform 8"/>
              <p:cNvSpPr>
                <a:spLocks/>
              </p:cNvSpPr>
              <p:nvPr/>
            </p:nvSpPr>
            <p:spPr bwMode="auto">
              <a:xfrm>
                <a:off x="3032" y="2786"/>
                <a:ext cx="86" cy="250"/>
              </a:xfrm>
              <a:custGeom>
                <a:avLst/>
                <a:gdLst>
                  <a:gd name="T0" fmla="*/ 0 w 86"/>
                  <a:gd name="T1" fmla="*/ 0 h 250"/>
                  <a:gd name="T2" fmla="*/ 86 w 86"/>
                  <a:gd name="T3" fmla="*/ 250 h 250"/>
                  <a:gd name="T4" fmla="*/ 0 60000 65536"/>
                  <a:gd name="T5" fmla="*/ 0 60000 65536"/>
                  <a:gd name="T6" fmla="*/ 0 w 86"/>
                  <a:gd name="T7" fmla="*/ 0 h 250"/>
                  <a:gd name="T8" fmla="*/ 86 w 86"/>
                  <a:gd name="T9" fmla="*/ 250 h 25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86" h="250">
                    <a:moveTo>
                      <a:pt x="0" y="0"/>
                    </a:moveTo>
                    <a:lnTo>
                      <a:pt x="86" y="25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36" name="Line 9"/>
              <p:cNvSpPr>
                <a:spLocks noChangeShapeType="1"/>
              </p:cNvSpPr>
              <p:nvPr/>
            </p:nvSpPr>
            <p:spPr bwMode="auto">
              <a:xfrm>
                <a:off x="3168" y="2544"/>
                <a:ext cx="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37" name="Freeform 10"/>
              <p:cNvSpPr>
                <a:spLocks/>
              </p:cNvSpPr>
              <p:nvPr/>
            </p:nvSpPr>
            <p:spPr bwMode="auto">
              <a:xfrm>
                <a:off x="3108" y="2546"/>
                <a:ext cx="108" cy="1"/>
              </a:xfrm>
              <a:custGeom>
                <a:avLst/>
                <a:gdLst>
                  <a:gd name="T0" fmla="*/ 0 w 108"/>
                  <a:gd name="T1" fmla="*/ 0 h 1"/>
                  <a:gd name="T2" fmla="*/ 108 w 108"/>
                  <a:gd name="T3" fmla="*/ 0 h 1"/>
                  <a:gd name="T4" fmla="*/ 0 60000 65536"/>
                  <a:gd name="T5" fmla="*/ 0 60000 65536"/>
                  <a:gd name="T6" fmla="*/ 0 w 108"/>
                  <a:gd name="T7" fmla="*/ 0 h 1"/>
                  <a:gd name="T8" fmla="*/ 108 w 108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08" h="1">
                    <a:moveTo>
                      <a:pt x="0" y="0"/>
                    </a:moveTo>
                    <a:lnTo>
                      <a:pt x="108" y="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38" name="Freeform 11"/>
              <p:cNvSpPr>
                <a:spLocks/>
              </p:cNvSpPr>
              <p:nvPr/>
            </p:nvSpPr>
            <p:spPr bwMode="auto">
              <a:xfrm>
                <a:off x="3110" y="3024"/>
                <a:ext cx="104" cy="1"/>
              </a:xfrm>
              <a:custGeom>
                <a:avLst/>
                <a:gdLst>
                  <a:gd name="T0" fmla="*/ 0 w 104"/>
                  <a:gd name="T1" fmla="*/ 0 h 1"/>
                  <a:gd name="T2" fmla="*/ 104 w 104"/>
                  <a:gd name="T3" fmla="*/ 0 h 1"/>
                  <a:gd name="T4" fmla="*/ 0 60000 65536"/>
                  <a:gd name="T5" fmla="*/ 0 60000 65536"/>
                  <a:gd name="T6" fmla="*/ 0 w 104"/>
                  <a:gd name="T7" fmla="*/ 0 h 1"/>
                  <a:gd name="T8" fmla="*/ 104 w 104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04" h="1">
                    <a:moveTo>
                      <a:pt x="0" y="0"/>
                    </a:moveTo>
                    <a:lnTo>
                      <a:pt x="104" y="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39" name="Freeform 12"/>
              <p:cNvSpPr>
                <a:spLocks/>
              </p:cNvSpPr>
              <p:nvPr/>
            </p:nvSpPr>
            <p:spPr bwMode="auto">
              <a:xfrm>
                <a:off x="2926" y="2542"/>
                <a:ext cx="108" cy="2"/>
              </a:xfrm>
              <a:custGeom>
                <a:avLst/>
                <a:gdLst>
                  <a:gd name="T0" fmla="*/ 0 w 108"/>
                  <a:gd name="T1" fmla="*/ 2 h 2"/>
                  <a:gd name="T2" fmla="*/ 108 w 108"/>
                  <a:gd name="T3" fmla="*/ 0 h 2"/>
                  <a:gd name="T4" fmla="*/ 0 60000 65536"/>
                  <a:gd name="T5" fmla="*/ 0 60000 65536"/>
                  <a:gd name="T6" fmla="*/ 0 w 108"/>
                  <a:gd name="T7" fmla="*/ 0 h 2"/>
                  <a:gd name="T8" fmla="*/ 108 w 108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08" h="2">
                    <a:moveTo>
                      <a:pt x="0" y="2"/>
                    </a:moveTo>
                    <a:lnTo>
                      <a:pt x="108" y="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40" name="Freeform 13"/>
              <p:cNvSpPr>
                <a:spLocks/>
              </p:cNvSpPr>
              <p:nvPr/>
            </p:nvSpPr>
            <p:spPr bwMode="auto">
              <a:xfrm>
                <a:off x="2926" y="3024"/>
                <a:ext cx="112" cy="2"/>
              </a:xfrm>
              <a:custGeom>
                <a:avLst/>
                <a:gdLst>
                  <a:gd name="T0" fmla="*/ 0 w 112"/>
                  <a:gd name="T1" fmla="*/ 2 h 2"/>
                  <a:gd name="T2" fmla="*/ 112 w 112"/>
                  <a:gd name="T3" fmla="*/ 0 h 2"/>
                  <a:gd name="T4" fmla="*/ 0 60000 65536"/>
                  <a:gd name="T5" fmla="*/ 0 60000 65536"/>
                  <a:gd name="T6" fmla="*/ 0 w 112"/>
                  <a:gd name="T7" fmla="*/ 0 h 2"/>
                  <a:gd name="T8" fmla="*/ 112 w 112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12" h="2">
                    <a:moveTo>
                      <a:pt x="0" y="2"/>
                    </a:moveTo>
                    <a:lnTo>
                      <a:pt x="112" y="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sp>
          <p:nvSpPr>
            <p:cNvPr id="1093" name="Freeform 26"/>
            <p:cNvSpPr>
              <a:spLocks/>
            </p:cNvSpPr>
            <p:nvPr/>
          </p:nvSpPr>
          <p:spPr bwMode="auto">
            <a:xfrm>
              <a:off x="5918081" y="5895018"/>
              <a:ext cx="216390" cy="561075"/>
            </a:xfrm>
            <a:custGeom>
              <a:avLst/>
              <a:gdLst>
                <a:gd name="T0" fmla="*/ 0 w 630"/>
                <a:gd name="T1" fmla="*/ 2147483646 h 348"/>
                <a:gd name="T2" fmla="*/ 0 w 630"/>
                <a:gd name="T3" fmla="*/ 0 h 348"/>
                <a:gd name="T4" fmla="*/ 2147483646 w 630"/>
                <a:gd name="T5" fmla="*/ 0 h 348"/>
                <a:gd name="T6" fmla="*/ 0 60000 65536"/>
                <a:gd name="T7" fmla="*/ 0 60000 65536"/>
                <a:gd name="T8" fmla="*/ 0 60000 65536"/>
                <a:gd name="T9" fmla="*/ 0 w 630"/>
                <a:gd name="T10" fmla="*/ 0 h 348"/>
                <a:gd name="T11" fmla="*/ 630 w 630"/>
                <a:gd name="T12" fmla="*/ 348 h 34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30" h="348">
                  <a:moveTo>
                    <a:pt x="0" y="348"/>
                  </a:move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94" name="Freeform 27"/>
            <p:cNvSpPr>
              <a:spLocks/>
            </p:cNvSpPr>
            <p:nvPr/>
          </p:nvSpPr>
          <p:spPr bwMode="auto">
            <a:xfrm>
              <a:off x="6076514" y="6143252"/>
              <a:ext cx="63087" cy="525980"/>
            </a:xfrm>
            <a:custGeom>
              <a:avLst/>
              <a:gdLst>
                <a:gd name="T0" fmla="*/ 2147483646 w 343"/>
                <a:gd name="T1" fmla="*/ 2147483646 h 1064"/>
                <a:gd name="T2" fmla="*/ 2147483646 w 343"/>
                <a:gd name="T3" fmla="*/ 0 h 1064"/>
                <a:gd name="T4" fmla="*/ 0 w 343"/>
                <a:gd name="T5" fmla="*/ 2147483646 h 1064"/>
                <a:gd name="T6" fmla="*/ 0 60000 65536"/>
                <a:gd name="T7" fmla="*/ 0 60000 65536"/>
                <a:gd name="T8" fmla="*/ 0 60000 65536"/>
                <a:gd name="T9" fmla="*/ 0 w 343"/>
                <a:gd name="T10" fmla="*/ 0 h 1064"/>
                <a:gd name="T11" fmla="*/ 343 w 343"/>
                <a:gd name="T12" fmla="*/ 1064 h 106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43" h="1064">
                  <a:moveTo>
                    <a:pt x="343" y="3"/>
                  </a:moveTo>
                  <a:lnTo>
                    <a:pt x="1" y="0"/>
                  </a:lnTo>
                  <a:lnTo>
                    <a:pt x="0" y="1064"/>
                  </a:lnTo>
                </a:path>
              </a:pathLst>
            </a:custGeom>
            <a:noFill/>
            <a:ln w="28575">
              <a:solidFill>
                <a:schemeClr val="accent2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95" name="Freeform 29"/>
            <p:cNvSpPr>
              <a:spLocks/>
            </p:cNvSpPr>
            <p:nvPr/>
          </p:nvSpPr>
          <p:spPr bwMode="auto">
            <a:xfrm>
              <a:off x="6273334" y="5632235"/>
              <a:ext cx="146111" cy="275496"/>
            </a:xfrm>
            <a:custGeom>
              <a:avLst/>
              <a:gdLst>
                <a:gd name="T0" fmla="*/ 0 w 2128"/>
                <a:gd name="T1" fmla="*/ 2147483646 h 1352"/>
                <a:gd name="T2" fmla="*/ 2147483646 w 2128"/>
                <a:gd name="T3" fmla="*/ 2147483646 h 1352"/>
                <a:gd name="T4" fmla="*/ 2147483646 w 2128"/>
                <a:gd name="T5" fmla="*/ 0 h 1352"/>
                <a:gd name="T6" fmla="*/ 0 60000 65536"/>
                <a:gd name="T7" fmla="*/ 0 60000 65536"/>
                <a:gd name="T8" fmla="*/ 0 60000 65536"/>
                <a:gd name="T9" fmla="*/ 0 w 2128"/>
                <a:gd name="T10" fmla="*/ 0 h 1352"/>
                <a:gd name="T11" fmla="*/ 2128 w 2128"/>
                <a:gd name="T12" fmla="*/ 1352 h 135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28" h="1352">
                  <a:moveTo>
                    <a:pt x="0" y="1352"/>
                  </a:moveTo>
                  <a:lnTo>
                    <a:pt x="2128" y="1344"/>
                  </a:lnTo>
                  <a:lnTo>
                    <a:pt x="2128" y="0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96" name="Freeform 28"/>
            <p:cNvSpPr>
              <a:spLocks/>
            </p:cNvSpPr>
            <p:nvPr/>
          </p:nvSpPr>
          <p:spPr bwMode="auto">
            <a:xfrm flipV="1">
              <a:off x="7143498" y="6311221"/>
              <a:ext cx="328332" cy="423620"/>
            </a:xfrm>
            <a:custGeom>
              <a:avLst/>
              <a:gdLst>
                <a:gd name="T0" fmla="*/ 2147483646 w 3286"/>
                <a:gd name="T1" fmla="*/ 0 h 1827"/>
                <a:gd name="T2" fmla="*/ 2147483646 w 3286"/>
                <a:gd name="T3" fmla="*/ 2147483646 h 1827"/>
                <a:gd name="T4" fmla="*/ 0 w 3286"/>
                <a:gd name="T5" fmla="*/ 2147483646 h 1827"/>
                <a:gd name="T6" fmla="*/ 0 60000 65536"/>
                <a:gd name="T7" fmla="*/ 0 60000 65536"/>
                <a:gd name="T8" fmla="*/ 0 60000 65536"/>
                <a:gd name="T9" fmla="*/ 0 w 3286"/>
                <a:gd name="T10" fmla="*/ 0 h 1827"/>
                <a:gd name="T11" fmla="*/ 3286 w 3286"/>
                <a:gd name="T12" fmla="*/ 1827 h 182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286" h="1827">
                  <a:moveTo>
                    <a:pt x="3286" y="0"/>
                  </a:moveTo>
                  <a:lnTo>
                    <a:pt x="3286" y="1824"/>
                  </a:lnTo>
                  <a:lnTo>
                    <a:pt x="0" y="1827"/>
                  </a:lnTo>
                </a:path>
              </a:pathLst>
            </a:custGeom>
            <a:noFill/>
            <a:ln w="28575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1097" name="Group 47"/>
            <p:cNvGrpSpPr>
              <a:grpSpLocks/>
            </p:cNvGrpSpPr>
            <p:nvPr/>
          </p:nvGrpSpPr>
          <p:grpSpPr bwMode="auto">
            <a:xfrm>
              <a:off x="6578604" y="5425848"/>
              <a:ext cx="594902" cy="1179758"/>
              <a:chOff x="3456" y="1008"/>
              <a:chExt cx="1248" cy="2867"/>
            </a:xfrm>
          </p:grpSpPr>
          <p:grpSp>
            <p:nvGrpSpPr>
              <p:cNvPr id="1124" name="Group 30"/>
              <p:cNvGrpSpPr>
                <a:grpSpLocks/>
              </p:cNvGrpSpPr>
              <p:nvPr/>
            </p:nvGrpSpPr>
            <p:grpSpPr bwMode="auto">
              <a:xfrm>
                <a:off x="3456" y="1008"/>
                <a:ext cx="1248" cy="2736"/>
                <a:chOff x="3648" y="1728"/>
                <a:chExt cx="480" cy="960"/>
              </a:xfrm>
            </p:grpSpPr>
            <p:sp>
              <p:nvSpPr>
                <p:cNvPr id="1127" name="Oval 31"/>
                <p:cNvSpPr>
                  <a:spLocks noChangeArrowheads="1"/>
                </p:cNvSpPr>
                <p:nvPr/>
              </p:nvSpPr>
              <p:spPr bwMode="auto">
                <a:xfrm>
                  <a:off x="3648" y="1728"/>
                  <a:ext cx="480" cy="288"/>
                </a:xfrm>
                <a:prstGeom prst="ellipse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</a:pPr>
                  <a:endParaRPr lang="es-ES" altLang="es-ES" sz="180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128" name="Oval 32"/>
                <p:cNvSpPr>
                  <a:spLocks noChangeArrowheads="1"/>
                </p:cNvSpPr>
                <p:nvPr/>
              </p:nvSpPr>
              <p:spPr bwMode="auto">
                <a:xfrm>
                  <a:off x="3648" y="2400"/>
                  <a:ext cx="480" cy="288"/>
                </a:xfrm>
                <a:prstGeom prst="ellipse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</a:pPr>
                  <a:endParaRPr lang="es-ES" altLang="es-ES" sz="180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129" name="Rectangle 33"/>
                <p:cNvSpPr>
                  <a:spLocks noChangeArrowheads="1"/>
                </p:cNvSpPr>
                <p:nvPr/>
              </p:nvSpPr>
              <p:spPr bwMode="auto">
                <a:xfrm>
                  <a:off x="3648" y="1872"/>
                  <a:ext cx="480" cy="672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defRPr sz="11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</a:pPr>
                  <a:endParaRPr lang="es-ES" altLang="es-ES" sz="1800">
                    <a:latin typeface="Arial" panose="020B0604020202020204" pitchFamily="34" charset="0"/>
                  </a:endParaRPr>
                </a:p>
              </p:txBody>
            </p:sp>
          </p:grpSp>
          <p:sp>
            <p:nvSpPr>
              <p:cNvPr id="1125" name="Freeform 42"/>
              <p:cNvSpPr>
                <a:spLocks/>
              </p:cNvSpPr>
              <p:nvPr/>
            </p:nvSpPr>
            <p:spPr bwMode="auto">
              <a:xfrm>
                <a:off x="3456" y="3312"/>
                <a:ext cx="137" cy="563"/>
              </a:xfrm>
              <a:custGeom>
                <a:avLst/>
                <a:gdLst>
                  <a:gd name="T0" fmla="*/ 0 w 137"/>
                  <a:gd name="T1" fmla="*/ 0 h 563"/>
                  <a:gd name="T2" fmla="*/ 0 w 137"/>
                  <a:gd name="T3" fmla="*/ 563 h 563"/>
                  <a:gd name="T4" fmla="*/ 72 w 137"/>
                  <a:gd name="T5" fmla="*/ 561 h 563"/>
                  <a:gd name="T6" fmla="*/ 137 w 137"/>
                  <a:gd name="T7" fmla="*/ 278 h 5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7"/>
                  <a:gd name="T13" fmla="*/ 0 h 563"/>
                  <a:gd name="T14" fmla="*/ 137 w 137"/>
                  <a:gd name="T15" fmla="*/ 563 h 5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7" h="563">
                    <a:moveTo>
                      <a:pt x="0" y="0"/>
                    </a:moveTo>
                    <a:lnTo>
                      <a:pt x="0" y="563"/>
                    </a:lnTo>
                    <a:lnTo>
                      <a:pt x="72" y="561"/>
                    </a:lnTo>
                    <a:lnTo>
                      <a:pt x="137" y="278"/>
                    </a:lnTo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126" name="Freeform 43"/>
              <p:cNvSpPr>
                <a:spLocks/>
              </p:cNvSpPr>
              <p:nvPr/>
            </p:nvSpPr>
            <p:spPr bwMode="auto">
              <a:xfrm>
                <a:off x="4574" y="3360"/>
                <a:ext cx="130" cy="510"/>
              </a:xfrm>
              <a:custGeom>
                <a:avLst/>
                <a:gdLst>
                  <a:gd name="T0" fmla="*/ 130 w 130"/>
                  <a:gd name="T1" fmla="*/ 0 h 510"/>
                  <a:gd name="T2" fmla="*/ 130 w 130"/>
                  <a:gd name="T3" fmla="*/ 509 h 510"/>
                  <a:gd name="T4" fmla="*/ 46 w 130"/>
                  <a:gd name="T5" fmla="*/ 510 h 510"/>
                  <a:gd name="T6" fmla="*/ 0 w 130"/>
                  <a:gd name="T7" fmla="*/ 228 h 5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0"/>
                  <a:gd name="T13" fmla="*/ 0 h 510"/>
                  <a:gd name="T14" fmla="*/ 130 w 130"/>
                  <a:gd name="T15" fmla="*/ 510 h 5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0" h="510">
                    <a:moveTo>
                      <a:pt x="130" y="0"/>
                    </a:moveTo>
                    <a:lnTo>
                      <a:pt x="130" y="509"/>
                    </a:lnTo>
                    <a:lnTo>
                      <a:pt x="46" y="510"/>
                    </a:lnTo>
                    <a:lnTo>
                      <a:pt x="0" y="228"/>
                    </a:lnTo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cxnSp>
          <p:nvCxnSpPr>
            <p:cNvPr id="1098" name="Conector recto 1097"/>
            <p:cNvCxnSpPr/>
            <p:nvPr/>
          </p:nvCxnSpPr>
          <p:spPr>
            <a:xfrm>
              <a:off x="6890411" y="5334275"/>
              <a:ext cx="0" cy="21284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9" name="Conector recto 1098"/>
            <p:cNvCxnSpPr>
              <a:endCxn id="1138" idx="1"/>
            </p:cNvCxnSpPr>
            <p:nvPr/>
          </p:nvCxnSpPr>
          <p:spPr>
            <a:xfrm flipH="1" flipV="1">
              <a:off x="6276209" y="6153299"/>
              <a:ext cx="51266" cy="7361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0" name="Conector recto 1099"/>
            <p:cNvCxnSpPr/>
            <p:nvPr/>
          </p:nvCxnSpPr>
          <p:spPr>
            <a:xfrm>
              <a:off x="6314656" y="6162742"/>
              <a:ext cx="0" cy="17693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01" name="16 Grupo"/>
            <p:cNvGrpSpPr>
              <a:grpSpLocks/>
            </p:cNvGrpSpPr>
            <p:nvPr/>
          </p:nvGrpSpPr>
          <p:grpSpPr bwMode="auto">
            <a:xfrm rot="16200000">
              <a:off x="6381232" y="6247983"/>
              <a:ext cx="141550" cy="159068"/>
              <a:chOff x="1835696" y="1268760"/>
              <a:chExt cx="540000" cy="540000"/>
            </a:xfrm>
          </p:grpSpPr>
          <p:sp>
            <p:nvSpPr>
              <p:cNvPr id="1122" name="63 Elipse"/>
              <p:cNvSpPr/>
              <p:nvPr/>
            </p:nvSpPr>
            <p:spPr bwMode="auto">
              <a:xfrm>
                <a:off x="1835696" y="1268760"/>
                <a:ext cx="540000" cy="540000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63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s-ES">
                  <a:ln w="19050">
                    <a:solidFill>
                      <a:schemeClr val="tx1"/>
                    </a:solidFill>
                  </a:ln>
                  <a:latin typeface="Arial" charset="0"/>
                </a:endParaRPr>
              </a:p>
            </p:txBody>
          </p:sp>
          <p:sp>
            <p:nvSpPr>
              <p:cNvPr id="1123" name="64 Triángulo isósceles"/>
              <p:cNvSpPr>
                <a:spLocks noChangeArrowheads="1"/>
              </p:cNvSpPr>
              <p:nvPr/>
            </p:nvSpPr>
            <p:spPr bwMode="auto">
              <a:xfrm>
                <a:off x="1927020" y="1312276"/>
                <a:ext cx="359339" cy="361978"/>
              </a:xfrm>
              <a:prstGeom prst="triangle">
                <a:avLst>
                  <a:gd name="adj" fmla="val 50000"/>
                </a:avLst>
              </a:prstGeom>
              <a:solidFill>
                <a:srgbClr val="C00000"/>
              </a:solidFill>
              <a:ln w="952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n w="19050">
                    <a:solidFill>
                      <a:schemeClr val="tx1"/>
                    </a:solidFill>
                  </a:ln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102" name="AutoShape 50"/>
            <p:cNvSpPr>
              <a:spLocks noChangeArrowheads="1"/>
            </p:cNvSpPr>
            <p:nvPr/>
          </p:nvSpPr>
          <p:spPr bwMode="auto">
            <a:xfrm rot="10835597" flipV="1">
              <a:off x="7446316" y="6501748"/>
              <a:ext cx="51680" cy="87882"/>
            </a:xfrm>
            <a:prstGeom prst="triangle">
              <a:avLst>
                <a:gd name="adj" fmla="val 41667"/>
              </a:avLst>
            </a:prstGeom>
            <a:solidFill>
              <a:srgbClr val="00B050"/>
            </a:solidFill>
            <a:ln w="38100">
              <a:solidFill>
                <a:srgbClr val="00B05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1103" name="Rectangle 235"/>
            <p:cNvSpPr>
              <a:spLocks noChangeArrowheads="1"/>
            </p:cNvSpPr>
            <p:nvPr/>
          </p:nvSpPr>
          <p:spPr bwMode="auto">
            <a:xfrm>
              <a:off x="7351360" y="5419210"/>
              <a:ext cx="142397" cy="11533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r>
                <a:rPr lang="es-ES_tradnl" altLang="es-ES" sz="800" b="1" dirty="0"/>
                <a:t>ST</a:t>
              </a:r>
            </a:p>
          </p:txBody>
        </p:sp>
        <p:sp>
          <p:nvSpPr>
            <p:cNvPr id="1104" name="Rectangle 235"/>
            <p:cNvSpPr>
              <a:spLocks noChangeArrowheads="1"/>
            </p:cNvSpPr>
            <p:nvPr/>
          </p:nvSpPr>
          <p:spPr bwMode="auto">
            <a:xfrm>
              <a:off x="6804581" y="5441076"/>
              <a:ext cx="142396" cy="11533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r>
                <a:rPr lang="es-ES_tradnl" altLang="es-ES" sz="800" b="1" dirty="0"/>
                <a:t>ST</a:t>
              </a:r>
            </a:p>
          </p:txBody>
        </p:sp>
        <p:sp>
          <p:nvSpPr>
            <p:cNvPr id="1105" name="Rectangle 235"/>
            <p:cNvSpPr>
              <a:spLocks noChangeArrowheads="1"/>
            </p:cNvSpPr>
            <p:nvPr/>
          </p:nvSpPr>
          <p:spPr bwMode="auto">
            <a:xfrm>
              <a:off x="6788590" y="6403333"/>
              <a:ext cx="142396" cy="11533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r>
                <a:rPr lang="es-ES_tradnl" altLang="es-ES" sz="800" b="1" dirty="0"/>
                <a:t>ST</a:t>
              </a:r>
            </a:p>
          </p:txBody>
        </p:sp>
        <p:sp>
          <p:nvSpPr>
            <p:cNvPr id="1106" name="CuadroTexto 1105"/>
            <p:cNvSpPr txBox="1"/>
            <p:nvPr/>
          </p:nvSpPr>
          <p:spPr>
            <a:xfrm>
              <a:off x="6616084" y="6558474"/>
              <a:ext cx="18473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s-ES" sz="900" dirty="0"/>
            </a:p>
          </p:txBody>
        </p:sp>
        <p:sp>
          <p:nvSpPr>
            <p:cNvPr id="1107" name="CuadroTexto 1106"/>
            <p:cNvSpPr txBox="1"/>
            <p:nvPr/>
          </p:nvSpPr>
          <p:spPr>
            <a:xfrm>
              <a:off x="6619834" y="5562782"/>
              <a:ext cx="54854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900" dirty="0" err="1"/>
                <a:t>Estratif</a:t>
              </a:r>
              <a:r>
                <a:rPr lang="es-ES" sz="900" dirty="0"/>
                <a:t>.</a:t>
              </a:r>
            </a:p>
          </p:txBody>
        </p:sp>
        <p:sp>
          <p:nvSpPr>
            <p:cNvPr id="1108" name="Freeform 86"/>
            <p:cNvSpPr>
              <a:spLocks/>
            </p:cNvSpPr>
            <p:nvPr/>
          </p:nvSpPr>
          <p:spPr bwMode="auto">
            <a:xfrm rot="18217717">
              <a:off x="6368561" y="5529847"/>
              <a:ext cx="113969" cy="83426"/>
            </a:xfrm>
            <a:custGeom>
              <a:avLst/>
              <a:gdLst>
                <a:gd name="T0" fmla="*/ 0 w 139"/>
                <a:gd name="T1" fmla="*/ 1 h 1"/>
                <a:gd name="T2" fmla="*/ 139 w 139"/>
                <a:gd name="T3" fmla="*/ 0 h 1"/>
                <a:gd name="T4" fmla="*/ 0 60000 65536"/>
                <a:gd name="T5" fmla="*/ 0 60000 65536"/>
                <a:gd name="T6" fmla="*/ 0 w 139"/>
                <a:gd name="T7" fmla="*/ 0 h 1"/>
                <a:gd name="T8" fmla="*/ 139 w 139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39" h="1">
                  <a:moveTo>
                    <a:pt x="0" y="1"/>
                  </a:moveTo>
                  <a:lnTo>
                    <a:pt x="139" y="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/>
            </a:p>
          </p:txBody>
        </p:sp>
        <p:sp>
          <p:nvSpPr>
            <p:cNvPr id="1109" name="Rectangle 235"/>
            <p:cNvSpPr>
              <a:spLocks noChangeArrowheads="1"/>
            </p:cNvSpPr>
            <p:nvPr/>
          </p:nvSpPr>
          <p:spPr bwMode="auto">
            <a:xfrm>
              <a:off x="6348632" y="5391199"/>
              <a:ext cx="142396" cy="11533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r>
                <a:rPr lang="es-ES_tradnl" altLang="es-ES" sz="800" b="1" dirty="0"/>
                <a:t>ST</a:t>
              </a:r>
            </a:p>
          </p:txBody>
        </p:sp>
        <p:sp>
          <p:nvSpPr>
            <p:cNvPr id="1110" name="CuadroTexto 1109"/>
            <p:cNvSpPr txBox="1"/>
            <p:nvPr/>
          </p:nvSpPr>
          <p:spPr>
            <a:xfrm>
              <a:off x="6207158" y="6377179"/>
              <a:ext cx="43313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900" dirty="0" smtClean="0"/>
                <a:t>BDEP</a:t>
              </a:r>
              <a:endParaRPr lang="es-ES" sz="900" dirty="0"/>
            </a:p>
          </p:txBody>
        </p:sp>
        <p:sp>
          <p:nvSpPr>
            <p:cNvPr id="1111" name="CuadroTexto 1110"/>
            <p:cNvSpPr txBox="1"/>
            <p:nvPr/>
          </p:nvSpPr>
          <p:spPr>
            <a:xfrm>
              <a:off x="7222958" y="6021243"/>
              <a:ext cx="421910" cy="2308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s-ES" sz="900" dirty="0" smtClean="0"/>
                <a:t>BRET</a:t>
              </a:r>
              <a:endParaRPr lang="es-ES" sz="900" dirty="0"/>
            </a:p>
          </p:txBody>
        </p:sp>
        <p:cxnSp>
          <p:nvCxnSpPr>
            <p:cNvPr id="1112" name="Conector recto 1111"/>
            <p:cNvCxnSpPr/>
            <p:nvPr/>
          </p:nvCxnSpPr>
          <p:spPr>
            <a:xfrm flipH="1">
              <a:off x="4352019" y="6443366"/>
              <a:ext cx="1566062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3" name="Conector recto 1112"/>
            <p:cNvCxnSpPr/>
            <p:nvPr/>
          </p:nvCxnSpPr>
          <p:spPr>
            <a:xfrm flipH="1">
              <a:off x="4412487" y="6645049"/>
              <a:ext cx="1566062" cy="0"/>
            </a:xfrm>
            <a:prstGeom prst="line">
              <a:avLst/>
            </a:prstGeom>
            <a:ln w="28575"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4" name="Conector recto 1113">
              <a:extLst>
                <a:ext uri="{FF2B5EF4-FFF2-40B4-BE49-F238E27FC236}">
                  <a16:creationId xmlns:a16="http://schemas.microsoft.com/office/drawing/2014/main" id="{54C2A359-A0CB-41F4-B38C-EB177402381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88088" y="5345754"/>
              <a:ext cx="708269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5" name="Conector recto 1114"/>
            <p:cNvCxnSpPr/>
            <p:nvPr/>
          </p:nvCxnSpPr>
          <p:spPr>
            <a:xfrm>
              <a:off x="7445862" y="5642702"/>
              <a:ext cx="0" cy="377111"/>
            </a:xfrm>
            <a:prstGeom prst="line">
              <a:avLst/>
            </a:prstGeom>
            <a:ln w="28575"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6" name="Conector recto 1115"/>
            <p:cNvCxnSpPr/>
            <p:nvPr/>
          </p:nvCxnSpPr>
          <p:spPr>
            <a:xfrm flipH="1">
              <a:off x="7430840" y="5632235"/>
              <a:ext cx="161548" cy="0"/>
            </a:xfrm>
            <a:prstGeom prst="line">
              <a:avLst/>
            </a:prstGeom>
            <a:ln w="28575"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17" name="16 Grupo"/>
            <p:cNvGrpSpPr>
              <a:grpSpLocks/>
            </p:cNvGrpSpPr>
            <p:nvPr/>
          </p:nvGrpSpPr>
          <p:grpSpPr bwMode="auto">
            <a:xfrm rot="10979486">
              <a:off x="7385646" y="5821816"/>
              <a:ext cx="141550" cy="159068"/>
              <a:chOff x="1835696" y="1268760"/>
              <a:chExt cx="540000" cy="540000"/>
            </a:xfrm>
          </p:grpSpPr>
          <p:sp>
            <p:nvSpPr>
              <p:cNvPr id="1120" name="63 Elipse"/>
              <p:cNvSpPr/>
              <p:nvPr/>
            </p:nvSpPr>
            <p:spPr bwMode="auto">
              <a:xfrm>
                <a:off x="1835696" y="1268760"/>
                <a:ext cx="540000" cy="540000"/>
              </a:xfrm>
              <a:prstGeom prst="ellipse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63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s-ES">
                  <a:ln w="19050">
                    <a:solidFill>
                      <a:schemeClr val="tx1"/>
                    </a:solidFill>
                  </a:ln>
                  <a:latin typeface="Arial" charset="0"/>
                </a:endParaRPr>
              </a:p>
            </p:txBody>
          </p:sp>
          <p:sp>
            <p:nvSpPr>
              <p:cNvPr id="1121" name="64 Triángulo isósceles"/>
              <p:cNvSpPr>
                <a:spLocks noChangeArrowheads="1"/>
              </p:cNvSpPr>
              <p:nvPr/>
            </p:nvSpPr>
            <p:spPr bwMode="auto">
              <a:xfrm>
                <a:off x="1927020" y="1312276"/>
                <a:ext cx="359339" cy="361978"/>
              </a:xfrm>
              <a:prstGeom prst="triangle">
                <a:avLst>
                  <a:gd name="adj" fmla="val 50000"/>
                </a:avLst>
              </a:prstGeom>
              <a:solidFill>
                <a:srgbClr val="C00000"/>
              </a:solidFill>
              <a:ln w="9525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n w="19050">
                    <a:solidFill>
                      <a:schemeClr val="tx1"/>
                    </a:solidFill>
                  </a:ln>
                  <a:latin typeface="Arial" panose="020B0604020202020204" pitchFamily="34" charset="0"/>
                </a:endParaRPr>
              </a:p>
            </p:txBody>
          </p:sp>
        </p:grpSp>
        <p:cxnSp>
          <p:nvCxnSpPr>
            <p:cNvPr id="1118" name="Conector recto 1117"/>
            <p:cNvCxnSpPr/>
            <p:nvPr/>
          </p:nvCxnSpPr>
          <p:spPr>
            <a:xfrm>
              <a:off x="7443708" y="5544974"/>
              <a:ext cx="0" cy="133224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9" name="CuadroTexto 1118"/>
            <p:cNvSpPr txBox="1"/>
            <p:nvPr/>
          </p:nvSpPr>
          <p:spPr>
            <a:xfrm flipH="1">
              <a:off x="7158046" y="6539996"/>
              <a:ext cx="34657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800" dirty="0" smtClean="0"/>
                <a:t>Red</a:t>
              </a:r>
              <a:endParaRPr lang="es-ES" sz="800" dirty="0"/>
            </a:p>
          </p:txBody>
        </p:sp>
      </p:grpSp>
      <p:grpSp>
        <p:nvGrpSpPr>
          <p:cNvPr id="1154" name="Grupo 1153"/>
          <p:cNvGrpSpPr/>
          <p:nvPr/>
        </p:nvGrpSpPr>
        <p:grpSpPr>
          <a:xfrm>
            <a:off x="11068823" y="5314943"/>
            <a:ext cx="300583" cy="107755"/>
            <a:chOff x="2987557" y="5005787"/>
            <a:chExt cx="300583" cy="107755"/>
          </a:xfrm>
        </p:grpSpPr>
        <p:sp>
          <p:nvSpPr>
            <p:cNvPr id="1155" name="Rectángulo 1154">
              <a:extLst>
                <a:ext uri="{FF2B5EF4-FFF2-40B4-BE49-F238E27FC236}">
                  <a16:creationId xmlns:a16="http://schemas.microsoft.com/office/drawing/2014/main" id="{6A082EBA-C047-43E7-B51E-99FB9C212B75}"/>
                </a:ext>
              </a:extLst>
            </p:cNvPr>
            <p:cNvSpPr/>
            <p:nvPr/>
          </p:nvSpPr>
          <p:spPr>
            <a:xfrm flipH="1">
              <a:off x="2989572" y="5005787"/>
              <a:ext cx="298568" cy="10775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1156" name="Grupo 1155">
              <a:extLst>
                <a:ext uri="{FF2B5EF4-FFF2-40B4-BE49-F238E27FC236}">
                  <a16:creationId xmlns:a16="http://schemas.microsoft.com/office/drawing/2014/main" id="{0FF27053-8FB8-4086-839A-B735F9B1E557}"/>
                </a:ext>
              </a:extLst>
            </p:cNvPr>
            <p:cNvGrpSpPr/>
            <p:nvPr/>
          </p:nvGrpSpPr>
          <p:grpSpPr>
            <a:xfrm rot="10480833">
              <a:off x="2987557" y="5025708"/>
              <a:ext cx="299464" cy="67911"/>
              <a:chOff x="2523900" y="5652819"/>
              <a:chExt cx="819663" cy="323882"/>
            </a:xfrm>
          </p:grpSpPr>
          <p:cxnSp>
            <p:nvCxnSpPr>
              <p:cNvPr id="1157" name="Conector recto de flecha 1156">
                <a:extLst>
                  <a:ext uri="{FF2B5EF4-FFF2-40B4-BE49-F238E27FC236}">
                    <a16:creationId xmlns:a16="http://schemas.microsoft.com/office/drawing/2014/main" id="{39329A46-3F3F-42C0-8C96-A0CB808F0373}"/>
                  </a:ext>
                </a:extLst>
              </p:cNvPr>
              <p:cNvCxnSpPr/>
              <p:nvPr/>
            </p:nvCxnSpPr>
            <p:spPr>
              <a:xfrm>
                <a:off x="2801998" y="5652819"/>
                <a:ext cx="541565" cy="287155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8" name="Conector recto 1157">
                <a:extLst>
                  <a:ext uri="{FF2B5EF4-FFF2-40B4-BE49-F238E27FC236}">
                    <a16:creationId xmlns:a16="http://schemas.microsoft.com/office/drawing/2014/main" id="{85E13356-B1B7-4917-A265-76E1B966F4B5}"/>
                  </a:ext>
                </a:extLst>
              </p:cNvPr>
              <p:cNvCxnSpPr/>
              <p:nvPr/>
            </p:nvCxnSpPr>
            <p:spPr>
              <a:xfrm>
                <a:off x="2777341" y="5652833"/>
                <a:ext cx="277274" cy="32386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9" name="Conector recto 1158">
                <a:extLst>
                  <a:ext uri="{FF2B5EF4-FFF2-40B4-BE49-F238E27FC236}">
                    <a16:creationId xmlns:a16="http://schemas.microsoft.com/office/drawing/2014/main" id="{06752302-F53B-49F3-B371-4A81D1233A8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23900" y="5724018"/>
                <a:ext cx="530711" cy="24323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60" name="Rectángulo 1159"/>
          <p:cNvSpPr/>
          <p:nvPr/>
        </p:nvSpPr>
        <p:spPr>
          <a:xfrm>
            <a:off x="11377937" y="5293547"/>
            <a:ext cx="68498" cy="1563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1161" name="Grupo 1160"/>
          <p:cNvGrpSpPr/>
          <p:nvPr/>
        </p:nvGrpSpPr>
        <p:grpSpPr>
          <a:xfrm>
            <a:off x="10944018" y="3021298"/>
            <a:ext cx="300583" cy="107755"/>
            <a:chOff x="2987557" y="5005787"/>
            <a:chExt cx="300583" cy="107755"/>
          </a:xfrm>
        </p:grpSpPr>
        <p:sp>
          <p:nvSpPr>
            <p:cNvPr id="1162" name="Rectángulo 1161">
              <a:extLst>
                <a:ext uri="{FF2B5EF4-FFF2-40B4-BE49-F238E27FC236}">
                  <a16:creationId xmlns:a16="http://schemas.microsoft.com/office/drawing/2014/main" id="{6A082EBA-C047-43E7-B51E-99FB9C212B75}"/>
                </a:ext>
              </a:extLst>
            </p:cNvPr>
            <p:cNvSpPr/>
            <p:nvPr/>
          </p:nvSpPr>
          <p:spPr>
            <a:xfrm flipH="1">
              <a:off x="2989572" y="5005787"/>
              <a:ext cx="298568" cy="10775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1163" name="Grupo 1162">
              <a:extLst>
                <a:ext uri="{FF2B5EF4-FFF2-40B4-BE49-F238E27FC236}">
                  <a16:creationId xmlns:a16="http://schemas.microsoft.com/office/drawing/2014/main" id="{0FF27053-8FB8-4086-839A-B735F9B1E557}"/>
                </a:ext>
              </a:extLst>
            </p:cNvPr>
            <p:cNvGrpSpPr/>
            <p:nvPr/>
          </p:nvGrpSpPr>
          <p:grpSpPr>
            <a:xfrm rot="10480833">
              <a:off x="2987557" y="5025708"/>
              <a:ext cx="299464" cy="67911"/>
              <a:chOff x="2523900" y="5652819"/>
              <a:chExt cx="819663" cy="323882"/>
            </a:xfrm>
          </p:grpSpPr>
          <p:cxnSp>
            <p:nvCxnSpPr>
              <p:cNvPr id="1164" name="Conector recto de flecha 1163">
                <a:extLst>
                  <a:ext uri="{FF2B5EF4-FFF2-40B4-BE49-F238E27FC236}">
                    <a16:creationId xmlns:a16="http://schemas.microsoft.com/office/drawing/2014/main" id="{39329A46-3F3F-42C0-8C96-A0CB808F0373}"/>
                  </a:ext>
                </a:extLst>
              </p:cNvPr>
              <p:cNvCxnSpPr/>
              <p:nvPr/>
            </p:nvCxnSpPr>
            <p:spPr>
              <a:xfrm>
                <a:off x="2801998" y="5652819"/>
                <a:ext cx="541565" cy="287155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5" name="Conector recto 1164">
                <a:extLst>
                  <a:ext uri="{FF2B5EF4-FFF2-40B4-BE49-F238E27FC236}">
                    <a16:creationId xmlns:a16="http://schemas.microsoft.com/office/drawing/2014/main" id="{85E13356-B1B7-4917-A265-76E1B966F4B5}"/>
                  </a:ext>
                </a:extLst>
              </p:cNvPr>
              <p:cNvCxnSpPr/>
              <p:nvPr/>
            </p:nvCxnSpPr>
            <p:spPr>
              <a:xfrm>
                <a:off x="2777341" y="5652833"/>
                <a:ext cx="277274" cy="32386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6" name="Conector recto 1165">
                <a:extLst>
                  <a:ext uri="{FF2B5EF4-FFF2-40B4-BE49-F238E27FC236}">
                    <a16:creationId xmlns:a16="http://schemas.microsoft.com/office/drawing/2014/main" id="{06752302-F53B-49F3-B371-4A81D1233A8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23900" y="5724018"/>
                <a:ext cx="530711" cy="24323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67" name="Rectángulo 1166"/>
          <p:cNvSpPr/>
          <p:nvPr/>
        </p:nvSpPr>
        <p:spPr>
          <a:xfrm>
            <a:off x="11253132" y="2999902"/>
            <a:ext cx="68498" cy="1563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1168" name="Grupo 1167"/>
          <p:cNvGrpSpPr/>
          <p:nvPr/>
        </p:nvGrpSpPr>
        <p:grpSpPr>
          <a:xfrm>
            <a:off x="10915941" y="949808"/>
            <a:ext cx="300583" cy="107755"/>
            <a:chOff x="2987557" y="5005787"/>
            <a:chExt cx="300583" cy="107755"/>
          </a:xfrm>
        </p:grpSpPr>
        <p:sp>
          <p:nvSpPr>
            <p:cNvPr id="1169" name="Rectángulo 1168">
              <a:extLst>
                <a:ext uri="{FF2B5EF4-FFF2-40B4-BE49-F238E27FC236}">
                  <a16:creationId xmlns:a16="http://schemas.microsoft.com/office/drawing/2014/main" id="{6A082EBA-C047-43E7-B51E-99FB9C212B75}"/>
                </a:ext>
              </a:extLst>
            </p:cNvPr>
            <p:cNvSpPr/>
            <p:nvPr/>
          </p:nvSpPr>
          <p:spPr>
            <a:xfrm flipH="1">
              <a:off x="2989572" y="5005787"/>
              <a:ext cx="298568" cy="10775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1170" name="Grupo 1169">
              <a:extLst>
                <a:ext uri="{FF2B5EF4-FFF2-40B4-BE49-F238E27FC236}">
                  <a16:creationId xmlns:a16="http://schemas.microsoft.com/office/drawing/2014/main" id="{0FF27053-8FB8-4086-839A-B735F9B1E557}"/>
                </a:ext>
              </a:extLst>
            </p:cNvPr>
            <p:cNvGrpSpPr/>
            <p:nvPr/>
          </p:nvGrpSpPr>
          <p:grpSpPr>
            <a:xfrm rot="10480833">
              <a:off x="2987557" y="5025708"/>
              <a:ext cx="299464" cy="67911"/>
              <a:chOff x="2523900" y="5652819"/>
              <a:chExt cx="819663" cy="323882"/>
            </a:xfrm>
          </p:grpSpPr>
          <p:cxnSp>
            <p:nvCxnSpPr>
              <p:cNvPr id="1171" name="Conector recto de flecha 1170">
                <a:extLst>
                  <a:ext uri="{FF2B5EF4-FFF2-40B4-BE49-F238E27FC236}">
                    <a16:creationId xmlns:a16="http://schemas.microsoft.com/office/drawing/2014/main" id="{39329A46-3F3F-42C0-8C96-A0CB808F0373}"/>
                  </a:ext>
                </a:extLst>
              </p:cNvPr>
              <p:cNvCxnSpPr/>
              <p:nvPr/>
            </p:nvCxnSpPr>
            <p:spPr>
              <a:xfrm>
                <a:off x="2801998" y="5652819"/>
                <a:ext cx="541565" cy="287155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2" name="Conector recto 1171">
                <a:extLst>
                  <a:ext uri="{FF2B5EF4-FFF2-40B4-BE49-F238E27FC236}">
                    <a16:creationId xmlns:a16="http://schemas.microsoft.com/office/drawing/2014/main" id="{85E13356-B1B7-4917-A265-76E1B966F4B5}"/>
                  </a:ext>
                </a:extLst>
              </p:cNvPr>
              <p:cNvCxnSpPr/>
              <p:nvPr/>
            </p:nvCxnSpPr>
            <p:spPr>
              <a:xfrm>
                <a:off x="2777341" y="5652833"/>
                <a:ext cx="277274" cy="32386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3" name="Conector recto 1172">
                <a:extLst>
                  <a:ext uri="{FF2B5EF4-FFF2-40B4-BE49-F238E27FC236}">
                    <a16:creationId xmlns:a16="http://schemas.microsoft.com/office/drawing/2014/main" id="{06752302-F53B-49F3-B371-4A81D1233A8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23900" y="5724018"/>
                <a:ext cx="530711" cy="24323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74" name="Rectángulo 1173"/>
          <p:cNvSpPr/>
          <p:nvPr/>
        </p:nvSpPr>
        <p:spPr>
          <a:xfrm>
            <a:off x="11225055" y="928412"/>
            <a:ext cx="68498" cy="1563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75" name="Rectángulo 1174"/>
          <p:cNvSpPr/>
          <p:nvPr/>
        </p:nvSpPr>
        <p:spPr>
          <a:xfrm>
            <a:off x="4408864" y="4385208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1176" name="Conector recto 1175"/>
          <p:cNvCxnSpPr/>
          <p:nvPr/>
        </p:nvCxnSpPr>
        <p:spPr>
          <a:xfrm flipH="1">
            <a:off x="6476450" y="5026659"/>
            <a:ext cx="206195" cy="603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7" name="Conector recto 1176"/>
          <p:cNvCxnSpPr/>
          <p:nvPr/>
        </p:nvCxnSpPr>
        <p:spPr>
          <a:xfrm flipH="1">
            <a:off x="6373500" y="5716627"/>
            <a:ext cx="304152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78" name="Group 2"/>
          <p:cNvGrpSpPr>
            <a:grpSpLocks/>
          </p:cNvGrpSpPr>
          <p:nvPr/>
        </p:nvGrpSpPr>
        <p:grpSpPr bwMode="auto">
          <a:xfrm>
            <a:off x="6173072" y="5263799"/>
            <a:ext cx="168973" cy="299753"/>
            <a:chOff x="2926" y="2496"/>
            <a:chExt cx="290" cy="576"/>
          </a:xfrm>
        </p:grpSpPr>
        <p:sp>
          <p:nvSpPr>
            <p:cNvPr id="1179" name="Rectangle 3"/>
            <p:cNvSpPr>
              <a:spLocks noChangeArrowheads="1"/>
            </p:cNvSpPr>
            <p:nvPr/>
          </p:nvSpPr>
          <p:spPr bwMode="auto">
            <a:xfrm>
              <a:off x="2976" y="2496"/>
              <a:ext cx="48" cy="57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1180" name="Rectangle 4"/>
            <p:cNvSpPr>
              <a:spLocks noChangeArrowheads="1"/>
            </p:cNvSpPr>
            <p:nvPr/>
          </p:nvSpPr>
          <p:spPr bwMode="auto">
            <a:xfrm>
              <a:off x="3120" y="2496"/>
              <a:ext cx="48" cy="57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1181" name="Freeform 5"/>
            <p:cNvSpPr>
              <a:spLocks/>
            </p:cNvSpPr>
            <p:nvPr/>
          </p:nvSpPr>
          <p:spPr bwMode="auto">
            <a:xfrm>
              <a:off x="3024" y="2526"/>
              <a:ext cx="96" cy="258"/>
            </a:xfrm>
            <a:custGeom>
              <a:avLst/>
              <a:gdLst>
                <a:gd name="T0" fmla="*/ 0 w 96"/>
                <a:gd name="T1" fmla="*/ 0 h 258"/>
                <a:gd name="T2" fmla="*/ 88 w 96"/>
                <a:gd name="T3" fmla="*/ 258 h 258"/>
                <a:gd name="T4" fmla="*/ 96 w 96"/>
                <a:gd name="T5" fmla="*/ 258 h 258"/>
                <a:gd name="T6" fmla="*/ 0 60000 65536"/>
                <a:gd name="T7" fmla="*/ 0 60000 65536"/>
                <a:gd name="T8" fmla="*/ 0 60000 65536"/>
                <a:gd name="T9" fmla="*/ 0 w 96"/>
                <a:gd name="T10" fmla="*/ 0 h 258"/>
                <a:gd name="T11" fmla="*/ 96 w 96"/>
                <a:gd name="T12" fmla="*/ 258 h 25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6" h="258">
                  <a:moveTo>
                    <a:pt x="0" y="0"/>
                  </a:moveTo>
                  <a:lnTo>
                    <a:pt x="88" y="258"/>
                  </a:lnTo>
                  <a:lnTo>
                    <a:pt x="96" y="258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2" name="Freeform 6"/>
            <p:cNvSpPr>
              <a:spLocks/>
            </p:cNvSpPr>
            <p:nvPr/>
          </p:nvSpPr>
          <p:spPr bwMode="auto">
            <a:xfrm>
              <a:off x="3030" y="2782"/>
              <a:ext cx="82" cy="256"/>
            </a:xfrm>
            <a:custGeom>
              <a:avLst/>
              <a:gdLst>
                <a:gd name="T0" fmla="*/ 82 w 82"/>
                <a:gd name="T1" fmla="*/ 0 h 256"/>
                <a:gd name="T2" fmla="*/ 0 w 82"/>
                <a:gd name="T3" fmla="*/ 256 h 256"/>
                <a:gd name="T4" fmla="*/ 0 60000 65536"/>
                <a:gd name="T5" fmla="*/ 0 60000 65536"/>
                <a:gd name="T6" fmla="*/ 0 w 82"/>
                <a:gd name="T7" fmla="*/ 0 h 256"/>
                <a:gd name="T8" fmla="*/ 82 w 82"/>
                <a:gd name="T9" fmla="*/ 256 h 25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2" h="256">
                  <a:moveTo>
                    <a:pt x="82" y="0"/>
                  </a:moveTo>
                  <a:lnTo>
                    <a:pt x="0" y="256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3" name="Freeform 7"/>
            <p:cNvSpPr>
              <a:spLocks/>
            </p:cNvSpPr>
            <p:nvPr/>
          </p:nvSpPr>
          <p:spPr bwMode="auto">
            <a:xfrm>
              <a:off x="3032" y="2530"/>
              <a:ext cx="86" cy="256"/>
            </a:xfrm>
            <a:custGeom>
              <a:avLst/>
              <a:gdLst>
                <a:gd name="T0" fmla="*/ 86 w 86"/>
                <a:gd name="T1" fmla="*/ 0 h 256"/>
                <a:gd name="T2" fmla="*/ 0 w 86"/>
                <a:gd name="T3" fmla="*/ 256 h 256"/>
                <a:gd name="T4" fmla="*/ 4 w 86"/>
                <a:gd name="T5" fmla="*/ 252 h 256"/>
                <a:gd name="T6" fmla="*/ 0 60000 65536"/>
                <a:gd name="T7" fmla="*/ 0 60000 65536"/>
                <a:gd name="T8" fmla="*/ 0 60000 65536"/>
                <a:gd name="T9" fmla="*/ 0 w 86"/>
                <a:gd name="T10" fmla="*/ 0 h 256"/>
                <a:gd name="T11" fmla="*/ 86 w 86"/>
                <a:gd name="T12" fmla="*/ 256 h 2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256">
                  <a:moveTo>
                    <a:pt x="86" y="0"/>
                  </a:moveTo>
                  <a:lnTo>
                    <a:pt x="0" y="256"/>
                  </a:lnTo>
                  <a:lnTo>
                    <a:pt x="4" y="252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4" name="Freeform 8"/>
            <p:cNvSpPr>
              <a:spLocks/>
            </p:cNvSpPr>
            <p:nvPr/>
          </p:nvSpPr>
          <p:spPr bwMode="auto">
            <a:xfrm>
              <a:off x="3032" y="2786"/>
              <a:ext cx="86" cy="250"/>
            </a:xfrm>
            <a:custGeom>
              <a:avLst/>
              <a:gdLst>
                <a:gd name="T0" fmla="*/ 0 w 86"/>
                <a:gd name="T1" fmla="*/ 0 h 250"/>
                <a:gd name="T2" fmla="*/ 86 w 86"/>
                <a:gd name="T3" fmla="*/ 250 h 250"/>
                <a:gd name="T4" fmla="*/ 0 60000 65536"/>
                <a:gd name="T5" fmla="*/ 0 60000 65536"/>
                <a:gd name="T6" fmla="*/ 0 w 86"/>
                <a:gd name="T7" fmla="*/ 0 h 250"/>
                <a:gd name="T8" fmla="*/ 86 w 86"/>
                <a:gd name="T9" fmla="*/ 250 h 25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6" h="250">
                  <a:moveTo>
                    <a:pt x="0" y="0"/>
                  </a:moveTo>
                  <a:lnTo>
                    <a:pt x="86" y="25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5" name="Line 9"/>
            <p:cNvSpPr>
              <a:spLocks noChangeShapeType="1"/>
            </p:cNvSpPr>
            <p:nvPr/>
          </p:nvSpPr>
          <p:spPr bwMode="auto">
            <a:xfrm>
              <a:off x="3168" y="2544"/>
              <a:ext cx="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6" name="Freeform 10"/>
            <p:cNvSpPr>
              <a:spLocks/>
            </p:cNvSpPr>
            <p:nvPr/>
          </p:nvSpPr>
          <p:spPr bwMode="auto">
            <a:xfrm>
              <a:off x="3108" y="2546"/>
              <a:ext cx="108" cy="1"/>
            </a:xfrm>
            <a:custGeom>
              <a:avLst/>
              <a:gdLst>
                <a:gd name="T0" fmla="*/ 0 w 108"/>
                <a:gd name="T1" fmla="*/ 0 h 1"/>
                <a:gd name="T2" fmla="*/ 108 w 108"/>
                <a:gd name="T3" fmla="*/ 0 h 1"/>
                <a:gd name="T4" fmla="*/ 0 60000 65536"/>
                <a:gd name="T5" fmla="*/ 0 60000 65536"/>
                <a:gd name="T6" fmla="*/ 0 w 108"/>
                <a:gd name="T7" fmla="*/ 0 h 1"/>
                <a:gd name="T8" fmla="*/ 108 w 108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8" h="1">
                  <a:moveTo>
                    <a:pt x="0" y="0"/>
                  </a:moveTo>
                  <a:lnTo>
                    <a:pt x="108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7" name="Freeform 11"/>
            <p:cNvSpPr>
              <a:spLocks/>
            </p:cNvSpPr>
            <p:nvPr/>
          </p:nvSpPr>
          <p:spPr bwMode="auto">
            <a:xfrm>
              <a:off x="3110" y="3024"/>
              <a:ext cx="104" cy="1"/>
            </a:xfrm>
            <a:custGeom>
              <a:avLst/>
              <a:gdLst>
                <a:gd name="T0" fmla="*/ 0 w 104"/>
                <a:gd name="T1" fmla="*/ 0 h 1"/>
                <a:gd name="T2" fmla="*/ 104 w 104"/>
                <a:gd name="T3" fmla="*/ 0 h 1"/>
                <a:gd name="T4" fmla="*/ 0 60000 65536"/>
                <a:gd name="T5" fmla="*/ 0 60000 65536"/>
                <a:gd name="T6" fmla="*/ 0 w 104"/>
                <a:gd name="T7" fmla="*/ 0 h 1"/>
                <a:gd name="T8" fmla="*/ 104 w 10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4" h="1">
                  <a:moveTo>
                    <a:pt x="0" y="0"/>
                  </a:moveTo>
                  <a:lnTo>
                    <a:pt x="104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8" name="Freeform 12"/>
            <p:cNvSpPr>
              <a:spLocks/>
            </p:cNvSpPr>
            <p:nvPr/>
          </p:nvSpPr>
          <p:spPr bwMode="auto">
            <a:xfrm>
              <a:off x="2926" y="2542"/>
              <a:ext cx="108" cy="2"/>
            </a:xfrm>
            <a:custGeom>
              <a:avLst/>
              <a:gdLst>
                <a:gd name="T0" fmla="*/ 0 w 108"/>
                <a:gd name="T1" fmla="*/ 2 h 2"/>
                <a:gd name="T2" fmla="*/ 108 w 108"/>
                <a:gd name="T3" fmla="*/ 0 h 2"/>
                <a:gd name="T4" fmla="*/ 0 60000 65536"/>
                <a:gd name="T5" fmla="*/ 0 60000 65536"/>
                <a:gd name="T6" fmla="*/ 0 w 108"/>
                <a:gd name="T7" fmla="*/ 0 h 2"/>
                <a:gd name="T8" fmla="*/ 108 w 108"/>
                <a:gd name="T9" fmla="*/ 2 h 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8" h="2">
                  <a:moveTo>
                    <a:pt x="0" y="2"/>
                  </a:moveTo>
                  <a:lnTo>
                    <a:pt x="108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9" name="Freeform 13"/>
            <p:cNvSpPr>
              <a:spLocks/>
            </p:cNvSpPr>
            <p:nvPr/>
          </p:nvSpPr>
          <p:spPr bwMode="auto">
            <a:xfrm>
              <a:off x="2926" y="3024"/>
              <a:ext cx="112" cy="2"/>
            </a:xfrm>
            <a:custGeom>
              <a:avLst/>
              <a:gdLst>
                <a:gd name="T0" fmla="*/ 0 w 112"/>
                <a:gd name="T1" fmla="*/ 2 h 2"/>
                <a:gd name="T2" fmla="*/ 112 w 112"/>
                <a:gd name="T3" fmla="*/ 0 h 2"/>
                <a:gd name="T4" fmla="*/ 0 60000 65536"/>
                <a:gd name="T5" fmla="*/ 0 60000 65536"/>
                <a:gd name="T6" fmla="*/ 0 w 112"/>
                <a:gd name="T7" fmla="*/ 0 h 2"/>
                <a:gd name="T8" fmla="*/ 112 w 112"/>
                <a:gd name="T9" fmla="*/ 2 h 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12" h="2">
                  <a:moveTo>
                    <a:pt x="0" y="2"/>
                  </a:moveTo>
                  <a:lnTo>
                    <a:pt x="112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190" name="Freeform 26"/>
          <p:cNvSpPr>
            <a:spLocks/>
          </p:cNvSpPr>
          <p:nvPr/>
        </p:nvSpPr>
        <p:spPr bwMode="auto">
          <a:xfrm>
            <a:off x="5982751" y="5280292"/>
            <a:ext cx="216390" cy="561075"/>
          </a:xfrm>
          <a:custGeom>
            <a:avLst/>
            <a:gdLst>
              <a:gd name="T0" fmla="*/ 0 w 630"/>
              <a:gd name="T1" fmla="*/ 2147483646 h 348"/>
              <a:gd name="T2" fmla="*/ 0 w 630"/>
              <a:gd name="T3" fmla="*/ 0 h 348"/>
              <a:gd name="T4" fmla="*/ 2147483646 w 630"/>
              <a:gd name="T5" fmla="*/ 0 h 348"/>
              <a:gd name="T6" fmla="*/ 0 60000 65536"/>
              <a:gd name="T7" fmla="*/ 0 60000 65536"/>
              <a:gd name="T8" fmla="*/ 0 60000 65536"/>
              <a:gd name="T9" fmla="*/ 0 w 630"/>
              <a:gd name="T10" fmla="*/ 0 h 348"/>
              <a:gd name="T11" fmla="*/ 630 w 630"/>
              <a:gd name="T12" fmla="*/ 348 h 3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30" h="348">
                <a:moveTo>
                  <a:pt x="0" y="348"/>
                </a:moveTo>
                <a:lnTo>
                  <a:pt x="0" y="0"/>
                </a:lnTo>
                <a:lnTo>
                  <a:pt x="630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191" name="Freeform 27"/>
          <p:cNvSpPr>
            <a:spLocks/>
          </p:cNvSpPr>
          <p:nvPr/>
        </p:nvSpPr>
        <p:spPr bwMode="auto">
          <a:xfrm>
            <a:off x="6141184" y="5528526"/>
            <a:ext cx="63087" cy="525980"/>
          </a:xfrm>
          <a:custGeom>
            <a:avLst/>
            <a:gdLst>
              <a:gd name="T0" fmla="*/ 2147483646 w 343"/>
              <a:gd name="T1" fmla="*/ 2147483646 h 1064"/>
              <a:gd name="T2" fmla="*/ 2147483646 w 343"/>
              <a:gd name="T3" fmla="*/ 0 h 1064"/>
              <a:gd name="T4" fmla="*/ 0 w 343"/>
              <a:gd name="T5" fmla="*/ 2147483646 h 1064"/>
              <a:gd name="T6" fmla="*/ 0 60000 65536"/>
              <a:gd name="T7" fmla="*/ 0 60000 65536"/>
              <a:gd name="T8" fmla="*/ 0 60000 65536"/>
              <a:gd name="T9" fmla="*/ 0 w 343"/>
              <a:gd name="T10" fmla="*/ 0 h 1064"/>
              <a:gd name="T11" fmla="*/ 343 w 343"/>
              <a:gd name="T12" fmla="*/ 1064 h 10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43" h="1064">
                <a:moveTo>
                  <a:pt x="343" y="3"/>
                </a:moveTo>
                <a:lnTo>
                  <a:pt x="1" y="0"/>
                </a:lnTo>
                <a:lnTo>
                  <a:pt x="0" y="1064"/>
                </a:lnTo>
              </a:path>
            </a:pathLst>
          </a:custGeom>
          <a:noFill/>
          <a:ln w="28575">
            <a:solidFill>
              <a:schemeClr val="accent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192" name="Freeform 29"/>
          <p:cNvSpPr>
            <a:spLocks/>
          </p:cNvSpPr>
          <p:nvPr/>
        </p:nvSpPr>
        <p:spPr bwMode="auto">
          <a:xfrm>
            <a:off x="6338004" y="5017509"/>
            <a:ext cx="146111" cy="275496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193" name="Freeform 28"/>
          <p:cNvSpPr>
            <a:spLocks/>
          </p:cNvSpPr>
          <p:nvPr/>
        </p:nvSpPr>
        <p:spPr bwMode="auto">
          <a:xfrm flipV="1">
            <a:off x="7208168" y="5696495"/>
            <a:ext cx="328332" cy="423620"/>
          </a:xfrm>
          <a:custGeom>
            <a:avLst/>
            <a:gdLst>
              <a:gd name="T0" fmla="*/ 2147483646 w 3286"/>
              <a:gd name="T1" fmla="*/ 0 h 1827"/>
              <a:gd name="T2" fmla="*/ 2147483646 w 3286"/>
              <a:gd name="T3" fmla="*/ 2147483646 h 1827"/>
              <a:gd name="T4" fmla="*/ 0 w 3286"/>
              <a:gd name="T5" fmla="*/ 2147483646 h 1827"/>
              <a:gd name="T6" fmla="*/ 0 60000 65536"/>
              <a:gd name="T7" fmla="*/ 0 60000 65536"/>
              <a:gd name="T8" fmla="*/ 0 60000 65536"/>
              <a:gd name="T9" fmla="*/ 0 w 3286"/>
              <a:gd name="T10" fmla="*/ 0 h 1827"/>
              <a:gd name="T11" fmla="*/ 3286 w 3286"/>
              <a:gd name="T12" fmla="*/ 1827 h 18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86" h="1827">
                <a:moveTo>
                  <a:pt x="3286" y="0"/>
                </a:moveTo>
                <a:lnTo>
                  <a:pt x="3286" y="1824"/>
                </a:lnTo>
                <a:lnTo>
                  <a:pt x="0" y="1827"/>
                </a:lnTo>
              </a:path>
            </a:pathLst>
          </a:custGeom>
          <a:noFill/>
          <a:ln w="28575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1194" name="Group 47"/>
          <p:cNvGrpSpPr>
            <a:grpSpLocks/>
          </p:cNvGrpSpPr>
          <p:nvPr/>
        </p:nvGrpSpPr>
        <p:grpSpPr bwMode="auto">
          <a:xfrm>
            <a:off x="6643274" y="4811122"/>
            <a:ext cx="594902" cy="1179758"/>
            <a:chOff x="3456" y="1008"/>
            <a:chExt cx="1248" cy="2867"/>
          </a:xfrm>
        </p:grpSpPr>
        <p:grpSp>
          <p:nvGrpSpPr>
            <p:cNvPr id="1195" name="Group 30"/>
            <p:cNvGrpSpPr>
              <a:grpSpLocks/>
            </p:cNvGrpSpPr>
            <p:nvPr/>
          </p:nvGrpSpPr>
          <p:grpSpPr bwMode="auto">
            <a:xfrm>
              <a:off x="3456" y="1008"/>
              <a:ext cx="1248" cy="2736"/>
              <a:chOff x="3648" y="1728"/>
              <a:chExt cx="480" cy="960"/>
            </a:xfrm>
          </p:grpSpPr>
          <p:sp>
            <p:nvSpPr>
              <p:cNvPr id="1198" name="Oval 31"/>
              <p:cNvSpPr>
                <a:spLocks noChangeArrowheads="1"/>
              </p:cNvSpPr>
              <p:nvPr/>
            </p:nvSpPr>
            <p:spPr bwMode="auto">
              <a:xfrm>
                <a:off x="3648" y="1728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1199" name="Oval 32"/>
              <p:cNvSpPr>
                <a:spLocks noChangeArrowheads="1"/>
              </p:cNvSpPr>
              <p:nvPr/>
            </p:nvSpPr>
            <p:spPr bwMode="auto">
              <a:xfrm>
                <a:off x="3648" y="2400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1200" name="Rectangle 33"/>
              <p:cNvSpPr>
                <a:spLocks noChangeArrowheads="1"/>
              </p:cNvSpPr>
              <p:nvPr/>
            </p:nvSpPr>
            <p:spPr bwMode="auto">
              <a:xfrm>
                <a:off x="3648" y="1872"/>
                <a:ext cx="480" cy="672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196" name="Freeform 42"/>
            <p:cNvSpPr>
              <a:spLocks/>
            </p:cNvSpPr>
            <p:nvPr/>
          </p:nvSpPr>
          <p:spPr bwMode="auto">
            <a:xfrm>
              <a:off x="3456" y="3312"/>
              <a:ext cx="137" cy="563"/>
            </a:xfrm>
            <a:custGeom>
              <a:avLst/>
              <a:gdLst>
                <a:gd name="T0" fmla="*/ 0 w 137"/>
                <a:gd name="T1" fmla="*/ 0 h 563"/>
                <a:gd name="T2" fmla="*/ 0 w 137"/>
                <a:gd name="T3" fmla="*/ 563 h 563"/>
                <a:gd name="T4" fmla="*/ 72 w 137"/>
                <a:gd name="T5" fmla="*/ 561 h 563"/>
                <a:gd name="T6" fmla="*/ 137 w 137"/>
                <a:gd name="T7" fmla="*/ 278 h 56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7"/>
                <a:gd name="T13" fmla="*/ 0 h 563"/>
                <a:gd name="T14" fmla="*/ 137 w 137"/>
                <a:gd name="T15" fmla="*/ 563 h 56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7" h="563">
                  <a:moveTo>
                    <a:pt x="0" y="0"/>
                  </a:moveTo>
                  <a:lnTo>
                    <a:pt x="0" y="563"/>
                  </a:lnTo>
                  <a:lnTo>
                    <a:pt x="72" y="561"/>
                  </a:lnTo>
                  <a:lnTo>
                    <a:pt x="137" y="27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97" name="Freeform 43"/>
            <p:cNvSpPr>
              <a:spLocks/>
            </p:cNvSpPr>
            <p:nvPr/>
          </p:nvSpPr>
          <p:spPr bwMode="auto">
            <a:xfrm>
              <a:off x="4574" y="3360"/>
              <a:ext cx="130" cy="510"/>
            </a:xfrm>
            <a:custGeom>
              <a:avLst/>
              <a:gdLst>
                <a:gd name="T0" fmla="*/ 130 w 130"/>
                <a:gd name="T1" fmla="*/ 0 h 510"/>
                <a:gd name="T2" fmla="*/ 130 w 130"/>
                <a:gd name="T3" fmla="*/ 509 h 510"/>
                <a:gd name="T4" fmla="*/ 46 w 130"/>
                <a:gd name="T5" fmla="*/ 510 h 510"/>
                <a:gd name="T6" fmla="*/ 0 w 130"/>
                <a:gd name="T7" fmla="*/ 228 h 5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0"/>
                <a:gd name="T13" fmla="*/ 0 h 510"/>
                <a:gd name="T14" fmla="*/ 130 w 130"/>
                <a:gd name="T15" fmla="*/ 510 h 5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0" h="510">
                  <a:moveTo>
                    <a:pt x="130" y="0"/>
                  </a:moveTo>
                  <a:lnTo>
                    <a:pt x="130" y="509"/>
                  </a:lnTo>
                  <a:lnTo>
                    <a:pt x="46" y="510"/>
                  </a:lnTo>
                  <a:lnTo>
                    <a:pt x="0" y="22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1201" name="Conector recto 1200"/>
          <p:cNvCxnSpPr/>
          <p:nvPr/>
        </p:nvCxnSpPr>
        <p:spPr>
          <a:xfrm>
            <a:off x="6955081" y="4719549"/>
            <a:ext cx="0" cy="2128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2" name="Conector recto 1201"/>
          <p:cNvCxnSpPr>
            <a:endCxn id="1187" idx="1"/>
          </p:cNvCxnSpPr>
          <p:nvPr/>
        </p:nvCxnSpPr>
        <p:spPr>
          <a:xfrm flipH="1" flipV="1">
            <a:off x="6340879" y="5538573"/>
            <a:ext cx="51266" cy="7361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3" name="Conector recto 1202"/>
          <p:cNvCxnSpPr/>
          <p:nvPr/>
        </p:nvCxnSpPr>
        <p:spPr>
          <a:xfrm>
            <a:off x="6379326" y="5548016"/>
            <a:ext cx="0" cy="176938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04" name="16 Grupo"/>
          <p:cNvGrpSpPr>
            <a:grpSpLocks/>
          </p:cNvGrpSpPr>
          <p:nvPr/>
        </p:nvGrpSpPr>
        <p:grpSpPr bwMode="auto">
          <a:xfrm rot="16200000">
            <a:off x="6445902" y="5633257"/>
            <a:ext cx="141550" cy="159068"/>
            <a:chOff x="1835696" y="1268760"/>
            <a:chExt cx="540000" cy="540000"/>
          </a:xfrm>
        </p:grpSpPr>
        <p:sp>
          <p:nvSpPr>
            <p:cNvPr id="1205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1206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sp>
        <p:nvSpPr>
          <p:cNvPr id="1207" name="AutoShape 50"/>
          <p:cNvSpPr>
            <a:spLocks noChangeArrowheads="1"/>
          </p:cNvSpPr>
          <p:nvPr/>
        </p:nvSpPr>
        <p:spPr bwMode="auto">
          <a:xfrm rot="10835597" flipV="1">
            <a:off x="7510986" y="5887022"/>
            <a:ext cx="51680" cy="87882"/>
          </a:xfrm>
          <a:prstGeom prst="triangle">
            <a:avLst>
              <a:gd name="adj" fmla="val 41667"/>
            </a:avLst>
          </a:prstGeom>
          <a:solidFill>
            <a:srgbClr val="00B050"/>
          </a:solidFill>
          <a:ln w="38100">
            <a:solidFill>
              <a:srgbClr val="00B05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1208" name="Rectangle 235"/>
          <p:cNvSpPr>
            <a:spLocks noChangeArrowheads="1"/>
          </p:cNvSpPr>
          <p:nvPr/>
        </p:nvSpPr>
        <p:spPr bwMode="auto">
          <a:xfrm>
            <a:off x="6869251" y="4826350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1209" name="Rectangle 235"/>
          <p:cNvSpPr>
            <a:spLocks noChangeArrowheads="1"/>
          </p:cNvSpPr>
          <p:nvPr/>
        </p:nvSpPr>
        <p:spPr bwMode="auto">
          <a:xfrm>
            <a:off x="6853260" y="5788607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1210" name="CuadroTexto 1209"/>
          <p:cNvSpPr txBox="1"/>
          <p:nvPr/>
        </p:nvSpPr>
        <p:spPr>
          <a:xfrm>
            <a:off x="6680754" y="5943748"/>
            <a:ext cx="1847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sz="900" dirty="0"/>
          </a:p>
        </p:txBody>
      </p:sp>
      <p:sp>
        <p:nvSpPr>
          <p:cNvPr id="1211" name="CuadroTexto 1210"/>
          <p:cNvSpPr txBox="1"/>
          <p:nvPr/>
        </p:nvSpPr>
        <p:spPr>
          <a:xfrm>
            <a:off x="6684504" y="4948056"/>
            <a:ext cx="5485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err="1"/>
              <a:t>Estratif</a:t>
            </a:r>
            <a:r>
              <a:rPr lang="es-ES" sz="900" dirty="0"/>
              <a:t>.</a:t>
            </a:r>
          </a:p>
        </p:txBody>
      </p:sp>
      <p:sp>
        <p:nvSpPr>
          <p:cNvPr id="1212" name="Freeform 86"/>
          <p:cNvSpPr>
            <a:spLocks/>
          </p:cNvSpPr>
          <p:nvPr/>
        </p:nvSpPr>
        <p:spPr bwMode="auto">
          <a:xfrm rot="18217717">
            <a:off x="6433231" y="4915121"/>
            <a:ext cx="113969" cy="83426"/>
          </a:xfrm>
          <a:custGeom>
            <a:avLst/>
            <a:gdLst>
              <a:gd name="T0" fmla="*/ 0 w 139"/>
              <a:gd name="T1" fmla="*/ 1 h 1"/>
              <a:gd name="T2" fmla="*/ 139 w 139"/>
              <a:gd name="T3" fmla="*/ 0 h 1"/>
              <a:gd name="T4" fmla="*/ 0 60000 65536"/>
              <a:gd name="T5" fmla="*/ 0 60000 65536"/>
              <a:gd name="T6" fmla="*/ 0 w 139"/>
              <a:gd name="T7" fmla="*/ 0 h 1"/>
              <a:gd name="T8" fmla="*/ 139 w 139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9" h="1">
                <a:moveTo>
                  <a:pt x="0" y="1"/>
                </a:moveTo>
                <a:lnTo>
                  <a:pt x="139" y="0"/>
                </a:lnTo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pPr eaLnBrk="1" hangingPunct="1">
              <a:defRPr/>
            </a:pPr>
            <a:endParaRPr lang="es-ES"/>
          </a:p>
        </p:txBody>
      </p:sp>
      <p:sp>
        <p:nvSpPr>
          <p:cNvPr id="1213" name="Rectangle 235"/>
          <p:cNvSpPr>
            <a:spLocks noChangeArrowheads="1"/>
          </p:cNvSpPr>
          <p:nvPr/>
        </p:nvSpPr>
        <p:spPr bwMode="auto">
          <a:xfrm>
            <a:off x="6413302" y="4776473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1214" name="CuadroTexto 1213"/>
          <p:cNvSpPr txBox="1"/>
          <p:nvPr/>
        </p:nvSpPr>
        <p:spPr>
          <a:xfrm>
            <a:off x="6271828" y="5762453"/>
            <a:ext cx="43313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BDEP</a:t>
            </a:r>
            <a:endParaRPr lang="es-ES" sz="900" dirty="0"/>
          </a:p>
        </p:txBody>
      </p:sp>
      <p:cxnSp>
        <p:nvCxnSpPr>
          <p:cNvPr id="1215" name="Conector recto 1214"/>
          <p:cNvCxnSpPr/>
          <p:nvPr/>
        </p:nvCxnSpPr>
        <p:spPr>
          <a:xfrm flipH="1">
            <a:off x="4416689" y="5828640"/>
            <a:ext cx="1566062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6" name="Conector recto 1215"/>
          <p:cNvCxnSpPr/>
          <p:nvPr/>
        </p:nvCxnSpPr>
        <p:spPr>
          <a:xfrm flipH="1">
            <a:off x="4477157" y="6030323"/>
            <a:ext cx="1566062" cy="0"/>
          </a:xfrm>
          <a:prstGeom prst="line">
            <a:avLst/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7" name="Conector recto 1216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6952758" y="4731028"/>
            <a:ext cx="70826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8" name="CuadroTexto 1217"/>
          <p:cNvSpPr txBox="1"/>
          <p:nvPr/>
        </p:nvSpPr>
        <p:spPr>
          <a:xfrm flipH="1">
            <a:off x="7187323" y="5953330"/>
            <a:ext cx="3465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smtClean="0"/>
              <a:t>Red</a:t>
            </a:r>
            <a:endParaRPr lang="es-ES" sz="800" dirty="0"/>
          </a:p>
        </p:txBody>
      </p:sp>
      <p:grpSp>
        <p:nvGrpSpPr>
          <p:cNvPr id="1223" name="Grupo 1222"/>
          <p:cNvGrpSpPr/>
          <p:nvPr/>
        </p:nvGrpSpPr>
        <p:grpSpPr>
          <a:xfrm>
            <a:off x="6936262" y="5148878"/>
            <a:ext cx="300583" cy="107755"/>
            <a:chOff x="2987557" y="5005787"/>
            <a:chExt cx="300583" cy="107755"/>
          </a:xfrm>
        </p:grpSpPr>
        <p:sp>
          <p:nvSpPr>
            <p:cNvPr id="1224" name="Rectángulo 1223">
              <a:extLst>
                <a:ext uri="{FF2B5EF4-FFF2-40B4-BE49-F238E27FC236}">
                  <a16:creationId xmlns:a16="http://schemas.microsoft.com/office/drawing/2014/main" id="{6A082EBA-C047-43E7-B51E-99FB9C212B75}"/>
                </a:ext>
              </a:extLst>
            </p:cNvPr>
            <p:cNvSpPr/>
            <p:nvPr/>
          </p:nvSpPr>
          <p:spPr>
            <a:xfrm flipH="1">
              <a:off x="2989572" y="5005787"/>
              <a:ext cx="298568" cy="10775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1225" name="Grupo 1224">
              <a:extLst>
                <a:ext uri="{FF2B5EF4-FFF2-40B4-BE49-F238E27FC236}">
                  <a16:creationId xmlns:a16="http://schemas.microsoft.com/office/drawing/2014/main" id="{0FF27053-8FB8-4086-839A-B735F9B1E557}"/>
                </a:ext>
              </a:extLst>
            </p:cNvPr>
            <p:cNvGrpSpPr/>
            <p:nvPr/>
          </p:nvGrpSpPr>
          <p:grpSpPr>
            <a:xfrm rot="10480833">
              <a:off x="2987557" y="5025708"/>
              <a:ext cx="299464" cy="67911"/>
              <a:chOff x="2523900" y="5652819"/>
              <a:chExt cx="819663" cy="323882"/>
            </a:xfrm>
          </p:grpSpPr>
          <p:cxnSp>
            <p:nvCxnSpPr>
              <p:cNvPr id="1226" name="Conector recto de flecha 1225">
                <a:extLst>
                  <a:ext uri="{FF2B5EF4-FFF2-40B4-BE49-F238E27FC236}">
                    <a16:creationId xmlns:a16="http://schemas.microsoft.com/office/drawing/2014/main" id="{39329A46-3F3F-42C0-8C96-A0CB808F0373}"/>
                  </a:ext>
                </a:extLst>
              </p:cNvPr>
              <p:cNvCxnSpPr/>
              <p:nvPr/>
            </p:nvCxnSpPr>
            <p:spPr>
              <a:xfrm>
                <a:off x="2801998" y="5652819"/>
                <a:ext cx="541565" cy="287155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7" name="Conector recto 1226">
                <a:extLst>
                  <a:ext uri="{FF2B5EF4-FFF2-40B4-BE49-F238E27FC236}">
                    <a16:creationId xmlns:a16="http://schemas.microsoft.com/office/drawing/2014/main" id="{85E13356-B1B7-4917-A265-76E1B966F4B5}"/>
                  </a:ext>
                </a:extLst>
              </p:cNvPr>
              <p:cNvCxnSpPr/>
              <p:nvPr/>
            </p:nvCxnSpPr>
            <p:spPr>
              <a:xfrm>
                <a:off x="2777341" y="5652833"/>
                <a:ext cx="277274" cy="32386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8" name="Conector recto 1227">
                <a:extLst>
                  <a:ext uri="{FF2B5EF4-FFF2-40B4-BE49-F238E27FC236}">
                    <a16:creationId xmlns:a16="http://schemas.microsoft.com/office/drawing/2014/main" id="{06752302-F53B-49F3-B371-4A81D1233A8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23900" y="5724018"/>
                <a:ext cx="530711" cy="24323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29" name="Rectángulo 1228"/>
          <p:cNvSpPr/>
          <p:nvPr/>
        </p:nvSpPr>
        <p:spPr>
          <a:xfrm>
            <a:off x="7245376" y="5127482"/>
            <a:ext cx="68498" cy="1563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433" name="Conector recto 102"/>
          <p:cNvCxnSpPr/>
          <p:nvPr/>
        </p:nvCxnSpPr>
        <p:spPr>
          <a:xfrm rot="10800000">
            <a:off x="838095" y="663595"/>
            <a:ext cx="1992949" cy="2112"/>
          </a:xfrm>
          <a:prstGeom prst="bentConnector3">
            <a:avLst>
              <a:gd name="adj1" fmla="val 50000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1" name="Conector recto 102"/>
          <p:cNvCxnSpPr/>
          <p:nvPr/>
        </p:nvCxnSpPr>
        <p:spPr>
          <a:xfrm rot="10800000">
            <a:off x="808036" y="2832288"/>
            <a:ext cx="2037943" cy="4069"/>
          </a:xfrm>
          <a:prstGeom prst="bentConnector3">
            <a:avLst>
              <a:gd name="adj1" fmla="val 50000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6" name="Conector recto 102"/>
          <p:cNvCxnSpPr/>
          <p:nvPr/>
        </p:nvCxnSpPr>
        <p:spPr>
          <a:xfrm rot="10800000" flipV="1">
            <a:off x="4373308" y="628648"/>
            <a:ext cx="1993951" cy="6422"/>
          </a:xfrm>
          <a:prstGeom prst="bentConnector3">
            <a:avLst>
              <a:gd name="adj1" fmla="val 50000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1" name="Conector recto 102"/>
          <p:cNvCxnSpPr/>
          <p:nvPr/>
        </p:nvCxnSpPr>
        <p:spPr>
          <a:xfrm rot="10800000" flipV="1">
            <a:off x="8426363" y="659882"/>
            <a:ext cx="2060671" cy="3711"/>
          </a:xfrm>
          <a:prstGeom prst="bentConnector3">
            <a:avLst>
              <a:gd name="adj1" fmla="val 50000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6" name="Conector recto 102"/>
          <p:cNvCxnSpPr/>
          <p:nvPr/>
        </p:nvCxnSpPr>
        <p:spPr>
          <a:xfrm rot="10800000" flipV="1">
            <a:off x="522219" y="5121599"/>
            <a:ext cx="1984194" cy="3646"/>
          </a:xfrm>
          <a:prstGeom prst="bentConnector3">
            <a:avLst>
              <a:gd name="adj1" fmla="val 50000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1" name="Conector recto 102"/>
          <p:cNvCxnSpPr/>
          <p:nvPr/>
        </p:nvCxnSpPr>
        <p:spPr>
          <a:xfrm rot="10800000" flipV="1">
            <a:off x="4477158" y="4863817"/>
            <a:ext cx="1909101" cy="11738"/>
          </a:xfrm>
          <a:prstGeom prst="bentConnector3">
            <a:avLst>
              <a:gd name="adj1" fmla="val 50000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6" name="Conector recto 102"/>
          <p:cNvCxnSpPr/>
          <p:nvPr/>
        </p:nvCxnSpPr>
        <p:spPr>
          <a:xfrm rot="10800000" flipV="1">
            <a:off x="8610951" y="5061269"/>
            <a:ext cx="1989414" cy="1535"/>
          </a:xfrm>
          <a:prstGeom prst="bentConnector3">
            <a:avLst>
              <a:gd name="adj1" fmla="val 50000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1" name="Conector recto 102"/>
          <p:cNvCxnSpPr/>
          <p:nvPr/>
        </p:nvCxnSpPr>
        <p:spPr>
          <a:xfrm rot="10800000">
            <a:off x="8526377" y="2763903"/>
            <a:ext cx="1960657" cy="6159"/>
          </a:xfrm>
          <a:prstGeom prst="bentConnector3">
            <a:avLst>
              <a:gd name="adj1" fmla="val 50000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2" name="CuadroTexto 471"/>
          <p:cNvSpPr txBox="1"/>
          <p:nvPr/>
        </p:nvSpPr>
        <p:spPr>
          <a:xfrm>
            <a:off x="1357472" y="2039892"/>
            <a:ext cx="129234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 smtClean="0"/>
              <a:t>DepositoInterBombaRed</a:t>
            </a:r>
            <a:r>
              <a:rPr lang="es-ES" sz="800" dirty="0" smtClean="0"/>
              <a:t> *</a:t>
            </a:r>
            <a:endParaRPr lang="es-ES" sz="800" dirty="0"/>
          </a:p>
        </p:txBody>
      </p:sp>
      <p:sp>
        <p:nvSpPr>
          <p:cNvPr id="474" name="CuadroTexto 473"/>
          <p:cNvSpPr txBox="1"/>
          <p:nvPr/>
        </p:nvSpPr>
        <p:spPr>
          <a:xfrm>
            <a:off x="5215357" y="1988290"/>
            <a:ext cx="123783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 smtClean="0"/>
              <a:t>DepositoInterBombaAli</a:t>
            </a:r>
            <a:r>
              <a:rPr lang="es-ES" sz="800" dirty="0" smtClean="0"/>
              <a:t> *</a:t>
            </a:r>
            <a:endParaRPr lang="es-ES" sz="800" dirty="0"/>
          </a:p>
        </p:txBody>
      </p:sp>
      <p:sp>
        <p:nvSpPr>
          <p:cNvPr id="476" name="CuadroTexto 475"/>
          <p:cNvSpPr txBox="1"/>
          <p:nvPr/>
        </p:nvSpPr>
        <p:spPr>
          <a:xfrm>
            <a:off x="9431230" y="2003027"/>
            <a:ext cx="140936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 smtClean="0"/>
              <a:t>DepositoInterBombaAliResist</a:t>
            </a:r>
            <a:endParaRPr lang="es-ES" sz="800" dirty="0"/>
          </a:p>
        </p:txBody>
      </p:sp>
      <p:sp>
        <p:nvSpPr>
          <p:cNvPr id="477" name="CuadroTexto 476"/>
          <p:cNvSpPr txBox="1"/>
          <p:nvPr/>
        </p:nvSpPr>
        <p:spPr>
          <a:xfrm>
            <a:off x="1555048" y="4301668"/>
            <a:ext cx="137890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 smtClean="0"/>
              <a:t>DepositoInterBombaAliRet</a:t>
            </a:r>
            <a:r>
              <a:rPr lang="es-ES" sz="800" dirty="0" smtClean="0"/>
              <a:t> *</a:t>
            </a:r>
            <a:endParaRPr lang="es-ES" sz="800" dirty="0"/>
          </a:p>
        </p:txBody>
      </p:sp>
      <p:sp>
        <p:nvSpPr>
          <p:cNvPr id="478" name="CuadroTexto 477"/>
          <p:cNvSpPr txBox="1"/>
          <p:nvPr/>
        </p:nvSpPr>
        <p:spPr>
          <a:xfrm>
            <a:off x="9612268" y="4185529"/>
            <a:ext cx="16001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 smtClean="0"/>
              <a:t>DepositoInterBombaAliResistRet</a:t>
            </a:r>
            <a:endParaRPr lang="es-ES" sz="800" dirty="0"/>
          </a:p>
        </p:txBody>
      </p:sp>
      <p:sp>
        <p:nvSpPr>
          <p:cNvPr id="480" name="CuadroTexto 479"/>
          <p:cNvSpPr txBox="1"/>
          <p:nvPr/>
        </p:nvSpPr>
        <p:spPr>
          <a:xfrm>
            <a:off x="5565314" y="6275535"/>
            <a:ext cx="14975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 smtClean="0"/>
              <a:t>DepositoInterBombaRedResist</a:t>
            </a:r>
            <a:endParaRPr lang="es-ES" sz="800" dirty="0"/>
          </a:p>
        </p:txBody>
      </p:sp>
      <p:sp>
        <p:nvSpPr>
          <p:cNvPr id="481" name="CuadroTexto 480"/>
          <p:cNvSpPr txBox="1"/>
          <p:nvPr/>
        </p:nvSpPr>
        <p:spPr>
          <a:xfrm>
            <a:off x="1447759" y="6555204"/>
            <a:ext cx="145584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 smtClean="0"/>
              <a:t>DepositoInterBombaRedRet</a:t>
            </a:r>
            <a:r>
              <a:rPr lang="es-ES" sz="800" dirty="0" smtClean="0"/>
              <a:t>  *</a:t>
            </a:r>
            <a:endParaRPr lang="es-ES" sz="800" dirty="0"/>
          </a:p>
        </p:txBody>
      </p:sp>
      <p:sp>
        <p:nvSpPr>
          <p:cNvPr id="483" name="CuadroTexto 482"/>
          <p:cNvSpPr txBox="1"/>
          <p:nvPr/>
        </p:nvSpPr>
        <p:spPr>
          <a:xfrm>
            <a:off x="9510012" y="6597847"/>
            <a:ext cx="16049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 smtClean="0"/>
              <a:t>DepositoInterBombaRedResistRet</a:t>
            </a:r>
            <a:endParaRPr lang="es-ES" sz="800" dirty="0"/>
          </a:p>
        </p:txBody>
      </p:sp>
      <p:sp>
        <p:nvSpPr>
          <p:cNvPr id="484" name="CuadroTexto 483"/>
          <p:cNvSpPr txBox="1"/>
          <p:nvPr/>
        </p:nvSpPr>
        <p:spPr>
          <a:xfrm>
            <a:off x="37685" y="-94744"/>
            <a:ext cx="1251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Modificado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08606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29" name="Conector recto 428"/>
          <p:cNvCxnSpPr/>
          <p:nvPr/>
        </p:nvCxnSpPr>
        <p:spPr>
          <a:xfrm flipH="1" flipV="1">
            <a:off x="11178322" y="3196315"/>
            <a:ext cx="369128" cy="236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0" name="Rectángulo 429"/>
          <p:cNvSpPr/>
          <p:nvPr/>
        </p:nvSpPr>
        <p:spPr>
          <a:xfrm>
            <a:off x="8419814" y="2164807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431" name="Conector recto 430"/>
          <p:cNvCxnSpPr/>
          <p:nvPr/>
        </p:nvCxnSpPr>
        <p:spPr>
          <a:xfrm flipH="1">
            <a:off x="10128411" y="3496226"/>
            <a:ext cx="560191" cy="0"/>
          </a:xfrm>
          <a:prstGeom prst="line">
            <a:avLst/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2" name="Freeform 26"/>
          <p:cNvSpPr>
            <a:spLocks/>
          </p:cNvSpPr>
          <p:nvPr/>
        </p:nvSpPr>
        <p:spPr bwMode="auto">
          <a:xfrm>
            <a:off x="9993701" y="3059891"/>
            <a:ext cx="671382" cy="561075"/>
          </a:xfrm>
          <a:custGeom>
            <a:avLst/>
            <a:gdLst>
              <a:gd name="T0" fmla="*/ 0 w 630"/>
              <a:gd name="T1" fmla="*/ 2147483646 h 348"/>
              <a:gd name="T2" fmla="*/ 0 w 630"/>
              <a:gd name="T3" fmla="*/ 0 h 348"/>
              <a:gd name="T4" fmla="*/ 2147483646 w 630"/>
              <a:gd name="T5" fmla="*/ 0 h 348"/>
              <a:gd name="T6" fmla="*/ 0 60000 65536"/>
              <a:gd name="T7" fmla="*/ 0 60000 65536"/>
              <a:gd name="T8" fmla="*/ 0 60000 65536"/>
              <a:gd name="T9" fmla="*/ 0 w 630"/>
              <a:gd name="T10" fmla="*/ 0 h 348"/>
              <a:gd name="T11" fmla="*/ 630 w 630"/>
              <a:gd name="T12" fmla="*/ 348 h 3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30" h="348">
                <a:moveTo>
                  <a:pt x="0" y="348"/>
                </a:moveTo>
                <a:lnTo>
                  <a:pt x="0" y="0"/>
                </a:lnTo>
                <a:lnTo>
                  <a:pt x="630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433" name="Freeform 27"/>
          <p:cNvSpPr>
            <a:spLocks/>
          </p:cNvSpPr>
          <p:nvPr/>
        </p:nvSpPr>
        <p:spPr bwMode="auto">
          <a:xfrm>
            <a:off x="10128955" y="3497415"/>
            <a:ext cx="58364" cy="337879"/>
          </a:xfrm>
          <a:custGeom>
            <a:avLst/>
            <a:gdLst>
              <a:gd name="T0" fmla="*/ 2147483646 w 343"/>
              <a:gd name="T1" fmla="*/ 2147483646 h 1064"/>
              <a:gd name="T2" fmla="*/ 2147483646 w 343"/>
              <a:gd name="T3" fmla="*/ 0 h 1064"/>
              <a:gd name="T4" fmla="*/ 0 w 343"/>
              <a:gd name="T5" fmla="*/ 2147483646 h 1064"/>
              <a:gd name="T6" fmla="*/ 0 60000 65536"/>
              <a:gd name="T7" fmla="*/ 0 60000 65536"/>
              <a:gd name="T8" fmla="*/ 0 60000 65536"/>
              <a:gd name="T9" fmla="*/ 0 w 343"/>
              <a:gd name="T10" fmla="*/ 0 h 1064"/>
              <a:gd name="T11" fmla="*/ 343 w 343"/>
              <a:gd name="T12" fmla="*/ 1064 h 10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43" h="1064">
                <a:moveTo>
                  <a:pt x="343" y="3"/>
                </a:moveTo>
                <a:lnTo>
                  <a:pt x="1" y="0"/>
                </a:lnTo>
                <a:lnTo>
                  <a:pt x="0" y="1064"/>
                </a:lnTo>
              </a:path>
            </a:pathLst>
          </a:custGeom>
          <a:noFill/>
          <a:ln w="28575">
            <a:solidFill>
              <a:schemeClr val="accent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434" name="Freeform 28"/>
          <p:cNvSpPr>
            <a:spLocks/>
          </p:cNvSpPr>
          <p:nvPr/>
        </p:nvSpPr>
        <p:spPr bwMode="auto">
          <a:xfrm flipV="1">
            <a:off x="11219118" y="3476094"/>
            <a:ext cx="328332" cy="423620"/>
          </a:xfrm>
          <a:custGeom>
            <a:avLst/>
            <a:gdLst>
              <a:gd name="T0" fmla="*/ 2147483646 w 3286"/>
              <a:gd name="T1" fmla="*/ 0 h 1827"/>
              <a:gd name="T2" fmla="*/ 2147483646 w 3286"/>
              <a:gd name="T3" fmla="*/ 2147483646 h 1827"/>
              <a:gd name="T4" fmla="*/ 0 w 3286"/>
              <a:gd name="T5" fmla="*/ 2147483646 h 1827"/>
              <a:gd name="T6" fmla="*/ 0 60000 65536"/>
              <a:gd name="T7" fmla="*/ 0 60000 65536"/>
              <a:gd name="T8" fmla="*/ 0 60000 65536"/>
              <a:gd name="T9" fmla="*/ 0 w 3286"/>
              <a:gd name="T10" fmla="*/ 0 h 1827"/>
              <a:gd name="T11" fmla="*/ 3286 w 3286"/>
              <a:gd name="T12" fmla="*/ 1827 h 18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86" h="1827">
                <a:moveTo>
                  <a:pt x="3286" y="0"/>
                </a:moveTo>
                <a:lnTo>
                  <a:pt x="3286" y="1824"/>
                </a:lnTo>
                <a:lnTo>
                  <a:pt x="0" y="1827"/>
                </a:lnTo>
              </a:path>
            </a:pathLst>
          </a:custGeom>
          <a:noFill/>
          <a:ln w="28575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435" name="Group 47"/>
          <p:cNvGrpSpPr>
            <a:grpSpLocks/>
          </p:cNvGrpSpPr>
          <p:nvPr/>
        </p:nvGrpSpPr>
        <p:grpSpPr bwMode="auto">
          <a:xfrm>
            <a:off x="10642240" y="2575277"/>
            <a:ext cx="594902" cy="1179758"/>
            <a:chOff x="3456" y="1008"/>
            <a:chExt cx="1248" cy="2867"/>
          </a:xfrm>
        </p:grpSpPr>
        <p:grpSp>
          <p:nvGrpSpPr>
            <p:cNvPr id="436" name="Group 30"/>
            <p:cNvGrpSpPr>
              <a:grpSpLocks/>
            </p:cNvGrpSpPr>
            <p:nvPr/>
          </p:nvGrpSpPr>
          <p:grpSpPr bwMode="auto">
            <a:xfrm>
              <a:off x="3456" y="1008"/>
              <a:ext cx="1248" cy="2736"/>
              <a:chOff x="3648" y="1728"/>
              <a:chExt cx="480" cy="960"/>
            </a:xfrm>
          </p:grpSpPr>
          <p:sp>
            <p:nvSpPr>
              <p:cNvPr id="439" name="Oval 31"/>
              <p:cNvSpPr>
                <a:spLocks noChangeArrowheads="1"/>
              </p:cNvSpPr>
              <p:nvPr/>
            </p:nvSpPr>
            <p:spPr bwMode="auto">
              <a:xfrm>
                <a:off x="3648" y="1728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440" name="Oval 32"/>
              <p:cNvSpPr>
                <a:spLocks noChangeArrowheads="1"/>
              </p:cNvSpPr>
              <p:nvPr/>
            </p:nvSpPr>
            <p:spPr bwMode="auto">
              <a:xfrm>
                <a:off x="3648" y="2400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441" name="Rectangle 33"/>
              <p:cNvSpPr>
                <a:spLocks noChangeArrowheads="1"/>
              </p:cNvSpPr>
              <p:nvPr/>
            </p:nvSpPr>
            <p:spPr bwMode="auto">
              <a:xfrm>
                <a:off x="3648" y="1872"/>
                <a:ext cx="480" cy="672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437" name="Freeform 42"/>
            <p:cNvSpPr>
              <a:spLocks/>
            </p:cNvSpPr>
            <p:nvPr/>
          </p:nvSpPr>
          <p:spPr bwMode="auto">
            <a:xfrm>
              <a:off x="3456" y="3312"/>
              <a:ext cx="137" cy="563"/>
            </a:xfrm>
            <a:custGeom>
              <a:avLst/>
              <a:gdLst>
                <a:gd name="T0" fmla="*/ 0 w 137"/>
                <a:gd name="T1" fmla="*/ 0 h 563"/>
                <a:gd name="T2" fmla="*/ 0 w 137"/>
                <a:gd name="T3" fmla="*/ 563 h 563"/>
                <a:gd name="T4" fmla="*/ 72 w 137"/>
                <a:gd name="T5" fmla="*/ 561 h 563"/>
                <a:gd name="T6" fmla="*/ 137 w 137"/>
                <a:gd name="T7" fmla="*/ 278 h 56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7"/>
                <a:gd name="T13" fmla="*/ 0 h 563"/>
                <a:gd name="T14" fmla="*/ 137 w 137"/>
                <a:gd name="T15" fmla="*/ 563 h 56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7" h="563">
                  <a:moveTo>
                    <a:pt x="0" y="0"/>
                  </a:moveTo>
                  <a:lnTo>
                    <a:pt x="0" y="563"/>
                  </a:lnTo>
                  <a:lnTo>
                    <a:pt x="72" y="561"/>
                  </a:lnTo>
                  <a:lnTo>
                    <a:pt x="137" y="27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38" name="Freeform 43"/>
            <p:cNvSpPr>
              <a:spLocks/>
            </p:cNvSpPr>
            <p:nvPr/>
          </p:nvSpPr>
          <p:spPr bwMode="auto">
            <a:xfrm>
              <a:off x="4574" y="3360"/>
              <a:ext cx="130" cy="510"/>
            </a:xfrm>
            <a:custGeom>
              <a:avLst/>
              <a:gdLst>
                <a:gd name="T0" fmla="*/ 130 w 130"/>
                <a:gd name="T1" fmla="*/ 0 h 510"/>
                <a:gd name="T2" fmla="*/ 130 w 130"/>
                <a:gd name="T3" fmla="*/ 509 h 510"/>
                <a:gd name="T4" fmla="*/ 46 w 130"/>
                <a:gd name="T5" fmla="*/ 510 h 510"/>
                <a:gd name="T6" fmla="*/ 0 w 130"/>
                <a:gd name="T7" fmla="*/ 228 h 5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0"/>
                <a:gd name="T13" fmla="*/ 0 h 510"/>
                <a:gd name="T14" fmla="*/ 130 w 130"/>
                <a:gd name="T15" fmla="*/ 510 h 5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0" h="510">
                  <a:moveTo>
                    <a:pt x="130" y="0"/>
                  </a:moveTo>
                  <a:lnTo>
                    <a:pt x="130" y="509"/>
                  </a:lnTo>
                  <a:lnTo>
                    <a:pt x="46" y="510"/>
                  </a:lnTo>
                  <a:lnTo>
                    <a:pt x="0" y="22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442" name="Conector recto 441"/>
          <p:cNvCxnSpPr/>
          <p:nvPr/>
        </p:nvCxnSpPr>
        <p:spPr>
          <a:xfrm>
            <a:off x="10966031" y="2499148"/>
            <a:ext cx="0" cy="2128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3" name="AutoShape 50"/>
          <p:cNvSpPr>
            <a:spLocks noChangeArrowheads="1"/>
          </p:cNvSpPr>
          <p:nvPr/>
        </p:nvSpPr>
        <p:spPr bwMode="auto">
          <a:xfrm rot="10835597" flipV="1">
            <a:off x="11521936" y="3666621"/>
            <a:ext cx="51680" cy="87882"/>
          </a:xfrm>
          <a:prstGeom prst="triangle">
            <a:avLst>
              <a:gd name="adj" fmla="val 41667"/>
            </a:avLst>
          </a:prstGeom>
          <a:solidFill>
            <a:srgbClr val="00B050"/>
          </a:solidFill>
          <a:ln w="38100">
            <a:solidFill>
              <a:srgbClr val="FFC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444" name="Rectangle 235"/>
          <p:cNvSpPr>
            <a:spLocks noChangeArrowheads="1"/>
          </p:cNvSpPr>
          <p:nvPr/>
        </p:nvSpPr>
        <p:spPr bwMode="auto">
          <a:xfrm>
            <a:off x="11426980" y="2584083"/>
            <a:ext cx="142397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445" name="Rectangle 235"/>
          <p:cNvSpPr>
            <a:spLocks noChangeArrowheads="1"/>
          </p:cNvSpPr>
          <p:nvPr/>
        </p:nvSpPr>
        <p:spPr bwMode="auto">
          <a:xfrm>
            <a:off x="10880201" y="2605949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446" name="Rectangle 235"/>
          <p:cNvSpPr>
            <a:spLocks noChangeArrowheads="1"/>
          </p:cNvSpPr>
          <p:nvPr/>
        </p:nvSpPr>
        <p:spPr bwMode="auto">
          <a:xfrm>
            <a:off x="10864210" y="3568206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448" name="CuadroTexto 447"/>
          <p:cNvSpPr txBox="1"/>
          <p:nvPr/>
        </p:nvSpPr>
        <p:spPr>
          <a:xfrm>
            <a:off x="10695454" y="2727655"/>
            <a:ext cx="5485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err="1"/>
              <a:t>Estratif</a:t>
            </a:r>
            <a:r>
              <a:rPr lang="es-ES" sz="900" dirty="0"/>
              <a:t>.</a:t>
            </a:r>
          </a:p>
        </p:txBody>
      </p:sp>
      <p:sp>
        <p:nvSpPr>
          <p:cNvPr id="449" name="CuadroTexto 448"/>
          <p:cNvSpPr txBox="1"/>
          <p:nvPr/>
        </p:nvSpPr>
        <p:spPr>
          <a:xfrm>
            <a:off x="11298578" y="3186116"/>
            <a:ext cx="421910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sz="900" dirty="0" smtClean="0"/>
              <a:t>BRET</a:t>
            </a:r>
            <a:endParaRPr lang="es-ES" sz="900" dirty="0"/>
          </a:p>
        </p:txBody>
      </p:sp>
      <p:cxnSp>
        <p:nvCxnSpPr>
          <p:cNvPr id="450" name="Conector recto 449"/>
          <p:cNvCxnSpPr/>
          <p:nvPr/>
        </p:nvCxnSpPr>
        <p:spPr>
          <a:xfrm flipH="1">
            <a:off x="11557749" y="3880957"/>
            <a:ext cx="174434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1" name="Conector recto 450"/>
          <p:cNvCxnSpPr/>
          <p:nvPr/>
        </p:nvCxnSpPr>
        <p:spPr>
          <a:xfrm flipH="1">
            <a:off x="8427639" y="3608239"/>
            <a:ext cx="1566062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2" name="Conector recto 451"/>
          <p:cNvCxnSpPr/>
          <p:nvPr/>
        </p:nvCxnSpPr>
        <p:spPr>
          <a:xfrm flipH="1">
            <a:off x="8488107" y="3809922"/>
            <a:ext cx="1566062" cy="0"/>
          </a:xfrm>
          <a:prstGeom prst="line">
            <a:avLst/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3" name="Conector recto 452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10963708" y="2510627"/>
            <a:ext cx="70826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4" name="Conector recto 453"/>
          <p:cNvCxnSpPr/>
          <p:nvPr/>
        </p:nvCxnSpPr>
        <p:spPr>
          <a:xfrm>
            <a:off x="11521482" y="2807575"/>
            <a:ext cx="0" cy="377111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5" name="Conector recto 454"/>
          <p:cNvCxnSpPr/>
          <p:nvPr/>
        </p:nvCxnSpPr>
        <p:spPr>
          <a:xfrm flipH="1">
            <a:off x="11506460" y="2797108"/>
            <a:ext cx="161548" cy="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6" name="16 Grupo"/>
          <p:cNvGrpSpPr>
            <a:grpSpLocks/>
          </p:cNvGrpSpPr>
          <p:nvPr/>
        </p:nvGrpSpPr>
        <p:grpSpPr bwMode="auto">
          <a:xfrm rot="10979486">
            <a:off x="11461266" y="2986689"/>
            <a:ext cx="141550" cy="159068"/>
            <a:chOff x="1835696" y="1268760"/>
            <a:chExt cx="540000" cy="540000"/>
          </a:xfrm>
        </p:grpSpPr>
        <p:sp>
          <p:nvSpPr>
            <p:cNvPr id="457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458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cxnSp>
        <p:nvCxnSpPr>
          <p:cNvPr id="459" name="Conector recto 458"/>
          <p:cNvCxnSpPr/>
          <p:nvPr/>
        </p:nvCxnSpPr>
        <p:spPr>
          <a:xfrm>
            <a:off x="11519328" y="2709847"/>
            <a:ext cx="0" cy="133224"/>
          </a:xfrm>
          <a:prstGeom prst="line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4" name="Group 52"/>
          <p:cNvGrpSpPr>
            <a:grpSpLocks/>
          </p:cNvGrpSpPr>
          <p:nvPr/>
        </p:nvGrpSpPr>
        <p:grpSpPr bwMode="auto">
          <a:xfrm>
            <a:off x="10658167" y="3061092"/>
            <a:ext cx="403049" cy="435134"/>
            <a:chOff x="1007" y="2631"/>
            <a:chExt cx="529" cy="437"/>
          </a:xfrm>
        </p:grpSpPr>
        <p:sp>
          <p:nvSpPr>
            <p:cNvPr id="465" name="Freeform 53"/>
            <p:cNvSpPr>
              <a:spLocks/>
            </p:cNvSpPr>
            <p:nvPr/>
          </p:nvSpPr>
          <p:spPr bwMode="auto">
            <a:xfrm>
              <a:off x="1010" y="2847"/>
              <a:ext cx="526" cy="221"/>
            </a:xfrm>
            <a:custGeom>
              <a:avLst/>
              <a:gdLst>
                <a:gd name="T0" fmla="*/ 484 w 526"/>
                <a:gd name="T1" fmla="*/ 0 h 221"/>
                <a:gd name="T2" fmla="*/ 526 w 526"/>
                <a:gd name="T3" fmla="*/ 14 h 221"/>
                <a:gd name="T4" fmla="*/ 190 w 526"/>
                <a:gd name="T5" fmla="*/ 87 h 221"/>
                <a:gd name="T6" fmla="*/ 526 w 526"/>
                <a:gd name="T7" fmla="*/ 161 h 221"/>
                <a:gd name="T8" fmla="*/ 190 w 526"/>
                <a:gd name="T9" fmla="*/ 221 h 221"/>
                <a:gd name="T10" fmla="*/ 0 w 526"/>
                <a:gd name="T11" fmla="*/ 221 h 2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26"/>
                <a:gd name="T19" fmla="*/ 0 h 221"/>
                <a:gd name="T20" fmla="*/ 526 w 526"/>
                <a:gd name="T21" fmla="*/ 221 h 2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26" h="221">
                  <a:moveTo>
                    <a:pt x="484" y="0"/>
                  </a:moveTo>
                  <a:lnTo>
                    <a:pt x="526" y="14"/>
                  </a:lnTo>
                  <a:lnTo>
                    <a:pt x="190" y="87"/>
                  </a:lnTo>
                  <a:lnTo>
                    <a:pt x="526" y="161"/>
                  </a:lnTo>
                  <a:lnTo>
                    <a:pt x="190" y="221"/>
                  </a:lnTo>
                  <a:lnTo>
                    <a:pt x="0" y="221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66" name="Freeform 54"/>
            <p:cNvSpPr>
              <a:spLocks/>
            </p:cNvSpPr>
            <p:nvPr/>
          </p:nvSpPr>
          <p:spPr bwMode="auto">
            <a:xfrm>
              <a:off x="1007" y="2631"/>
              <a:ext cx="529" cy="228"/>
            </a:xfrm>
            <a:custGeom>
              <a:avLst/>
              <a:gdLst>
                <a:gd name="T0" fmla="*/ 0 w 529"/>
                <a:gd name="T1" fmla="*/ 0 h 228"/>
                <a:gd name="T2" fmla="*/ 193 w 529"/>
                <a:gd name="T3" fmla="*/ 0 h 228"/>
                <a:gd name="T4" fmla="*/ 529 w 529"/>
                <a:gd name="T5" fmla="*/ 57 h 228"/>
                <a:gd name="T6" fmla="*/ 195 w 529"/>
                <a:gd name="T7" fmla="*/ 144 h 228"/>
                <a:gd name="T8" fmla="*/ 523 w 529"/>
                <a:gd name="T9" fmla="*/ 228 h 2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9"/>
                <a:gd name="T16" fmla="*/ 0 h 228"/>
                <a:gd name="T17" fmla="*/ 529 w 529"/>
                <a:gd name="T18" fmla="*/ 228 h 2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9" h="228">
                  <a:moveTo>
                    <a:pt x="0" y="0"/>
                  </a:moveTo>
                  <a:lnTo>
                    <a:pt x="193" y="0"/>
                  </a:lnTo>
                  <a:lnTo>
                    <a:pt x="529" y="57"/>
                  </a:lnTo>
                  <a:lnTo>
                    <a:pt x="195" y="144"/>
                  </a:lnTo>
                  <a:lnTo>
                    <a:pt x="523" y="228"/>
                  </a:lnTo>
                </a:path>
              </a:pathLst>
            </a:cu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468" name="Grupo 467"/>
          <p:cNvGrpSpPr/>
          <p:nvPr/>
        </p:nvGrpSpPr>
        <p:grpSpPr>
          <a:xfrm>
            <a:off x="10950291" y="2913033"/>
            <a:ext cx="300583" cy="107755"/>
            <a:chOff x="2987557" y="5005787"/>
            <a:chExt cx="300583" cy="107755"/>
          </a:xfrm>
        </p:grpSpPr>
        <p:sp>
          <p:nvSpPr>
            <p:cNvPr id="469" name="Rectángulo 468">
              <a:extLst>
                <a:ext uri="{FF2B5EF4-FFF2-40B4-BE49-F238E27FC236}">
                  <a16:creationId xmlns:a16="http://schemas.microsoft.com/office/drawing/2014/main" id="{6A082EBA-C047-43E7-B51E-99FB9C212B75}"/>
                </a:ext>
              </a:extLst>
            </p:cNvPr>
            <p:cNvSpPr/>
            <p:nvPr/>
          </p:nvSpPr>
          <p:spPr>
            <a:xfrm flipH="1">
              <a:off x="2989572" y="5005787"/>
              <a:ext cx="298568" cy="10775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470" name="Grupo 469">
              <a:extLst>
                <a:ext uri="{FF2B5EF4-FFF2-40B4-BE49-F238E27FC236}">
                  <a16:creationId xmlns:a16="http://schemas.microsoft.com/office/drawing/2014/main" id="{0FF27053-8FB8-4086-839A-B735F9B1E557}"/>
                </a:ext>
              </a:extLst>
            </p:cNvPr>
            <p:cNvGrpSpPr/>
            <p:nvPr/>
          </p:nvGrpSpPr>
          <p:grpSpPr>
            <a:xfrm rot="10480833">
              <a:off x="2987557" y="5025708"/>
              <a:ext cx="299464" cy="67911"/>
              <a:chOff x="2523900" y="5652819"/>
              <a:chExt cx="819663" cy="323882"/>
            </a:xfrm>
          </p:grpSpPr>
          <p:cxnSp>
            <p:nvCxnSpPr>
              <p:cNvPr id="471" name="Conector recto de flecha 470">
                <a:extLst>
                  <a:ext uri="{FF2B5EF4-FFF2-40B4-BE49-F238E27FC236}">
                    <a16:creationId xmlns:a16="http://schemas.microsoft.com/office/drawing/2014/main" id="{39329A46-3F3F-42C0-8C96-A0CB808F0373}"/>
                  </a:ext>
                </a:extLst>
              </p:cNvPr>
              <p:cNvCxnSpPr/>
              <p:nvPr/>
            </p:nvCxnSpPr>
            <p:spPr>
              <a:xfrm>
                <a:off x="2801998" y="5652819"/>
                <a:ext cx="541565" cy="287155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2" name="Conector recto 471">
                <a:extLst>
                  <a:ext uri="{FF2B5EF4-FFF2-40B4-BE49-F238E27FC236}">
                    <a16:creationId xmlns:a16="http://schemas.microsoft.com/office/drawing/2014/main" id="{85E13356-B1B7-4917-A265-76E1B966F4B5}"/>
                  </a:ext>
                </a:extLst>
              </p:cNvPr>
              <p:cNvCxnSpPr/>
              <p:nvPr/>
            </p:nvCxnSpPr>
            <p:spPr>
              <a:xfrm>
                <a:off x="2777341" y="5652833"/>
                <a:ext cx="277274" cy="32386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4" name="Conector recto 473">
                <a:extLst>
                  <a:ext uri="{FF2B5EF4-FFF2-40B4-BE49-F238E27FC236}">
                    <a16:creationId xmlns:a16="http://schemas.microsoft.com/office/drawing/2014/main" id="{06752302-F53B-49F3-B371-4A81D1233A8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23900" y="5724018"/>
                <a:ext cx="530711" cy="24323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76" name="Rectángulo 475"/>
          <p:cNvSpPr/>
          <p:nvPr/>
        </p:nvSpPr>
        <p:spPr>
          <a:xfrm>
            <a:off x="11259405" y="2891637"/>
            <a:ext cx="68498" cy="1563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78" name="Rectángulo 477"/>
          <p:cNvSpPr/>
          <p:nvPr/>
        </p:nvSpPr>
        <p:spPr>
          <a:xfrm>
            <a:off x="4395473" y="147534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480" name="Conector recto 479"/>
          <p:cNvCxnSpPr/>
          <p:nvPr/>
        </p:nvCxnSpPr>
        <p:spPr>
          <a:xfrm flipH="1">
            <a:off x="6104070" y="1478953"/>
            <a:ext cx="560191" cy="0"/>
          </a:xfrm>
          <a:prstGeom prst="line">
            <a:avLst/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1" name="Freeform 26"/>
          <p:cNvSpPr>
            <a:spLocks/>
          </p:cNvSpPr>
          <p:nvPr/>
        </p:nvSpPr>
        <p:spPr bwMode="auto">
          <a:xfrm>
            <a:off x="5969360" y="1042618"/>
            <a:ext cx="671382" cy="561075"/>
          </a:xfrm>
          <a:custGeom>
            <a:avLst/>
            <a:gdLst>
              <a:gd name="T0" fmla="*/ 0 w 630"/>
              <a:gd name="T1" fmla="*/ 2147483646 h 348"/>
              <a:gd name="T2" fmla="*/ 0 w 630"/>
              <a:gd name="T3" fmla="*/ 0 h 348"/>
              <a:gd name="T4" fmla="*/ 2147483646 w 630"/>
              <a:gd name="T5" fmla="*/ 0 h 348"/>
              <a:gd name="T6" fmla="*/ 0 60000 65536"/>
              <a:gd name="T7" fmla="*/ 0 60000 65536"/>
              <a:gd name="T8" fmla="*/ 0 60000 65536"/>
              <a:gd name="T9" fmla="*/ 0 w 630"/>
              <a:gd name="T10" fmla="*/ 0 h 348"/>
              <a:gd name="T11" fmla="*/ 630 w 630"/>
              <a:gd name="T12" fmla="*/ 348 h 3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30" h="348">
                <a:moveTo>
                  <a:pt x="0" y="348"/>
                </a:moveTo>
                <a:lnTo>
                  <a:pt x="0" y="0"/>
                </a:lnTo>
                <a:lnTo>
                  <a:pt x="630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483" name="Freeform 27"/>
          <p:cNvSpPr>
            <a:spLocks/>
          </p:cNvSpPr>
          <p:nvPr/>
        </p:nvSpPr>
        <p:spPr bwMode="auto">
          <a:xfrm>
            <a:off x="6104614" y="1480142"/>
            <a:ext cx="58364" cy="337879"/>
          </a:xfrm>
          <a:custGeom>
            <a:avLst/>
            <a:gdLst>
              <a:gd name="T0" fmla="*/ 2147483646 w 343"/>
              <a:gd name="T1" fmla="*/ 2147483646 h 1064"/>
              <a:gd name="T2" fmla="*/ 2147483646 w 343"/>
              <a:gd name="T3" fmla="*/ 0 h 1064"/>
              <a:gd name="T4" fmla="*/ 0 w 343"/>
              <a:gd name="T5" fmla="*/ 2147483646 h 1064"/>
              <a:gd name="T6" fmla="*/ 0 60000 65536"/>
              <a:gd name="T7" fmla="*/ 0 60000 65536"/>
              <a:gd name="T8" fmla="*/ 0 60000 65536"/>
              <a:gd name="T9" fmla="*/ 0 w 343"/>
              <a:gd name="T10" fmla="*/ 0 h 1064"/>
              <a:gd name="T11" fmla="*/ 343 w 343"/>
              <a:gd name="T12" fmla="*/ 1064 h 10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43" h="1064">
                <a:moveTo>
                  <a:pt x="343" y="3"/>
                </a:moveTo>
                <a:lnTo>
                  <a:pt x="1" y="0"/>
                </a:lnTo>
                <a:lnTo>
                  <a:pt x="0" y="1064"/>
                </a:lnTo>
              </a:path>
            </a:pathLst>
          </a:custGeom>
          <a:noFill/>
          <a:ln w="28575">
            <a:solidFill>
              <a:schemeClr val="accent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484" name="Freeform 28"/>
          <p:cNvSpPr>
            <a:spLocks/>
          </p:cNvSpPr>
          <p:nvPr/>
        </p:nvSpPr>
        <p:spPr bwMode="auto">
          <a:xfrm flipV="1">
            <a:off x="7194777" y="1458821"/>
            <a:ext cx="328332" cy="423620"/>
          </a:xfrm>
          <a:custGeom>
            <a:avLst/>
            <a:gdLst>
              <a:gd name="T0" fmla="*/ 2147483646 w 3286"/>
              <a:gd name="T1" fmla="*/ 0 h 1827"/>
              <a:gd name="T2" fmla="*/ 2147483646 w 3286"/>
              <a:gd name="T3" fmla="*/ 2147483646 h 1827"/>
              <a:gd name="T4" fmla="*/ 0 w 3286"/>
              <a:gd name="T5" fmla="*/ 2147483646 h 1827"/>
              <a:gd name="T6" fmla="*/ 0 60000 65536"/>
              <a:gd name="T7" fmla="*/ 0 60000 65536"/>
              <a:gd name="T8" fmla="*/ 0 60000 65536"/>
              <a:gd name="T9" fmla="*/ 0 w 3286"/>
              <a:gd name="T10" fmla="*/ 0 h 1827"/>
              <a:gd name="T11" fmla="*/ 3286 w 3286"/>
              <a:gd name="T12" fmla="*/ 1827 h 18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86" h="1827">
                <a:moveTo>
                  <a:pt x="3286" y="0"/>
                </a:moveTo>
                <a:lnTo>
                  <a:pt x="3286" y="1824"/>
                </a:lnTo>
                <a:lnTo>
                  <a:pt x="0" y="1827"/>
                </a:lnTo>
              </a:path>
            </a:pathLst>
          </a:custGeom>
          <a:noFill/>
          <a:ln w="28575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485" name="Group 47"/>
          <p:cNvGrpSpPr>
            <a:grpSpLocks/>
          </p:cNvGrpSpPr>
          <p:nvPr/>
        </p:nvGrpSpPr>
        <p:grpSpPr bwMode="auto">
          <a:xfrm>
            <a:off x="6617899" y="558004"/>
            <a:ext cx="594902" cy="1179758"/>
            <a:chOff x="3456" y="1008"/>
            <a:chExt cx="1248" cy="2867"/>
          </a:xfrm>
        </p:grpSpPr>
        <p:grpSp>
          <p:nvGrpSpPr>
            <p:cNvPr id="486" name="Group 30"/>
            <p:cNvGrpSpPr>
              <a:grpSpLocks/>
            </p:cNvGrpSpPr>
            <p:nvPr/>
          </p:nvGrpSpPr>
          <p:grpSpPr bwMode="auto">
            <a:xfrm>
              <a:off x="3456" y="1008"/>
              <a:ext cx="1248" cy="2736"/>
              <a:chOff x="3648" y="1728"/>
              <a:chExt cx="480" cy="960"/>
            </a:xfrm>
          </p:grpSpPr>
          <p:sp>
            <p:nvSpPr>
              <p:cNvPr id="489" name="Oval 31"/>
              <p:cNvSpPr>
                <a:spLocks noChangeArrowheads="1"/>
              </p:cNvSpPr>
              <p:nvPr/>
            </p:nvSpPr>
            <p:spPr bwMode="auto">
              <a:xfrm>
                <a:off x="3648" y="1728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490" name="Oval 32"/>
              <p:cNvSpPr>
                <a:spLocks noChangeArrowheads="1"/>
              </p:cNvSpPr>
              <p:nvPr/>
            </p:nvSpPr>
            <p:spPr bwMode="auto">
              <a:xfrm>
                <a:off x="3648" y="2400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491" name="Rectangle 33"/>
              <p:cNvSpPr>
                <a:spLocks noChangeArrowheads="1"/>
              </p:cNvSpPr>
              <p:nvPr/>
            </p:nvSpPr>
            <p:spPr bwMode="auto">
              <a:xfrm>
                <a:off x="3648" y="1872"/>
                <a:ext cx="480" cy="672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487" name="Freeform 42"/>
            <p:cNvSpPr>
              <a:spLocks/>
            </p:cNvSpPr>
            <p:nvPr/>
          </p:nvSpPr>
          <p:spPr bwMode="auto">
            <a:xfrm>
              <a:off x="3456" y="3312"/>
              <a:ext cx="137" cy="563"/>
            </a:xfrm>
            <a:custGeom>
              <a:avLst/>
              <a:gdLst>
                <a:gd name="T0" fmla="*/ 0 w 137"/>
                <a:gd name="T1" fmla="*/ 0 h 563"/>
                <a:gd name="T2" fmla="*/ 0 w 137"/>
                <a:gd name="T3" fmla="*/ 563 h 563"/>
                <a:gd name="T4" fmla="*/ 72 w 137"/>
                <a:gd name="T5" fmla="*/ 561 h 563"/>
                <a:gd name="T6" fmla="*/ 137 w 137"/>
                <a:gd name="T7" fmla="*/ 278 h 56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7"/>
                <a:gd name="T13" fmla="*/ 0 h 563"/>
                <a:gd name="T14" fmla="*/ 137 w 137"/>
                <a:gd name="T15" fmla="*/ 563 h 56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7" h="563">
                  <a:moveTo>
                    <a:pt x="0" y="0"/>
                  </a:moveTo>
                  <a:lnTo>
                    <a:pt x="0" y="563"/>
                  </a:lnTo>
                  <a:lnTo>
                    <a:pt x="72" y="561"/>
                  </a:lnTo>
                  <a:lnTo>
                    <a:pt x="137" y="27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88" name="Freeform 43"/>
            <p:cNvSpPr>
              <a:spLocks/>
            </p:cNvSpPr>
            <p:nvPr/>
          </p:nvSpPr>
          <p:spPr bwMode="auto">
            <a:xfrm>
              <a:off x="4574" y="3360"/>
              <a:ext cx="130" cy="510"/>
            </a:xfrm>
            <a:custGeom>
              <a:avLst/>
              <a:gdLst>
                <a:gd name="T0" fmla="*/ 130 w 130"/>
                <a:gd name="T1" fmla="*/ 0 h 510"/>
                <a:gd name="T2" fmla="*/ 130 w 130"/>
                <a:gd name="T3" fmla="*/ 509 h 510"/>
                <a:gd name="T4" fmla="*/ 46 w 130"/>
                <a:gd name="T5" fmla="*/ 510 h 510"/>
                <a:gd name="T6" fmla="*/ 0 w 130"/>
                <a:gd name="T7" fmla="*/ 228 h 5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0"/>
                <a:gd name="T13" fmla="*/ 0 h 510"/>
                <a:gd name="T14" fmla="*/ 130 w 130"/>
                <a:gd name="T15" fmla="*/ 510 h 5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0" h="510">
                  <a:moveTo>
                    <a:pt x="130" y="0"/>
                  </a:moveTo>
                  <a:lnTo>
                    <a:pt x="130" y="509"/>
                  </a:lnTo>
                  <a:lnTo>
                    <a:pt x="46" y="510"/>
                  </a:lnTo>
                  <a:lnTo>
                    <a:pt x="0" y="22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492" name="Conector recto 491"/>
          <p:cNvCxnSpPr/>
          <p:nvPr/>
        </p:nvCxnSpPr>
        <p:spPr>
          <a:xfrm>
            <a:off x="6941690" y="481875"/>
            <a:ext cx="0" cy="2128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3" name="AutoShape 50"/>
          <p:cNvSpPr>
            <a:spLocks noChangeArrowheads="1"/>
          </p:cNvSpPr>
          <p:nvPr/>
        </p:nvSpPr>
        <p:spPr bwMode="auto">
          <a:xfrm rot="10835597" flipV="1">
            <a:off x="7497595" y="1649348"/>
            <a:ext cx="51680" cy="87882"/>
          </a:xfrm>
          <a:prstGeom prst="triangle">
            <a:avLst>
              <a:gd name="adj" fmla="val 41667"/>
            </a:avLst>
          </a:prstGeom>
          <a:solidFill>
            <a:srgbClr val="00B050"/>
          </a:solidFill>
          <a:ln w="38100">
            <a:solidFill>
              <a:srgbClr val="FFC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496" name="Rectangle 235"/>
          <p:cNvSpPr>
            <a:spLocks noChangeArrowheads="1"/>
          </p:cNvSpPr>
          <p:nvPr/>
        </p:nvSpPr>
        <p:spPr bwMode="auto">
          <a:xfrm>
            <a:off x="6855860" y="588676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497" name="Rectangle 235"/>
          <p:cNvSpPr>
            <a:spLocks noChangeArrowheads="1"/>
          </p:cNvSpPr>
          <p:nvPr/>
        </p:nvSpPr>
        <p:spPr bwMode="auto">
          <a:xfrm>
            <a:off x="6839869" y="1550933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498" name="CuadroTexto 497"/>
          <p:cNvSpPr txBox="1"/>
          <p:nvPr/>
        </p:nvSpPr>
        <p:spPr>
          <a:xfrm>
            <a:off x="6667363" y="1706074"/>
            <a:ext cx="1847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sz="900" dirty="0"/>
          </a:p>
        </p:txBody>
      </p:sp>
      <p:sp>
        <p:nvSpPr>
          <p:cNvPr id="499" name="CuadroTexto 498"/>
          <p:cNvSpPr txBox="1"/>
          <p:nvPr/>
        </p:nvSpPr>
        <p:spPr>
          <a:xfrm>
            <a:off x="6671113" y="710382"/>
            <a:ext cx="5485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err="1"/>
              <a:t>Estratif</a:t>
            </a:r>
            <a:r>
              <a:rPr lang="es-ES" sz="900" dirty="0"/>
              <a:t>.</a:t>
            </a:r>
          </a:p>
        </p:txBody>
      </p:sp>
      <p:cxnSp>
        <p:nvCxnSpPr>
          <p:cNvPr id="501" name="Conector recto 500"/>
          <p:cNvCxnSpPr/>
          <p:nvPr/>
        </p:nvCxnSpPr>
        <p:spPr>
          <a:xfrm flipH="1">
            <a:off x="7533408" y="1863684"/>
            <a:ext cx="174434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2" name="Conector recto 501"/>
          <p:cNvCxnSpPr/>
          <p:nvPr/>
        </p:nvCxnSpPr>
        <p:spPr>
          <a:xfrm flipH="1">
            <a:off x="4403298" y="1590966"/>
            <a:ext cx="1566062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3" name="Conector recto 502"/>
          <p:cNvCxnSpPr/>
          <p:nvPr/>
        </p:nvCxnSpPr>
        <p:spPr>
          <a:xfrm flipH="1">
            <a:off x="4463766" y="1792649"/>
            <a:ext cx="1566062" cy="0"/>
          </a:xfrm>
          <a:prstGeom prst="line">
            <a:avLst/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4" name="Conector recto 503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6939367" y="493354"/>
            <a:ext cx="70826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5" name="Group 52"/>
          <p:cNvGrpSpPr>
            <a:grpSpLocks/>
          </p:cNvGrpSpPr>
          <p:nvPr/>
        </p:nvGrpSpPr>
        <p:grpSpPr bwMode="auto">
          <a:xfrm>
            <a:off x="6633826" y="1043819"/>
            <a:ext cx="403049" cy="435134"/>
            <a:chOff x="1007" y="2631"/>
            <a:chExt cx="529" cy="437"/>
          </a:xfrm>
        </p:grpSpPr>
        <p:sp>
          <p:nvSpPr>
            <p:cNvPr id="516" name="Freeform 53"/>
            <p:cNvSpPr>
              <a:spLocks/>
            </p:cNvSpPr>
            <p:nvPr/>
          </p:nvSpPr>
          <p:spPr bwMode="auto">
            <a:xfrm>
              <a:off x="1010" y="2847"/>
              <a:ext cx="526" cy="221"/>
            </a:xfrm>
            <a:custGeom>
              <a:avLst/>
              <a:gdLst>
                <a:gd name="T0" fmla="*/ 484 w 526"/>
                <a:gd name="T1" fmla="*/ 0 h 221"/>
                <a:gd name="T2" fmla="*/ 526 w 526"/>
                <a:gd name="T3" fmla="*/ 14 h 221"/>
                <a:gd name="T4" fmla="*/ 190 w 526"/>
                <a:gd name="T5" fmla="*/ 87 h 221"/>
                <a:gd name="T6" fmla="*/ 526 w 526"/>
                <a:gd name="T7" fmla="*/ 161 h 221"/>
                <a:gd name="T8" fmla="*/ 190 w 526"/>
                <a:gd name="T9" fmla="*/ 221 h 221"/>
                <a:gd name="T10" fmla="*/ 0 w 526"/>
                <a:gd name="T11" fmla="*/ 221 h 2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26"/>
                <a:gd name="T19" fmla="*/ 0 h 221"/>
                <a:gd name="T20" fmla="*/ 526 w 526"/>
                <a:gd name="T21" fmla="*/ 221 h 2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26" h="221">
                  <a:moveTo>
                    <a:pt x="484" y="0"/>
                  </a:moveTo>
                  <a:lnTo>
                    <a:pt x="526" y="14"/>
                  </a:lnTo>
                  <a:lnTo>
                    <a:pt x="190" y="87"/>
                  </a:lnTo>
                  <a:lnTo>
                    <a:pt x="526" y="161"/>
                  </a:lnTo>
                  <a:lnTo>
                    <a:pt x="190" y="221"/>
                  </a:lnTo>
                  <a:lnTo>
                    <a:pt x="0" y="221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17" name="Freeform 54"/>
            <p:cNvSpPr>
              <a:spLocks/>
            </p:cNvSpPr>
            <p:nvPr/>
          </p:nvSpPr>
          <p:spPr bwMode="auto">
            <a:xfrm>
              <a:off x="1007" y="2631"/>
              <a:ext cx="529" cy="228"/>
            </a:xfrm>
            <a:custGeom>
              <a:avLst/>
              <a:gdLst>
                <a:gd name="T0" fmla="*/ 0 w 529"/>
                <a:gd name="T1" fmla="*/ 0 h 228"/>
                <a:gd name="T2" fmla="*/ 193 w 529"/>
                <a:gd name="T3" fmla="*/ 0 h 228"/>
                <a:gd name="T4" fmla="*/ 529 w 529"/>
                <a:gd name="T5" fmla="*/ 57 h 228"/>
                <a:gd name="T6" fmla="*/ 195 w 529"/>
                <a:gd name="T7" fmla="*/ 144 h 228"/>
                <a:gd name="T8" fmla="*/ 523 w 529"/>
                <a:gd name="T9" fmla="*/ 228 h 2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9"/>
                <a:gd name="T16" fmla="*/ 0 h 228"/>
                <a:gd name="T17" fmla="*/ 529 w 529"/>
                <a:gd name="T18" fmla="*/ 228 h 2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9" h="228">
                  <a:moveTo>
                    <a:pt x="0" y="0"/>
                  </a:moveTo>
                  <a:lnTo>
                    <a:pt x="193" y="0"/>
                  </a:lnTo>
                  <a:lnTo>
                    <a:pt x="529" y="57"/>
                  </a:lnTo>
                  <a:lnTo>
                    <a:pt x="195" y="144"/>
                  </a:lnTo>
                  <a:lnTo>
                    <a:pt x="523" y="228"/>
                  </a:lnTo>
                </a:path>
              </a:pathLst>
            </a:cu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589" name="Conector recto 588"/>
          <p:cNvCxnSpPr/>
          <p:nvPr/>
        </p:nvCxnSpPr>
        <p:spPr>
          <a:xfrm flipH="1" flipV="1">
            <a:off x="3451709" y="3196315"/>
            <a:ext cx="369128" cy="236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0" name="Rectángulo 589"/>
          <p:cNvSpPr/>
          <p:nvPr/>
        </p:nvSpPr>
        <p:spPr>
          <a:xfrm>
            <a:off x="693201" y="2164807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591" name="Conector recto 590"/>
          <p:cNvCxnSpPr/>
          <p:nvPr/>
        </p:nvCxnSpPr>
        <p:spPr>
          <a:xfrm flipH="1">
            <a:off x="2401798" y="3496226"/>
            <a:ext cx="560191" cy="0"/>
          </a:xfrm>
          <a:prstGeom prst="line">
            <a:avLst/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2" name="Freeform 26"/>
          <p:cNvSpPr>
            <a:spLocks/>
          </p:cNvSpPr>
          <p:nvPr/>
        </p:nvSpPr>
        <p:spPr bwMode="auto">
          <a:xfrm>
            <a:off x="2267088" y="3059891"/>
            <a:ext cx="671382" cy="561075"/>
          </a:xfrm>
          <a:custGeom>
            <a:avLst/>
            <a:gdLst>
              <a:gd name="T0" fmla="*/ 0 w 630"/>
              <a:gd name="T1" fmla="*/ 2147483646 h 348"/>
              <a:gd name="T2" fmla="*/ 0 w 630"/>
              <a:gd name="T3" fmla="*/ 0 h 348"/>
              <a:gd name="T4" fmla="*/ 2147483646 w 630"/>
              <a:gd name="T5" fmla="*/ 0 h 348"/>
              <a:gd name="T6" fmla="*/ 0 60000 65536"/>
              <a:gd name="T7" fmla="*/ 0 60000 65536"/>
              <a:gd name="T8" fmla="*/ 0 60000 65536"/>
              <a:gd name="T9" fmla="*/ 0 w 630"/>
              <a:gd name="T10" fmla="*/ 0 h 348"/>
              <a:gd name="T11" fmla="*/ 630 w 630"/>
              <a:gd name="T12" fmla="*/ 348 h 3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30" h="348">
                <a:moveTo>
                  <a:pt x="0" y="348"/>
                </a:moveTo>
                <a:lnTo>
                  <a:pt x="0" y="0"/>
                </a:lnTo>
                <a:lnTo>
                  <a:pt x="630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593" name="Freeform 27"/>
          <p:cNvSpPr>
            <a:spLocks/>
          </p:cNvSpPr>
          <p:nvPr/>
        </p:nvSpPr>
        <p:spPr bwMode="auto">
          <a:xfrm>
            <a:off x="2402342" y="3497415"/>
            <a:ext cx="58364" cy="337879"/>
          </a:xfrm>
          <a:custGeom>
            <a:avLst/>
            <a:gdLst>
              <a:gd name="T0" fmla="*/ 2147483646 w 343"/>
              <a:gd name="T1" fmla="*/ 2147483646 h 1064"/>
              <a:gd name="T2" fmla="*/ 2147483646 w 343"/>
              <a:gd name="T3" fmla="*/ 0 h 1064"/>
              <a:gd name="T4" fmla="*/ 0 w 343"/>
              <a:gd name="T5" fmla="*/ 2147483646 h 1064"/>
              <a:gd name="T6" fmla="*/ 0 60000 65536"/>
              <a:gd name="T7" fmla="*/ 0 60000 65536"/>
              <a:gd name="T8" fmla="*/ 0 60000 65536"/>
              <a:gd name="T9" fmla="*/ 0 w 343"/>
              <a:gd name="T10" fmla="*/ 0 h 1064"/>
              <a:gd name="T11" fmla="*/ 343 w 343"/>
              <a:gd name="T12" fmla="*/ 1064 h 10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43" h="1064">
                <a:moveTo>
                  <a:pt x="343" y="3"/>
                </a:moveTo>
                <a:lnTo>
                  <a:pt x="1" y="0"/>
                </a:lnTo>
                <a:lnTo>
                  <a:pt x="0" y="1064"/>
                </a:lnTo>
              </a:path>
            </a:pathLst>
          </a:custGeom>
          <a:noFill/>
          <a:ln w="28575">
            <a:solidFill>
              <a:schemeClr val="accent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594" name="Freeform 28"/>
          <p:cNvSpPr>
            <a:spLocks/>
          </p:cNvSpPr>
          <p:nvPr/>
        </p:nvSpPr>
        <p:spPr bwMode="auto">
          <a:xfrm flipV="1">
            <a:off x="3492505" y="3476094"/>
            <a:ext cx="328332" cy="423620"/>
          </a:xfrm>
          <a:custGeom>
            <a:avLst/>
            <a:gdLst>
              <a:gd name="T0" fmla="*/ 2147483646 w 3286"/>
              <a:gd name="T1" fmla="*/ 0 h 1827"/>
              <a:gd name="T2" fmla="*/ 2147483646 w 3286"/>
              <a:gd name="T3" fmla="*/ 2147483646 h 1827"/>
              <a:gd name="T4" fmla="*/ 0 w 3286"/>
              <a:gd name="T5" fmla="*/ 2147483646 h 1827"/>
              <a:gd name="T6" fmla="*/ 0 60000 65536"/>
              <a:gd name="T7" fmla="*/ 0 60000 65536"/>
              <a:gd name="T8" fmla="*/ 0 60000 65536"/>
              <a:gd name="T9" fmla="*/ 0 w 3286"/>
              <a:gd name="T10" fmla="*/ 0 h 1827"/>
              <a:gd name="T11" fmla="*/ 3286 w 3286"/>
              <a:gd name="T12" fmla="*/ 1827 h 18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86" h="1827">
                <a:moveTo>
                  <a:pt x="3286" y="0"/>
                </a:moveTo>
                <a:lnTo>
                  <a:pt x="3286" y="1824"/>
                </a:lnTo>
                <a:lnTo>
                  <a:pt x="0" y="1827"/>
                </a:lnTo>
              </a:path>
            </a:pathLst>
          </a:custGeom>
          <a:noFill/>
          <a:ln w="28575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595" name="Group 47"/>
          <p:cNvGrpSpPr>
            <a:grpSpLocks/>
          </p:cNvGrpSpPr>
          <p:nvPr/>
        </p:nvGrpSpPr>
        <p:grpSpPr bwMode="auto">
          <a:xfrm>
            <a:off x="2915627" y="2575277"/>
            <a:ext cx="594902" cy="1179758"/>
            <a:chOff x="3456" y="1008"/>
            <a:chExt cx="1248" cy="2867"/>
          </a:xfrm>
        </p:grpSpPr>
        <p:grpSp>
          <p:nvGrpSpPr>
            <p:cNvPr id="596" name="Group 30"/>
            <p:cNvGrpSpPr>
              <a:grpSpLocks/>
            </p:cNvGrpSpPr>
            <p:nvPr/>
          </p:nvGrpSpPr>
          <p:grpSpPr bwMode="auto">
            <a:xfrm>
              <a:off x="3456" y="1008"/>
              <a:ext cx="1248" cy="2736"/>
              <a:chOff x="3648" y="1728"/>
              <a:chExt cx="480" cy="960"/>
            </a:xfrm>
          </p:grpSpPr>
          <p:sp>
            <p:nvSpPr>
              <p:cNvPr id="599" name="Oval 31"/>
              <p:cNvSpPr>
                <a:spLocks noChangeArrowheads="1"/>
              </p:cNvSpPr>
              <p:nvPr/>
            </p:nvSpPr>
            <p:spPr bwMode="auto">
              <a:xfrm>
                <a:off x="3648" y="1728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600" name="Oval 32"/>
              <p:cNvSpPr>
                <a:spLocks noChangeArrowheads="1"/>
              </p:cNvSpPr>
              <p:nvPr/>
            </p:nvSpPr>
            <p:spPr bwMode="auto">
              <a:xfrm>
                <a:off x="3648" y="2400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601" name="Rectangle 33"/>
              <p:cNvSpPr>
                <a:spLocks noChangeArrowheads="1"/>
              </p:cNvSpPr>
              <p:nvPr/>
            </p:nvSpPr>
            <p:spPr bwMode="auto">
              <a:xfrm>
                <a:off x="3648" y="1872"/>
                <a:ext cx="480" cy="672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597" name="Freeform 42"/>
            <p:cNvSpPr>
              <a:spLocks/>
            </p:cNvSpPr>
            <p:nvPr/>
          </p:nvSpPr>
          <p:spPr bwMode="auto">
            <a:xfrm>
              <a:off x="3456" y="3312"/>
              <a:ext cx="137" cy="563"/>
            </a:xfrm>
            <a:custGeom>
              <a:avLst/>
              <a:gdLst>
                <a:gd name="T0" fmla="*/ 0 w 137"/>
                <a:gd name="T1" fmla="*/ 0 h 563"/>
                <a:gd name="T2" fmla="*/ 0 w 137"/>
                <a:gd name="T3" fmla="*/ 563 h 563"/>
                <a:gd name="T4" fmla="*/ 72 w 137"/>
                <a:gd name="T5" fmla="*/ 561 h 563"/>
                <a:gd name="T6" fmla="*/ 137 w 137"/>
                <a:gd name="T7" fmla="*/ 278 h 56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7"/>
                <a:gd name="T13" fmla="*/ 0 h 563"/>
                <a:gd name="T14" fmla="*/ 137 w 137"/>
                <a:gd name="T15" fmla="*/ 563 h 56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7" h="563">
                  <a:moveTo>
                    <a:pt x="0" y="0"/>
                  </a:moveTo>
                  <a:lnTo>
                    <a:pt x="0" y="563"/>
                  </a:lnTo>
                  <a:lnTo>
                    <a:pt x="72" y="561"/>
                  </a:lnTo>
                  <a:lnTo>
                    <a:pt x="137" y="27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98" name="Freeform 43"/>
            <p:cNvSpPr>
              <a:spLocks/>
            </p:cNvSpPr>
            <p:nvPr/>
          </p:nvSpPr>
          <p:spPr bwMode="auto">
            <a:xfrm>
              <a:off x="4574" y="3360"/>
              <a:ext cx="130" cy="510"/>
            </a:xfrm>
            <a:custGeom>
              <a:avLst/>
              <a:gdLst>
                <a:gd name="T0" fmla="*/ 130 w 130"/>
                <a:gd name="T1" fmla="*/ 0 h 510"/>
                <a:gd name="T2" fmla="*/ 130 w 130"/>
                <a:gd name="T3" fmla="*/ 509 h 510"/>
                <a:gd name="T4" fmla="*/ 46 w 130"/>
                <a:gd name="T5" fmla="*/ 510 h 510"/>
                <a:gd name="T6" fmla="*/ 0 w 130"/>
                <a:gd name="T7" fmla="*/ 228 h 5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0"/>
                <a:gd name="T13" fmla="*/ 0 h 510"/>
                <a:gd name="T14" fmla="*/ 130 w 130"/>
                <a:gd name="T15" fmla="*/ 510 h 5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0" h="510">
                  <a:moveTo>
                    <a:pt x="130" y="0"/>
                  </a:moveTo>
                  <a:lnTo>
                    <a:pt x="130" y="509"/>
                  </a:lnTo>
                  <a:lnTo>
                    <a:pt x="46" y="510"/>
                  </a:lnTo>
                  <a:lnTo>
                    <a:pt x="0" y="22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602" name="Conector recto 601"/>
          <p:cNvCxnSpPr/>
          <p:nvPr/>
        </p:nvCxnSpPr>
        <p:spPr>
          <a:xfrm>
            <a:off x="3239418" y="2499148"/>
            <a:ext cx="0" cy="2128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3" name="AutoShape 50"/>
          <p:cNvSpPr>
            <a:spLocks noChangeArrowheads="1"/>
          </p:cNvSpPr>
          <p:nvPr/>
        </p:nvSpPr>
        <p:spPr bwMode="auto">
          <a:xfrm rot="10835597" flipV="1">
            <a:off x="3795323" y="3666621"/>
            <a:ext cx="51680" cy="87882"/>
          </a:xfrm>
          <a:prstGeom prst="triangle">
            <a:avLst>
              <a:gd name="adj" fmla="val 41667"/>
            </a:avLst>
          </a:prstGeom>
          <a:solidFill>
            <a:srgbClr val="00B050"/>
          </a:solidFill>
          <a:ln w="38100">
            <a:solidFill>
              <a:srgbClr val="FFC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604" name="Rectangle 235"/>
          <p:cNvSpPr>
            <a:spLocks noChangeArrowheads="1"/>
          </p:cNvSpPr>
          <p:nvPr/>
        </p:nvSpPr>
        <p:spPr bwMode="auto">
          <a:xfrm>
            <a:off x="3700367" y="2584083"/>
            <a:ext cx="142397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605" name="Rectangle 235"/>
          <p:cNvSpPr>
            <a:spLocks noChangeArrowheads="1"/>
          </p:cNvSpPr>
          <p:nvPr/>
        </p:nvSpPr>
        <p:spPr bwMode="auto">
          <a:xfrm>
            <a:off x="3153588" y="2605949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606" name="Rectangle 235"/>
          <p:cNvSpPr>
            <a:spLocks noChangeArrowheads="1"/>
          </p:cNvSpPr>
          <p:nvPr/>
        </p:nvSpPr>
        <p:spPr bwMode="auto">
          <a:xfrm>
            <a:off x="3137597" y="3568206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607" name="CuadroTexto 606"/>
          <p:cNvSpPr txBox="1"/>
          <p:nvPr/>
        </p:nvSpPr>
        <p:spPr>
          <a:xfrm>
            <a:off x="2965091" y="3723347"/>
            <a:ext cx="1847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sz="900" dirty="0"/>
          </a:p>
        </p:txBody>
      </p:sp>
      <p:sp>
        <p:nvSpPr>
          <p:cNvPr id="608" name="CuadroTexto 607"/>
          <p:cNvSpPr txBox="1"/>
          <p:nvPr/>
        </p:nvSpPr>
        <p:spPr>
          <a:xfrm>
            <a:off x="2968841" y="2727655"/>
            <a:ext cx="5485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err="1"/>
              <a:t>Estratif</a:t>
            </a:r>
            <a:r>
              <a:rPr lang="es-ES" sz="900" dirty="0"/>
              <a:t>.</a:t>
            </a:r>
          </a:p>
        </p:txBody>
      </p:sp>
      <p:sp>
        <p:nvSpPr>
          <p:cNvPr id="609" name="CuadroTexto 608"/>
          <p:cNvSpPr txBox="1"/>
          <p:nvPr/>
        </p:nvSpPr>
        <p:spPr>
          <a:xfrm>
            <a:off x="3571965" y="3186116"/>
            <a:ext cx="421910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sz="900" dirty="0" smtClean="0"/>
              <a:t>BRET</a:t>
            </a:r>
            <a:endParaRPr lang="es-ES" sz="900" dirty="0"/>
          </a:p>
        </p:txBody>
      </p:sp>
      <p:cxnSp>
        <p:nvCxnSpPr>
          <p:cNvPr id="610" name="Conector recto 609"/>
          <p:cNvCxnSpPr/>
          <p:nvPr/>
        </p:nvCxnSpPr>
        <p:spPr>
          <a:xfrm flipH="1">
            <a:off x="3831136" y="3880957"/>
            <a:ext cx="174434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1" name="Conector recto 610"/>
          <p:cNvCxnSpPr/>
          <p:nvPr/>
        </p:nvCxnSpPr>
        <p:spPr>
          <a:xfrm flipH="1">
            <a:off x="701026" y="3608239"/>
            <a:ext cx="1566062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2" name="Conector recto 611"/>
          <p:cNvCxnSpPr/>
          <p:nvPr/>
        </p:nvCxnSpPr>
        <p:spPr>
          <a:xfrm flipH="1">
            <a:off x="761494" y="3809922"/>
            <a:ext cx="1566062" cy="0"/>
          </a:xfrm>
          <a:prstGeom prst="line">
            <a:avLst/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3" name="Conector recto 612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3237095" y="2510627"/>
            <a:ext cx="70826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4" name="Conector recto 613"/>
          <p:cNvCxnSpPr/>
          <p:nvPr/>
        </p:nvCxnSpPr>
        <p:spPr>
          <a:xfrm>
            <a:off x="3794869" y="2807575"/>
            <a:ext cx="0" cy="377111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5" name="Conector recto 614"/>
          <p:cNvCxnSpPr/>
          <p:nvPr/>
        </p:nvCxnSpPr>
        <p:spPr>
          <a:xfrm flipH="1">
            <a:off x="3779847" y="2797108"/>
            <a:ext cx="161548" cy="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6" name="16 Grupo"/>
          <p:cNvGrpSpPr>
            <a:grpSpLocks/>
          </p:cNvGrpSpPr>
          <p:nvPr/>
        </p:nvGrpSpPr>
        <p:grpSpPr bwMode="auto">
          <a:xfrm rot="10979486">
            <a:off x="3734653" y="2986689"/>
            <a:ext cx="141550" cy="159068"/>
            <a:chOff x="1835696" y="1268760"/>
            <a:chExt cx="540000" cy="540000"/>
          </a:xfrm>
        </p:grpSpPr>
        <p:sp>
          <p:nvSpPr>
            <p:cNvPr id="617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618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cxnSp>
        <p:nvCxnSpPr>
          <p:cNvPr id="619" name="Conector recto 618"/>
          <p:cNvCxnSpPr/>
          <p:nvPr/>
        </p:nvCxnSpPr>
        <p:spPr>
          <a:xfrm>
            <a:off x="3792715" y="2709847"/>
            <a:ext cx="0" cy="133224"/>
          </a:xfrm>
          <a:prstGeom prst="line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24" name="Group 52"/>
          <p:cNvGrpSpPr>
            <a:grpSpLocks/>
          </p:cNvGrpSpPr>
          <p:nvPr/>
        </p:nvGrpSpPr>
        <p:grpSpPr bwMode="auto">
          <a:xfrm>
            <a:off x="2931554" y="3061092"/>
            <a:ext cx="403049" cy="435134"/>
            <a:chOff x="1007" y="2631"/>
            <a:chExt cx="529" cy="437"/>
          </a:xfrm>
        </p:grpSpPr>
        <p:sp>
          <p:nvSpPr>
            <p:cNvPr id="625" name="Freeform 53"/>
            <p:cNvSpPr>
              <a:spLocks/>
            </p:cNvSpPr>
            <p:nvPr/>
          </p:nvSpPr>
          <p:spPr bwMode="auto">
            <a:xfrm>
              <a:off x="1010" y="2847"/>
              <a:ext cx="526" cy="221"/>
            </a:xfrm>
            <a:custGeom>
              <a:avLst/>
              <a:gdLst>
                <a:gd name="T0" fmla="*/ 484 w 526"/>
                <a:gd name="T1" fmla="*/ 0 h 221"/>
                <a:gd name="T2" fmla="*/ 526 w 526"/>
                <a:gd name="T3" fmla="*/ 14 h 221"/>
                <a:gd name="T4" fmla="*/ 190 w 526"/>
                <a:gd name="T5" fmla="*/ 87 h 221"/>
                <a:gd name="T6" fmla="*/ 526 w 526"/>
                <a:gd name="T7" fmla="*/ 161 h 221"/>
                <a:gd name="T8" fmla="*/ 190 w 526"/>
                <a:gd name="T9" fmla="*/ 221 h 221"/>
                <a:gd name="T10" fmla="*/ 0 w 526"/>
                <a:gd name="T11" fmla="*/ 221 h 2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26"/>
                <a:gd name="T19" fmla="*/ 0 h 221"/>
                <a:gd name="T20" fmla="*/ 526 w 526"/>
                <a:gd name="T21" fmla="*/ 221 h 2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26" h="221">
                  <a:moveTo>
                    <a:pt x="484" y="0"/>
                  </a:moveTo>
                  <a:lnTo>
                    <a:pt x="526" y="14"/>
                  </a:lnTo>
                  <a:lnTo>
                    <a:pt x="190" y="87"/>
                  </a:lnTo>
                  <a:lnTo>
                    <a:pt x="526" y="161"/>
                  </a:lnTo>
                  <a:lnTo>
                    <a:pt x="190" y="221"/>
                  </a:lnTo>
                  <a:lnTo>
                    <a:pt x="0" y="221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26" name="Freeform 54"/>
            <p:cNvSpPr>
              <a:spLocks/>
            </p:cNvSpPr>
            <p:nvPr/>
          </p:nvSpPr>
          <p:spPr bwMode="auto">
            <a:xfrm>
              <a:off x="1007" y="2631"/>
              <a:ext cx="529" cy="228"/>
            </a:xfrm>
            <a:custGeom>
              <a:avLst/>
              <a:gdLst>
                <a:gd name="T0" fmla="*/ 0 w 529"/>
                <a:gd name="T1" fmla="*/ 0 h 228"/>
                <a:gd name="T2" fmla="*/ 193 w 529"/>
                <a:gd name="T3" fmla="*/ 0 h 228"/>
                <a:gd name="T4" fmla="*/ 529 w 529"/>
                <a:gd name="T5" fmla="*/ 57 h 228"/>
                <a:gd name="T6" fmla="*/ 195 w 529"/>
                <a:gd name="T7" fmla="*/ 144 h 228"/>
                <a:gd name="T8" fmla="*/ 523 w 529"/>
                <a:gd name="T9" fmla="*/ 228 h 2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9"/>
                <a:gd name="T16" fmla="*/ 0 h 228"/>
                <a:gd name="T17" fmla="*/ 529 w 529"/>
                <a:gd name="T18" fmla="*/ 228 h 2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9" h="228">
                  <a:moveTo>
                    <a:pt x="0" y="0"/>
                  </a:moveTo>
                  <a:lnTo>
                    <a:pt x="193" y="0"/>
                  </a:lnTo>
                  <a:lnTo>
                    <a:pt x="529" y="57"/>
                  </a:lnTo>
                  <a:lnTo>
                    <a:pt x="195" y="144"/>
                  </a:lnTo>
                  <a:lnTo>
                    <a:pt x="523" y="228"/>
                  </a:lnTo>
                </a:path>
              </a:pathLst>
            </a:cu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635" name="Conector recto 634"/>
          <p:cNvCxnSpPr/>
          <p:nvPr/>
        </p:nvCxnSpPr>
        <p:spPr>
          <a:xfrm flipH="1" flipV="1">
            <a:off x="3496037" y="5875698"/>
            <a:ext cx="369128" cy="236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6" name="Rectángulo 635"/>
          <p:cNvSpPr/>
          <p:nvPr/>
        </p:nvSpPr>
        <p:spPr>
          <a:xfrm>
            <a:off x="737529" y="4844190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637" name="Conector recto 636"/>
          <p:cNvCxnSpPr/>
          <p:nvPr/>
        </p:nvCxnSpPr>
        <p:spPr>
          <a:xfrm flipH="1">
            <a:off x="2446126" y="6175609"/>
            <a:ext cx="560191" cy="0"/>
          </a:xfrm>
          <a:prstGeom prst="line">
            <a:avLst/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8" name="Freeform 26"/>
          <p:cNvSpPr>
            <a:spLocks/>
          </p:cNvSpPr>
          <p:nvPr/>
        </p:nvSpPr>
        <p:spPr bwMode="auto">
          <a:xfrm>
            <a:off x="2311416" y="5739274"/>
            <a:ext cx="671382" cy="561075"/>
          </a:xfrm>
          <a:custGeom>
            <a:avLst/>
            <a:gdLst>
              <a:gd name="T0" fmla="*/ 0 w 630"/>
              <a:gd name="T1" fmla="*/ 2147483646 h 348"/>
              <a:gd name="T2" fmla="*/ 0 w 630"/>
              <a:gd name="T3" fmla="*/ 0 h 348"/>
              <a:gd name="T4" fmla="*/ 2147483646 w 630"/>
              <a:gd name="T5" fmla="*/ 0 h 348"/>
              <a:gd name="T6" fmla="*/ 0 60000 65536"/>
              <a:gd name="T7" fmla="*/ 0 60000 65536"/>
              <a:gd name="T8" fmla="*/ 0 60000 65536"/>
              <a:gd name="T9" fmla="*/ 0 w 630"/>
              <a:gd name="T10" fmla="*/ 0 h 348"/>
              <a:gd name="T11" fmla="*/ 630 w 630"/>
              <a:gd name="T12" fmla="*/ 348 h 3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30" h="348">
                <a:moveTo>
                  <a:pt x="0" y="348"/>
                </a:moveTo>
                <a:lnTo>
                  <a:pt x="0" y="0"/>
                </a:lnTo>
                <a:lnTo>
                  <a:pt x="630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639" name="Freeform 27"/>
          <p:cNvSpPr>
            <a:spLocks/>
          </p:cNvSpPr>
          <p:nvPr/>
        </p:nvSpPr>
        <p:spPr bwMode="auto">
          <a:xfrm>
            <a:off x="2446670" y="6176798"/>
            <a:ext cx="58364" cy="337879"/>
          </a:xfrm>
          <a:custGeom>
            <a:avLst/>
            <a:gdLst>
              <a:gd name="T0" fmla="*/ 2147483646 w 343"/>
              <a:gd name="T1" fmla="*/ 2147483646 h 1064"/>
              <a:gd name="T2" fmla="*/ 2147483646 w 343"/>
              <a:gd name="T3" fmla="*/ 0 h 1064"/>
              <a:gd name="T4" fmla="*/ 0 w 343"/>
              <a:gd name="T5" fmla="*/ 2147483646 h 1064"/>
              <a:gd name="T6" fmla="*/ 0 60000 65536"/>
              <a:gd name="T7" fmla="*/ 0 60000 65536"/>
              <a:gd name="T8" fmla="*/ 0 60000 65536"/>
              <a:gd name="T9" fmla="*/ 0 w 343"/>
              <a:gd name="T10" fmla="*/ 0 h 1064"/>
              <a:gd name="T11" fmla="*/ 343 w 343"/>
              <a:gd name="T12" fmla="*/ 1064 h 10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43" h="1064">
                <a:moveTo>
                  <a:pt x="343" y="3"/>
                </a:moveTo>
                <a:lnTo>
                  <a:pt x="1" y="0"/>
                </a:lnTo>
                <a:lnTo>
                  <a:pt x="0" y="1064"/>
                </a:lnTo>
              </a:path>
            </a:pathLst>
          </a:custGeom>
          <a:noFill/>
          <a:ln w="28575">
            <a:solidFill>
              <a:schemeClr val="accent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641" name="Group 47"/>
          <p:cNvGrpSpPr>
            <a:grpSpLocks/>
          </p:cNvGrpSpPr>
          <p:nvPr/>
        </p:nvGrpSpPr>
        <p:grpSpPr bwMode="auto">
          <a:xfrm>
            <a:off x="2959955" y="5254660"/>
            <a:ext cx="594902" cy="1179758"/>
            <a:chOff x="3456" y="1008"/>
            <a:chExt cx="1248" cy="2867"/>
          </a:xfrm>
        </p:grpSpPr>
        <p:grpSp>
          <p:nvGrpSpPr>
            <p:cNvPr id="642" name="Group 30"/>
            <p:cNvGrpSpPr>
              <a:grpSpLocks/>
            </p:cNvGrpSpPr>
            <p:nvPr/>
          </p:nvGrpSpPr>
          <p:grpSpPr bwMode="auto">
            <a:xfrm>
              <a:off x="3456" y="1008"/>
              <a:ext cx="1248" cy="2736"/>
              <a:chOff x="3648" y="1728"/>
              <a:chExt cx="480" cy="960"/>
            </a:xfrm>
          </p:grpSpPr>
          <p:sp>
            <p:nvSpPr>
              <p:cNvPr id="645" name="Oval 31"/>
              <p:cNvSpPr>
                <a:spLocks noChangeArrowheads="1"/>
              </p:cNvSpPr>
              <p:nvPr/>
            </p:nvSpPr>
            <p:spPr bwMode="auto">
              <a:xfrm>
                <a:off x="3648" y="1728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646" name="Oval 32"/>
              <p:cNvSpPr>
                <a:spLocks noChangeArrowheads="1"/>
              </p:cNvSpPr>
              <p:nvPr/>
            </p:nvSpPr>
            <p:spPr bwMode="auto">
              <a:xfrm>
                <a:off x="3648" y="2400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647" name="Rectangle 33"/>
              <p:cNvSpPr>
                <a:spLocks noChangeArrowheads="1"/>
              </p:cNvSpPr>
              <p:nvPr/>
            </p:nvSpPr>
            <p:spPr bwMode="auto">
              <a:xfrm>
                <a:off x="3648" y="1872"/>
                <a:ext cx="480" cy="672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643" name="Freeform 42"/>
            <p:cNvSpPr>
              <a:spLocks/>
            </p:cNvSpPr>
            <p:nvPr/>
          </p:nvSpPr>
          <p:spPr bwMode="auto">
            <a:xfrm>
              <a:off x="3456" y="3312"/>
              <a:ext cx="137" cy="563"/>
            </a:xfrm>
            <a:custGeom>
              <a:avLst/>
              <a:gdLst>
                <a:gd name="T0" fmla="*/ 0 w 137"/>
                <a:gd name="T1" fmla="*/ 0 h 563"/>
                <a:gd name="T2" fmla="*/ 0 w 137"/>
                <a:gd name="T3" fmla="*/ 563 h 563"/>
                <a:gd name="T4" fmla="*/ 72 w 137"/>
                <a:gd name="T5" fmla="*/ 561 h 563"/>
                <a:gd name="T6" fmla="*/ 137 w 137"/>
                <a:gd name="T7" fmla="*/ 278 h 56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7"/>
                <a:gd name="T13" fmla="*/ 0 h 563"/>
                <a:gd name="T14" fmla="*/ 137 w 137"/>
                <a:gd name="T15" fmla="*/ 563 h 56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7" h="563">
                  <a:moveTo>
                    <a:pt x="0" y="0"/>
                  </a:moveTo>
                  <a:lnTo>
                    <a:pt x="0" y="563"/>
                  </a:lnTo>
                  <a:lnTo>
                    <a:pt x="72" y="561"/>
                  </a:lnTo>
                  <a:lnTo>
                    <a:pt x="137" y="27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44" name="Freeform 43"/>
            <p:cNvSpPr>
              <a:spLocks/>
            </p:cNvSpPr>
            <p:nvPr/>
          </p:nvSpPr>
          <p:spPr bwMode="auto">
            <a:xfrm>
              <a:off x="4574" y="3360"/>
              <a:ext cx="130" cy="510"/>
            </a:xfrm>
            <a:custGeom>
              <a:avLst/>
              <a:gdLst>
                <a:gd name="T0" fmla="*/ 130 w 130"/>
                <a:gd name="T1" fmla="*/ 0 h 510"/>
                <a:gd name="T2" fmla="*/ 130 w 130"/>
                <a:gd name="T3" fmla="*/ 509 h 510"/>
                <a:gd name="T4" fmla="*/ 46 w 130"/>
                <a:gd name="T5" fmla="*/ 510 h 510"/>
                <a:gd name="T6" fmla="*/ 0 w 130"/>
                <a:gd name="T7" fmla="*/ 228 h 5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0"/>
                <a:gd name="T13" fmla="*/ 0 h 510"/>
                <a:gd name="T14" fmla="*/ 130 w 130"/>
                <a:gd name="T15" fmla="*/ 510 h 5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0" h="510">
                  <a:moveTo>
                    <a:pt x="130" y="0"/>
                  </a:moveTo>
                  <a:lnTo>
                    <a:pt x="130" y="509"/>
                  </a:lnTo>
                  <a:lnTo>
                    <a:pt x="46" y="510"/>
                  </a:lnTo>
                  <a:lnTo>
                    <a:pt x="0" y="22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648" name="Conector recto 647"/>
          <p:cNvCxnSpPr/>
          <p:nvPr/>
        </p:nvCxnSpPr>
        <p:spPr>
          <a:xfrm>
            <a:off x="3283746" y="5178531"/>
            <a:ext cx="0" cy="2128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0" name="Rectangle 235"/>
          <p:cNvSpPr>
            <a:spLocks noChangeArrowheads="1"/>
          </p:cNvSpPr>
          <p:nvPr/>
        </p:nvSpPr>
        <p:spPr bwMode="auto">
          <a:xfrm>
            <a:off x="3744695" y="5263466"/>
            <a:ext cx="142397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651" name="Rectangle 235"/>
          <p:cNvSpPr>
            <a:spLocks noChangeArrowheads="1"/>
          </p:cNvSpPr>
          <p:nvPr/>
        </p:nvSpPr>
        <p:spPr bwMode="auto">
          <a:xfrm>
            <a:off x="3197916" y="5285332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652" name="Rectangle 235"/>
          <p:cNvSpPr>
            <a:spLocks noChangeArrowheads="1"/>
          </p:cNvSpPr>
          <p:nvPr/>
        </p:nvSpPr>
        <p:spPr bwMode="auto">
          <a:xfrm>
            <a:off x="3181925" y="6247589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654" name="CuadroTexto 653"/>
          <p:cNvSpPr txBox="1"/>
          <p:nvPr/>
        </p:nvSpPr>
        <p:spPr>
          <a:xfrm>
            <a:off x="3013169" y="5407038"/>
            <a:ext cx="5485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err="1"/>
              <a:t>Estratif</a:t>
            </a:r>
            <a:r>
              <a:rPr lang="es-ES" sz="900" dirty="0"/>
              <a:t>.</a:t>
            </a:r>
          </a:p>
        </p:txBody>
      </p:sp>
      <p:sp>
        <p:nvSpPr>
          <p:cNvPr id="655" name="CuadroTexto 654"/>
          <p:cNvSpPr txBox="1"/>
          <p:nvPr/>
        </p:nvSpPr>
        <p:spPr>
          <a:xfrm>
            <a:off x="3616293" y="5865499"/>
            <a:ext cx="421910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sz="900" dirty="0" smtClean="0"/>
              <a:t>BRET</a:t>
            </a:r>
            <a:endParaRPr lang="es-ES" sz="900" dirty="0"/>
          </a:p>
        </p:txBody>
      </p:sp>
      <p:cxnSp>
        <p:nvCxnSpPr>
          <p:cNvPr id="657" name="Conector recto 656"/>
          <p:cNvCxnSpPr/>
          <p:nvPr/>
        </p:nvCxnSpPr>
        <p:spPr>
          <a:xfrm flipH="1">
            <a:off x="745354" y="6287622"/>
            <a:ext cx="1566062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8" name="Conector recto 657"/>
          <p:cNvCxnSpPr/>
          <p:nvPr/>
        </p:nvCxnSpPr>
        <p:spPr>
          <a:xfrm flipH="1">
            <a:off x="805822" y="6489305"/>
            <a:ext cx="1566062" cy="0"/>
          </a:xfrm>
          <a:prstGeom prst="line">
            <a:avLst/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9" name="Conector recto 658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3281423" y="5190010"/>
            <a:ext cx="70826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0" name="Conector recto 659"/>
          <p:cNvCxnSpPr/>
          <p:nvPr/>
        </p:nvCxnSpPr>
        <p:spPr>
          <a:xfrm>
            <a:off x="3839197" y="5486958"/>
            <a:ext cx="0" cy="377111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1" name="Conector recto 660"/>
          <p:cNvCxnSpPr/>
          <p:nvPr/>
        </p:nvCxnSpPr>
        <p:spPr>
          <a:xfrm flipH="1">
            <a:off x="3824175" y="5476491"/>
            <a:ext cx="161548" cy="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62" name="16 Grupo"/>
          <p:cNvGrpSpPr>
            <a:grpSpLocks/>
          </p:cNvGrpSpPr>
          <p:nvPr/>
        </p:nvGrpSpPr>
        <p:grpSpPr bwMode="auto">
          <a:xfrm rot="10979486">
            <a:off x="3778981" y="5666072"/>
            <a:ext cx="141550" cy="159068"/>
            <a:chOff x="1835696" y="1268760"/>
            <a:chExt cx="540000" cy="540000"/>
          </a:xfrm>
        </p:grpSpPr>
        <p:sp>
          <p:nvSpPr>
            <p:cNvPr id="663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664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cxnSp>
        <p:nvCxnSpPr>
          <p:cNvPr id="665" name="Conector recto 664"/>
          <p:cNvCxnSpPr/>
          <p:nvPr/>
        </p:nvCxnSpPr>
        <p:spPr>
          <a:xfrm>
            <a:off x="3837043" y="5389230"/>
            <a:ext cx="0" cy="133224"/>
          </a:xfrm>
          <a:prstGeom prst="line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0" name="Group 52"/>
          <p:cNvGrpSpPr>
            <a:grpSpLocks/>
          </p:cNvGrpSpPr>
          <p:nvPr/>
        </p:nvGrpSpPr>
        <p:grpSpPr bwMode="auto">
          <a:xfrm>
            <a:off x="2975882" y="5740475"/>
            <a:ext cx="403049" cy="435134"/>
            <a:chOff x="1007" y="2631"/>
            <a:chExt cx="529" cy="437"/>
          </a:xfrm>
        </p:grpSpPr>
        <p:sp>
          <p:nvSpPr>
            <p:cNvPr id="671" name="Freeform 53"/>
            <p:cNvSpPr>
              <a:spLocks/>
            </p:cNvSpPr>
            <p:nvPr/>
          </p:nvSpPr>
          <p:spPr bwMode="auto">
            <a:xfrm>
              <a:off x="1010" y="2847"/>
              <a:ext cx="526" cy="221"/>
            </a:xfrm>
            <a:custGeom>
              <a:avLst/>
              <a:gdLst>
                <a:gd name="T0" fmla="*/ 484 w 526"/>
                <a:gd name="T1" fmla="*/ 0 h 221"/>
                <a:gd name="T2" fmla="*/ 526 w 526"/>
                <a:gd name="T3" fmla="*/ 14 h 221"/>
                <a:gd name="T4" fmla="*/ 190 w 526"/>
                <a:gd name="T5" fmla="*/ 87 h 221"/>
                <a:gd name="T6" fmla="*/ 526 w 526"/>
                <a:gd name="T7" fmla="*/ 161 h 221"/>
                <a:gd name="T8" fmla="*/ 190 w 526"/>
                <a:gd name="T9" fmla="*/ 221 h 221"/>
                <a:gd name="T10" fmla="*/ 0 w 526"/>
                <a:gd name="T11" fmla="*/ 221 h 2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26"/>
                <a:gd name="T19" fmla="*/ 0 h 221"/>
                <a:gd name="T20" fmla="*/ 526 w 526"/>
                <a:gd name="T21" fmla="*/ 221 h 2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26" h="221">
                  <a:moveTo>
                    <a:pt x="484" y="0"/>
                  </a:moveTo>
                  <a:lnTo>
                    <a:pt x="526" y="14"/>
                  </a:lnTo>
                  <a:lnTo>
                    <a:pt x="190" y="87"/>
                  </a:lnTo>
                  <a:lnTo>
                    <a:pt x="526" y="161"/>
                  </a:lnTo>
                  <a:lnTo>
                    <a:pt x="190" y="221"/>
                  </a:lnTo>
                  <a:lnTo>
                    <a:pt x="0" y="221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72" name="Freeform 54"/>
            <p:cNvSpPr>
              <a:spLocks/>
            </p:cNvSpPr>
            <p:nvPr/>
          </p:nvSpPr>
          <p:spPr bwMode="auto">
            <a:xfrm>
              <a:off x="1007" y="2631"/>
              <a:ext cx="529" cy="228"/>
            </a:xfrm>
            <a:custGeom>
              <a:avLst/>
              <a:gdLst>
                <a:gd name="T0" fmla="*/ 0 w 529"/>
                <a:gd name="T1" fmla="*/ 0 h 228"/>
                <a:gd name="T2" fmla="*/ 193 w 529"/>
                <a:gd name="T3" fmla="*/ 0 h 228"/>
                <a:gd name="T4" fmla="*/ 529 w 529"/>
                <a:gd name="T5" fmla="*/ 57 h 228"/>
                <a:gd name="T6" fmla="*/ 195 w 529"/>
                <a:gd name="T7" fmla="*/ 144 h 228"/>
                <a:gd name="T8" fmla="*/ 523 w 529"/>
                <a:gd name="T9" fmla="*/ 228 h 2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9"/>
                <a:gd name="T16" fmla="*/ 0 h 228"/>
                <a:gd name="T17" fmla="*/ 529 w 529"/>
                <a:gd name="T18" fmla="*/ 228 h 2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9" h="228">
                  <a:moveTo>
                    <a:pt x="0" y="0"/>
                  </a:moveTo>
                  <a:lnTo>
                    <a:pt x="193" y="0"/>
                  </a:lnTo>
                  <a:lnTo>
                    <a:pt x="529" y="57"/>
                  </a:lnTo>
                  <a:lnTo>
                    <a:pt x="195" y="144"/>
                  </a:lnTo>
                  <a:lnTo>
                    <a:pt x="523" y="228"/>
                  </a:lnTo>
                </a:path>
              </a:pathLst>
            </a:cu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686" name="Freeform 28"/>
          <p:cNvSpPr>
            <a:spLocks/>
          </p:cNvSpPr>
          <p:nvPr/>
        </p:nvSpPr>
        <p:spPr bwMode="auto">
          <a:xfrm flipV="1">
            <a:off x="3560292" y="6132208"/>
            <a:ext cx="328332" cy="423620"/>
          </a:xfrm>
          <a:custGeom>
            <a:avLst/>
            <a:gdLst>
              <a:gd name="T0" fmla="*/ 2147483646 w 3286"/>
              <a:gd name="T1" fmla="*/ 0 h 1827"/>
              <a:gd name="T2" fmla="*/ 2147483646 w 3286"/>
              <a:gd name="T3" fmla="*/ 2147483646 h 1827"/>
              <a:gd name="T4" fmla="*/ 0 w 3286"/>
              <a:gd name="T5" fmla="*/ 2147483646 h 1827"/>
              <a:gd name="T6" fmla="*/ 0 60000 65536"/>
              <a:gd name="T7" fmla="*/ 0 60000 65536"/>
              <a:gd name="T8" fmla="*/ 0 60000 65536"/>
              <a:gd name="T9" fmla="*/ 0 w 3286"/>
              <a:gd name="T10" fmla="*/ 0 h 1827"/>
              <a:gd name="T11" fmla="*/ 3286 w 3286"/>
              <a:gd name="T12" fmla="*/ 1827 h 18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86" h="1827">
                <a:moveTo>
                  <a:pt x="3286" y="0"/>
                </a:moveTo>
                <a:lnTo>
                  <a:pt x="3286" y="1824"/>
                </a:lnTo>
                <a:lnTo>
                  <a:pt x="0" y="1827"/>
                </a:lnTo>
              </a:path>
            </a:pathLst>
          </a:custGeom>
          <a:noFill/>
          <a:ln w="28575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687" name="AutoShape 50"/>
          <p:cNvSpPr>
            <a:spLocks noChangeArrowheads="1"/>
          </p:cNvSpPr>
          <p:nvPr/>
        </p:nvSpPr>
        <p:spPr bwMode="auto">
          <a:xfrm rot="10835597" flipV="1">
            <a:off x="3863110" y="6322735"/>
            <a:ext cx="51680" cy="87882"/>
          </a:xfrm>
          <a:prstGeom prst="triangle">
            <a:avLst>
              <a:gd name="adj" fmla="val 41667"/>
            </a:avLst>
          </a:prstGeom>
          <a:solidFill>
            <a:srgbClr val="00B050"/>
          </a:solidFill>
          <a:ln w="38100">
            <a:solidFill>
              <a:srgbClr val="00B05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688" name="CuadroTexto 687"/>
          <p:cNvSpPr txBox="1"/>
          <p:nvPr/>
        </p:nvSpPr>
        <p:spPr>
          <a:xfrm flipH="1">
            <a:off x="3574840" y="6360983"/>
            <a:ext cx="3465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smtClean="0"/>
              <a:t>Red</a:t>
            </a:r>
            <a:endParaRPr lang="es-ES" sz="800" dirty="0"/>
          </a:p>
        </p:txBody>
      </p:sp>
      <p:sp>
        <p:nvSpPr>
          <p:cNvPr id="690" name="Rectángulo 689"/>
          <p:cNvSpPr/>
          <p:nvPr/>
        </p:nvSpPr>
        <p:spPr>
          <a:xfrm>
            <a:off x="8414877" y="136989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691" name="Conector recto 690"/>
          <p:cNvCxnSpPr/>
          <p:nvPr/>
        </p:nvCxnSpPr>
        <p:spPr>
          <a:xfrm flipH="1">
            <a:off x="10123474" y="1468408"/>
            <a:ext cx="560191" cy="0"/>
          </a:xfrm>
          <a:prstGeom prst="line">
            <a:avLst/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2" name="Freeform 26"/>
          <p:cNvSpPr>
            <a:spLocks/>
          </p:cNvSpPr>
          <p:nvPr/>
        </p:nvSpPr>
        <p:spPr bwMode="auto">
          <a:xfrm>
            <a:off x="9988764" y="1032073"/>
            <a:ext cx="671382" cy="561075"/>
          </a:xfrm>
          <a:custGeom>
            <a:avLst/>
            <a:gdLst>
              <a:gd name="T0" fmla="*/ 0 w 630"/>
              <a:gd name="T1" fmla="*/ 2147483646 h 348"/>
              <a:gd name="T2" fmla="*/ 0 w 630"/>
              <a:gd name="T3" fmla="*/ 0 h 348"/>
              <a:gd name="T4" fmla="*/ 2147483646 w 630"/>
              <a:gd name="T5" fmla="*/ 0 h 348"/>
              <a:gd name="T6" fmla="*/ 0 60000 65536"/>
              <a:gd name="T7" fmla="*/ 0 60000 65536"/>
              <a:gd name="T8" fmla="*/ 0 60000 65536"/>
              <a:gd name="T9" fmla="*/ 0 w 630"/>
              <a:gd name="T10" fmla="*/ 0 h 348"/>
              <a:gd name="T11" fmla="*/ 630 w 630"/>
              <a:gd name="T12" fmla="*/ 348 h 3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30" h="348">
                <a:moveTo>
                  <a:pt x="0" y="348"/>
                </a:moveTo>
                <a:lnTo>
                  <a:pt x="0" y="0"/>
                </a:lnTo>
                <a:lnTo>
                  <a:pt x="630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693" name="Freeform 27"/>
          <p:cNvSpPr>
            <a:spLocks/>
          </p:cNvSpPr>
          <p:nvPr/>
        </p:nvSpPr>
        <p:spPr bwMode="auto">
          <a:xfrm>
            <a:off x="10124018" y="1469597"/>
            <a:ext cx="58364" cy="337879"/>
          </a:xfrm>
          <a:custGeom>
            <a:avLst/>
            <a:gdLst>
              <a:gd name="T0" fmla="*/ 2147483646 w 343"/>
              <a:gd name="T1" fmla="*/ 2147483646 h 1064"/>
              <a:gd name="T2" fmla="*/ 2147483646 w 343"/>
              <a:gd name="T3" fmla="*/ 0 h 1064"/>
              <a:gd name="T4" fmla="*/ 0 w 343"/>
              <a:gd name="T5" fmla="*/ 2147483646 h 1064"/>
              <a:gd name="T6" fmla="*/ 0 60000 65536"/>
              <a:gd name="T7" fmla="*/ 0 60000 65536"/>
              <a:gd name="T8" fmla="*/ 0 60000 65536"/>
              <a:gd name="T9" fmla="*/ 0 w 343"/>
              <a:gd name="T10" fmla="*/ 0 h 1064"/>
              <a:gd name="T11" fmla="*/ 343 w 343"/>
              <a:gd name="T12" fmla="*/ 1064 h 10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43" h="1064">
                <a:moveTo>
                  <a:pt x="343" y="3"/>
                </a:moveTo>
                <a:lnTo>
                  <a:pt x="1" y="0"/>
                </a:lnTo>
                <a:lnTo>
                  <a:pt x="0" y="1064"/>
                </a:lnTo>
              </a:path>
            </a:pathLst>
          </a:custGeom>
          <a:noFill/>
          <a:ln w="28575">
            <a:solidFill>
              <a:schemeClr val="accent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694" name="Freeform 28"/>
          <p:cNvSpPr>
            <a:spLocks/>
          </p:cNvSpPr>
          <p:nvPr/>
        </p:nvSpPr>
        <p:spPr bwMode="auto">
          <a:xfrm flipV="1">
            <a:off x="11214181" y="1448276"/>
            <a:ext cx="328332" cy="423620"/>
          </a:xfrm>
          <a:custGeom>
            <a:avLst/>
            <a:gdLst>
              <a:gd name="T0" fmla="*/ 2147483646 w 3286"/>
              <a:gd name="T1" fmla="*/ 0 h 1827"/>
              <a:gd name="T2" fmla="*/ 2147483646 w 3286"/>
              <a:gd name="T3" fmla="*/ 2147483646 h 1827"/>
              <a:gd name="T4" fmla="*/ 0 w 3286"/>
              <a:gd name="T5" fmla="*/ 2147483646 h 1827"/>
              <a:gd name="T6" fmla="*/ 0 60000 65536"/>
              <a:gd name="T7" fmla="*/ 0 60000 65536"/>
              <a:gd name="T8" fmla="*/ 0 60000 65536"/>
              <a:gd name="T9" fmla="*/ 0 w 3286"/>
              <a:gd name="T10" fmla="*/ 0 h 1827"/>
              <a:gd name="T11" fmla="*/ 3286 w 3286"/>
              <a:gd name="T12" fmla="*/ 1827 h 18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86" h="1827">
                <a:moveTo>
                  <a:pt x="3286" y="0"/>
                </a:moveTo>
                <a:lnTo>
                  <a:pt x="3286" y="1824"/>
                </a:lnTo>
                <a:lnTo>
                  <a:pt x="0" y="1827"/>
                </a:lnTo>
              </a:path>
            </a:pathLst>
          </a:custGeom>
          <a:noFill/>
          <a:ln w="28575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695" name="Group 47"/>
          <p:cNvGrpSpPr>
            <a:grpSpLocks/>
          </p:cNvGrpSpPr>
          <p:nvPr/>
        </p:nvGrpSpPr>
        <p:grpSpPr bwMode="auto">
          <a:xfrm>
            <a:off x="10637303" y="547459"/>
            <a:ext cx="594902" cy="1179758"/>
            <a:chOff x="3456" y="1008"/>
            <a:chExt cx="1248" cy="2867"/>
          </a:xfrm>
        </p:grpSpPr>
        <p:grpSp>
          <p:nvGrpSpPr>
            <p:cNvPr id="696" name="Group 30"/>
            <p:cNvGrpSpPr>
              <a:grpSpLocks/>
            </p:cNvGrpSpPr>
            <p:nvPr/>
          </p:nvGrpSpPr>
          <p:grpSpPr bwMode="auto">
            <a:xfrm>
              <a:off x="3456" y="1008"/>
              <a:ext cx="1248" cy="2736"/>
              <a:chOff x="3648" y="1728"/>
              <a:chExt cx="480" cy="960"/>
            </a:xfrm>
          </p:grpSpPr>
          <p:sp>
            <p:nvSpPr>
              <p:cNvPr id="699" name="Oval 31"/>
              <p:cNvSpPr>
                <a:spLocks noChangeArrowheads="1"/>
              </p:cNvSpPr>
              <p:nvPr/>
            </p:nvSpPr>
            <p:spPr bwMode="auto">
              <a:xfrm>
                <a:off x="3648" y="1728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700" name="Oval 32"/>
              <p:cNvSpPr>
                <a:spLocks noChangeArrowheads="1"/>
              </p:cNvSpPr>
              <p:nvPr/>
            </p:nvSpPr>
            <p:spPr bwMode="auto">
              <a:xfrm>
                <a:off x="3648" y="2400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701" name="Rectangle 33"/>
              <p:cNvSpPr>
                <a:spLocks noChangeArrowheads="1"/>
              </p:cNvSpPr>
              <p:nvPr/>
            </p:nvSpPr>
            <p:spPr bwMode="auto">
              <a:xfrm>
                <a:off x="3648" y="1872"/>
                <a:ext cx="480" cy="672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697" name="Freeform 42"/>
            <p:cNvSpPr>
              <a:spLocks/>
            </p:cNvSpPr>
            <p:nvPr/>
          </p:nvSpPr>
          <p:spPr bwMode="auto">
            <a:xfrm>
              <a:off x="3456" y="3312"/>
              <a:ext cx="137" cy="563"/>
            </a:xfrm>
            <a:custGeom>
              <a:avLst/>
              <a:gdLst>
                <a:gd name="T0" fmla="*/ 0 w 137"/>
                <a:gd name="T1" fmla="*/ 0 h 563"/>
                <a:gd name="T2" fmla="*/ 0 w 137"/>
                <a:gd name="T3" fmla="*/ 563 h 563"/>
                <a:gd name="T4" fmla="*/ 72 w 137"/>
                <a:gd name="T5" fmla="*/ 561 h 563"/>
                <a:gd name="T6" fmla="*/ 137 w 137"/>
                <a:gd name="T7" fmla="*/ 278 h 56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7"/>
                <a:gd name="T13" fmla="*/ 0 h 563"/>
                <a:gd name="T14" fmla="*/ 137 w 137"/>
                <a:gd name="T15" fmla="*/ 563 h 56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7" h="563">
                  <a:moveTo>
                    <a:pt x="0" y="0"/>
                  </a:moveTo>
                  <a:lnTo>
                    <a:pt x="0" y="563"/>
                  </a:lnTo>
                  <a:lnTo>
                    <a:pt x="72" y="561"/>
                  </a:lnTo>
                  <a:lnTo>
                    <a:pt x="137" y="27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98" name="Freeform 43"/>
            <p:cNvSpPr>
              <a:spLocks/>
            </p:cNvSpPr>
            <p:nvPr/>
          </p:nvSpPr>
          <p:spPr bwMode="auto">
            <a:xfrm>
              <a:off x="4574" y="3360"/>
              <a:ext cx="130" cy="510"/>
            </a:xfrm>
            <a:custGeom>
              <a:avLst/>
              <a:gdLst>
                <a:gd name="T0" fmla="*/ 130 w 130"/>
                <a:gd name="T1" fmla="*/ 0 h 510"/>
                <a:gd name="T2" fmla="*/ 130 w 130"/>
                <a:gd name="T3" fmla="*/ 509 h 510"/>
                <a:gd name="T4" fmla="*/ 46 w 130"/>
                <a:gd name="T5" fmla="*/ 510 h 510"/>
                <a:gd name="T6" fmla="*/ 0 w 130"/>
                <a:gd name="T7" fmla="*/ 228 h 5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0"/>
                <a:gd name="T13" fmla="*/ 0 h 510"/>
                <a:gd name="T14" fmla="*/ 130 w 130"/>
                <a:gd name="T15" fmla="*/ 510 h 5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0" h="510">
                  <a:moveTo>
                    <a:pt x="130" y="0"/>
                  </a:moveTo>
                  <a:lnTo>
                    <a:pt x="130" y="509"/>
                  </a:lnTo>
                  <a:lnTo>
                    <a:pt x="46" y="510"/>
                  </a:lnTo>
                  <a:lnTo>
                    <a:pt x="0" y="22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702" name="Conector recto 701"/>
          <p:cNvCxnSpPr/>
          <p:nvPr/>
        </p:nvCxnSpPr>
        <p:spPr>
          <a:xfrm>
            <a:off x="10961094" y="471330"/>
            <a:ext cx="0" cy="2128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3" name="AutoShape 50"/>
          <p:cNvSpPr>
            <a:spLocks noChangeArrowheads="1"/>
          </p:cNvSpPr>
          <p:nvPr/>
        </p:nvSpPr>
        <p:spPr bwMode="auto">
          <a:xfrm rot="10835597" flipV="1">
            <a:off x="11516999" y="1638803"/>
            <a:ext cx="51680" cy="87882"/>
          </a:xfrm>
          <a:prstGeom prst="triangle">
            <a:avLst>
              <a:gd name="adj" fmla="val 41667"/>
            </a:avLst>
          </a:prstGeom>
          <a:solidFill>
            <a:srgbClr val="00B050"/>
          </a:solidFill>
          <a:ln w="38100">
            <a:solidFill>
              <a:srgbClr val="FFC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705" name="Rectangle 235"/>
          <p:cNvSpPr>
            <a:spLocks noChangeArrowheads="1"/>
          </p:cNvSpPr>
          <p:nvPr/>
        </p:nvSpPr>
        <p:spPr bwMode="auto">
          <a:xfrm>
            <a:off x="10875264" y="578131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706" name="Rectangle 235"/>
          <p:cNvSpPr>
            <a:spLocks noChangeArrowheads="1"/>
          </p:cNvSpPr>
          <p:nvPr/>
        </p:nvSpPr>
        <p:spPr bwMode="auto">
          <a:xfrm>
            <a:off x="10859273" y="1540388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708" name="CuadroTexto 707"/>
          <p:cNvSpPr txBox="1"/>
          <p:nvPr/>
        </p:nvSpPr>
        <p:spPr>
          <a:xfrm>
            <a:off x="10686767" y="1695529"/>
            <a:ext cx="1847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sz="900" dirty="0"/>
          </a:p>
        </p:txBody>
      </p:sp>
      <p:sp>
        <p:nvSpPr>
          <p:cNvPr id="709" name="CuadroTexto 708"/>
          <p:cNvSpPr txBox="1"/>
          <p:nvPr/>
        </p:nvSpPr>
        <p:spPr>
          <a:xfrm>
            <a:off x="10690517" y="699837"/>
            <a:ext cx="5485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err="1"/>
              <a:t>Estratif</a:t>
            </a:r>
            <a:r>
              <a:rPr lang="es-ES" sz="900" dirty="0"/>
              <a:t>.</a:t>
            </a:r>
          </a:p>
        </p:txBody>
      </p:sp>
      <p:cxnSp>
        <p:nvCxnSpPr>
          <p:cNvPr id="741" name="Conector recto 740"/>
          <p:cNvCxnSpPr/>
          <p:nvPr/>
        </p:nvCxnSpPr>
        <p:spPr>
          <a:xfrm flipH="1">
            <a:off x="11552812" y="1853139"/>
            <a:ext cx="174434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3" name="Conector recto 742"/>
          <p:cNvCxnSpPr/>
          <p:nvPr/>
        </p:nvCxnSpPr>
        <p:spPr>
          <a:xfrm flipH="1">
            <a:off x="8422702" y="1580421"/>
            <a:ext cx="1566062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5" name="Conector recto 744"/>
          <p:cNvCxnSpPr/>
          <p:nvPr/>
        </p:nvCxnSpPr>
        <p:spPr>
          <a:xfrm flipH="1">
            <a:off x="8483170" y="1782104"/>
            <a:ext cx="1566062" cy="0"/>
          </a:xfrm>
          <a:prstGeom prst="line">
            <a:avLst/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6" name="Conector recto 745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10958771" y="482809"/>
            <a:ext cx="70826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57" name="Group 52"/>
          <p:cNvGrpSpPr>
            <a:grpSpLocks/>
          </p:cNvGrpSpPr>
          <p:nvPr/>
        </p:nvGrpSpPr>
        <p:grpSpPr bwMode="auto">
          <a:xfrm>
            <a:off x="10653230" y="1033274"/>
            <a:ext cx="403049" cy="435134"/>
            <a:chOff x="1007" y="2631"/>
            <a:chExt cx="529" cy="437"/>
          </a:xfrm>
        </p:grpSpPr>
        <p:sp>
          <p:nvSpPr>
            <p:cNvPr id="758" name="Freeform 53"/>
            <p:cNvSpPr>
              <a:spLocks/>
            </p:cNvSpPr>
            <p:nvPr/>
          </p:nvSpPr>
          <p:spPr bwMode="auto">
            <a:xfrm>
              <a:off x="1010" y="2847"/>
              <a:ext cx="526" cy="221"/>
            </a:xfrm>
            <a:custGeom>
              <a:avLst/>
              <a:gdLst>
                <a:gd name="T0" fmla="*/ 484 w 526"/>
                <a:gd name="T1" fmla="*/ 0 h 221"/>
                <a:gd name="T2" fmla="*/ 526 w 526"/>
                <a:gd name="T3" fmla="*/ 14 h 221"/>
                <a:gd name="T4" fmla="*/ 190 w 526"/>
                <a:gd name="T5" fmla="*/ 87 h 221"/>
                <a:gd name="T6" fmla="*/ 526 w 526"/>
                <a:gd name="T7" fmla="*/ 161 h 221"/>
                <a:gd name="T8" fmla="*/ 190 w 526"/>
                <a:gd name="T9" fmla="*/ 221 h 221"/>
                <a:gd name="T10" fmla="*/ 0 w 526"/>
                <a:gd name="T11" fmla="*/ 221 h 2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26"/>
                <a:gd name="T19" fmla="*/ 0 h 221"/>
                <a:gd name="T20" fmla="*/ 526 w 526"/>
                <a:gd name="T21" fmla="*/ 221 h 2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26" h="221">
                  <a:moveTo>
                    <a:pt x="484" y="0"/>
                  </a:moveTo>
                  <a:lnTo>
                    <a:pt x="526" y="14"/>
                  </a:lnTo>
                  <a:lnTo>
                    <a:pt x="190" y="87"/>
                  </a:lnTo>
                  <a:lnTo>
                    <a:pt x="526" y="161"/>
                  </a:lnTo>
                  <a:lnTo>
                    <a:pt x="190" y="221"/>
                  </a:lnTo>
                  <a:lnTo>
                    <a:pt x="0" y="221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59" name="Freeform 54"/>
            <p:cNvSpPr>
              <a:spLocks/>
            </p:cNvSpPr>
            <p:nvPr/>
          </p:nvSpPr>
          <p:spPr bwMode="auto">
            <a:xfrm>
              <a:off x="1007" y="2631"/>
              <a:ext cx="529" cy="228"/>
            </a:xfrm>
            <a:custGeom>
              <a:avLst/>
              <a:gdLst>
                <a:gd name="T0" fmla="*/ 0 w 529"/>
                <a:gd name="T1" fmla="*/ 0 h 228"/>
                <a:gd name="T2" fmla="*/ 193 w 529"/>
                <a:gd name="T3" fmla="*/ 0 h 228"/>
                <a:gd name="T4" fmla="*/ 529 w 529"/>
                <a:gd name="T5" fmla="*/ 57 h 228"/>
                <a:gd name="T6" fmla="*/ 195 w 529"/>
                <a:gd name="T7" fmla="*/ 144 h 228"/>
                <a:gd name="T8" fmla="*/ 523 w 529"/>
                <a:gd name="T9" fmla="*/ 228 h 2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9"/>
                <a:gd name="T16" fmla="*/ 0 h 228"/>
                <a:gd name="T17" fmla="*/ 529 w 529"/>
                <a:gd name="T18" fmla="*/ 228 h 2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9" h="228">
                  <a:moveTo>
                    <a:pt x="0" y="0"/>
                  </a:moveTo>
                  <a:lnTo>
                    <a:pt x="193" y="0"/>
                  </a:lnTo>
                  <a:lnTo>
                    <a:pt x="529" y="57"/>
                  </a:lnTo>
                  <a:lnTo>
                    <a:pt x="195" y="144"/>
                  </a:lnTo>
                  <a:lnTo>
                    <a:pt x="523" y="228"/>
                  </a:lnTo>
                </a:path>
              </a:pathLst>
            </a:cu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761" name="Grupo 760"/>
          <p:cNvGrpSpPr/>
          <p:nvPr/>
        </p:nvGrpSpPr>
        <p:grpSpPr>
          <a:xfrm>
            <a:off x="10945354" y="885215"/>
            <a:ext cx="300583" cy="107755"/>
            <a:chOff x="2987557" y="5005787"/>
            <a:chExt cx="300583" cy="107755"/>
          </a:xfrm>
        </p:grpSpPr>
        <p:sp>
          <p:nvSpPr>
            <p:cNvPr id="762" name="Rectángulo 761">
              <a:extLst>
                <a:ext uri="{FF2B5EF4-FFF2-40B4-BE49-F238E27FC236}">
                  <a16:creationId xmlns:a16="http://schemas.microsoft.com/office/drawing/2014/main" id="{6A082EBA-C047-43E7-B51E-99FB9C212B75}"/>
                </a:ext>
              </a:extLst>
            </p:cNvPr>
            <p:cNvSpPr/>
            <p:nvPr/>
          </p:nvSpPr>
          <p:spPr>
            <a:xfrm flipH="1">
              <a:off x="2989572" y="5005787"/>
              <a:ext cx="298568" cy="10775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763" name="Grupo 762">
              <a:extLst>
                <a:ext uri="{FF2B5EF4-FFF2-40B4-BE49-F238E27FC236}">
                  <a16:creationId xmlns:a16="http://schemas.microsoft.com/office/drawing/2014/main" id="{0FF27053-8FB8-4086-839A-B735F9B1E557}"/>
                </a:ext>
              </a:extLst>
            </p:cNvPr>
            <p:cNvGrpSpPr/>
            <p:nvPr/>
          </p:nvGrpSpPr>
          <p:grpSpPr>
            <a:xfrm rot="10480833">
              <a:off x="2987557" y="5025708"/>
              <a:ext cx="299464" cy="67911"/>
              <a:chOff x="2523900" y="5652819"/>
              <a:chExt cx="819663" cy="323882"/>
            </a:xfrm>
          </p:grpSpPr>
          <p:cxnSp>
            <p:nvCxnSpPr>
              <p:cNvPr id="764" name="Conector recto de flecha 763">
                <a:extLst>
                  <a:ext uri="{FF2B5EF4-FFF2-40B4-BE49-F238E27FC236}">
                    <a16:creationId xmlns:a16="http://schemas.microsoft.com/office/drawing/2014/main" id="{39329A46-3F3F-42C0-8C96-A0CB808F0373}"/>
                  </a:ext>
                </a:extLst>
              </p:cNvPr>
              <p:cNvCxnSpPr/>
              <p:nvPr/>
            </p:nvCxnSpPr>
            <p:spPr>
              <a:xfrm>
                <a:off x="2801998" y="5652819"/>
                <a:ext cx="541565" cy="287155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5" name="Conector recto 764">
                <a:extLst>
                  <a:ext uri="{FF2B5EF4-FFF2-40B4-BE49-F238E27FC236}">
                    <a16:creationId xmlns:a16="http://schemas.microsoft.com/office/drawing/2014/main" id="{85E13356-B1B7-4917-A265-76E1B966F4B5}"/>
                  </a:ext>
                </a:extLst>
              </p:cNvPr>
              <p:cNvCxnSpPr/>
              <p:nvPr/>
            </p:nvCxnSpPr>
            <p:spPr>
              <a:xfrm>
                <a:off x="2777341" y="5652833"/>
                <a:ext cx="277274" cy="32386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6" name="Conector recto 765">
                <a:extLst>
                  <a:ext uri="{FF2B5EF4-FFF2-40B4-BE49-F238E27FC236}">
                    <a16:creationId xmlns:a16="http://schemas.microsoft.com/office/drawing/2014/main" id="{06752302-F53B-49F3-B371-4A81D1233A8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23900" y="5724018"/>
                <a:ext cx="530711" cy="24323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67" name="Rectángulo 766"/>
          <p:cNvSpPr/>
          <p:nvPr/>
        </p:nvSpPr>
        <p:spPr>
          <a:xfrm>
            <a:off x="11254468" y="863819"/>
            <a:ext cx="68498" cy="1563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768" name="Conector recto 767"/>
          <p:cNvCxnSpPr/>
          <p:nvPr/>
        </p:nvCxnSpPr>
        <p:spPr>
          <a:xfrm flipH="1" flipV="1">
            <a:off x="11211783" y="5777297"/>
            <a:ext cx="369128" cy="236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9" name="Rectángulo 768"/>
          <p:cNvSpPr/>
          <p:nvPr/>
        </p:nvSpPr>
        <p:spPr>
          <a:xfrm>
            <a:off x="8453275" y="4745789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770" name="Conector recto 769"/>
          <p:cNvCxnSpPr/>
          <p:nvPr/>
        </p:nvCxnSpPr>
        <p:spPr>
          <a:xfrm flipH="1">
            <a:off x="10161872" y="6077208"/>
            <a:ext cx="560191" cy="0"/>
          </a:xfrm>
          <a:prstGeom prst="line">
            <a:avLst/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1" name="Freeform 26"/>
          <p:cNvSpPr>
            <a:spLocks/>
          </p:cNvSpPr>
          <p:nvPr/>
        </p:nvSpPr>
        <p:spPr bwMode="auto">
          <a:xfrm>
            <a:off x="10027162" y="5640873"/>
            <a:ext cx="671382" cy="561075"/>
          </a:xfrm>
          <a:custGeom>
            <a:avLst/>
            <a:gdLst>
              <a:gd name="T0" fmla="*/ 0 w 630"/>
              <a:gd name="T1" fmla="*/ 2147483646 h 348"/>
              <a:gd name="T2" fmla="*/ 0 w 630"/>
              <a:gd name="T3" fmla="*/ 0 h 348"/>
              <a:gd name="T4" fmla="*/ 2147483646 w 630"/>
              <a:gd name="T5" fmla="*/ 0 h 348"/>
              <a:gd name="T6" fmla="*/ 0 60000 65536"/>
              <a:gd name="T7" fmla="*/ 0 60000 65536"/>
              <a:gd name="T8" fmla="*/ 0 60000 65536"/>
              <a:gd name="T9" fmla="*/ 0 w 630"/>
              <a:gd name="T10" fmla="*/ 0 h 348"/>
              <a:gd name="T11" fmla="*/ 630 w 630"/>
              <a:gd name="T12" fmla="*/ 348 h 3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30" h="348">
                <a:moveTo>
                  <a:pt x="0" y="348"/>
                </a:moveTo>
                <a:lnTo>
                  <a:pt x="0" y="0"/>
                </a:lnTo>
                <a:lnTo>
                  <a:pt x="630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772" name="Freeform 27"/>
          <p:cNvSpPr>
            <a:spLocks/>
          </p:cNvSpPr>
          <p:nvPr/>
        </p:nvSpPr>
        <p:spPr bwMode="auto">
          <a:xfrm>
            <a:off x="10162416" y="6078397"/>
            <a:ext cx="58364" cy="337879"/>
          </a:xfrm>
          <a:custGeom>
            <a:avLst/>
            <a:gdLst>
              <a:gd name="T0" fmla="*/ 2147483646 w 343"/>
              <a:gd name="T1" fmla="*/ 2147483646 h 1064"/>
              <a:gd name="T2" fmla="*/ 2147483646 w 343"/>
              <a:gd name="T3" fmla="*/ 0 h 1064"/>
              <a:gd name="T4" fmla="*/ 0 w 343"/>
              <a:gd name="T5" fmla="*/ 2147483646 h 1064"/>
              <a:gd name="T6" fmla="*/ 0 60000 65536"/>
              <a:gd name="T7" fmla="*/ 0 60000 65536"/>
              <a:gd name="T8" fmla="*/ 0 60000 65536"/>
              <a:gd name="T9" fmla="*/ 0 w 343"/>
              <a:gd name="T10" fmla="*/ 0 h 1064"/>
              <a:gd name="T11" fmla="*/ 343 w 343"/>
              <a:gd name="T12" fmla="*/ 1064 h 10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43" h="1064">
                <a:moveTo>
                  <a:pt x="343" y="3"/>
                </a:moveTo>
                <a:lnTo>
                  <a:pt x="1" y="0"/>
                </a:lnTo>
                <a:lnTo>
                  <a:pt x="0" y="1064"/>
                </a:lnTo>
              </a:path>
            </a:pathLst>
          </a:custGeom>
          <a:noFill/>
          <a:ln w="28575">
            <a:solidFill>
              <a:schemeClr val="accent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774" name="Group 47"/>
          <p:cNvGrpSpPr>
            <a:grpSpLocks/>
          </p:cNvGrpSpPr>
          <p:nvPr/>
        </p:nvGrpSpPr>
        <p:grpSpPr bwMode="auto">
          <a:xfrm>
            <a:off x="10675701" y="5156259"/>
            <a:ext cx="594902" cy="1179758"/>
            <a:chOff x="3456" y="1008"/>
            <a:chExt cx="1248" cy="2867"/>
          </a:xfrm>
        </p:grpSpPr>
        <p:grpSp>
          <p:nvGrpSpPr>
            <p:cNvPr id="775" name="Group 30"/>
            <p:cNvGrpSpPr>
              <a:grpSpLocks/>
            </p:cNvGrpSpPr>
            <p:nvPr/>
          </p:nvGrpSpPr>
          <p:grpSpPr bwMode="auto">
            <a:xfrm>
              <a:off x="3456" y="1008"/>
              <a:ext cx="1248" cy="2736"/>
              <a:chOff x="3648" y="1728"/>
              <a:chExt cx="480" cy="960"/>
            </a:xfrm>
          </p:grpSpPr>
          <p:sp>
            <p:nvSpPr>
              <p:cNvPr id="781" name="Oval 31"/>
              <p:cNvSpPr>
                <a:spLocks noChangeArrowheads="1"/>
              </p:cNvSpPr>
              <p:nvPr/>
            </p:nvSpPr>
            <p:spPr bwMode="auto">
              <a:xfrm>
                <a:off x="3648" y="1728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782" name="Oval 32"/>
              <p:cNvSpPr>
                <a:spLocks noChangeArrowheads="1"/>
              </p:cNvSpPr>
              <p:nvPr/>
            </p:nvSpPr>
            <p:spPr bwMode="auto">
              <a:xfrm>
                <a:off x="3648" y="2400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783" name="Rectangle 33"/>
              <p:cNvSpPr>
                <a:spLocks noChangeArrowheads="1"/>
              </p:cNvSpPr>
              <p:nvPr/>
            </p:nvSpPr>
            <p:spPr bwMode="auto">
              <a:xfrm>
                <a:off x="3648" y="1872"/>
                <a:ext cx="480" cy="672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778" name="Freeform 42"/>
            <p:cNvSpPr>
              <a:spLocks/>
            </p:cNvSpPr>
            <p:nvPr/>
          </p:nvSpPr>
          <p:spPr bwMode="auto">
            <a:xfrm>
              <a:off x="3456" y="3312"/>
              <a:ext cx="137" cy="563"/>
            </a:xfrm>
            <a:custGeom>
              <a:avLst/>
              <a:gdLst>
                <a:gd name="T0" fmla="*/ 0 w 137"/>
                <a:gd name="T1" fmla="*/ 0 h 563"/>
                <a:gd name="T2" fmla="*/ 0 w 137"/>
                <a:gd name="T3" fmla="*/ 563 h 563"/>
                <a:gd name="T4" fmla="*/ 72 w 137"/>
                <a:gd name="T5" fmla="*/ 561 h 563"/>
                <a:gd name="T6" fmla="*/ 137 w 137"/>
                <a:gd name="T7" fmla="*/ 278 h 56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7"/>
                <a:gd name="T13" fmla="*/ 0 h 563"/>
                <a:gd name="T14" fmla="*/ 137 w 137"/>
                <a:gd name="T15" fmla="*/ 563 h 56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7" h="563">
                  <a:moveTo>
                    <a:pt x="0" y="0"/>
                  </a:moveTo>
                  <a:lnTo>
                    <a:pt x="0" y="563"/>
                  </a:lnTo>
                  <a:lnTo>
                    <a:pt x="72" y="561"/>
                  </a:lnTo>
                  <a:lnTo>
                    <a:pt x="137" y="27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79" name="Freeform 43"/>
            <p:cNvSpPr>
              <a:spLocks/>
            </p:cNvSpPr>
            <p:nvPr/>
          </p:nvSpPr>
          <p:spPr bwMode="auto">
            <a:xfrm>
              <a:off x="4574" y="3360"/>
              <a:ext cx="130" cy="510"/>
            </a:xfrm>
            <a:custGeom>
              <a:avLst/>
              <a:gdLst>
                <a:gd name="T0" fmla="*/ 130 w 130"/>
                <a:gd name="T1" fmla="*/ 0 h 510"/>
                <a:gd name="T2" fmla="*/ 130 w 130"/>
                <a:gd name="T3" fmla="*/ 509 h 510"/>
                <a:gd name="T4" fmla="*/ 46 w 130"/>
                <a:gd name="T5" fmla="*/ 510 h 510"/>
                <a:gd name="T6" fmla="*/ 0 w 130"/>
                <a:gd name="T7" fmla="*/ 228 h 5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0"/>
                <a:gd name="T13" fmla="*/ 0 h 510"/>
                <a:gd name="T14" fmla="*/ 130 w 130"/>
                <a:gd name="T15" fmla="*/ 510 h 5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0" h="510">
                  <a:moveTo>
                    <a:pt x="130" y="0"/>
                  </a:moveTo>
                  <a:lnTo>
                    <a:pt x="130" y="509"/>
                  </a:lnTo>
                  <a:lnTo>
                    <a:pt x="46" y="510"/>
                  </a:lnTo>
                  <a:lnTo>
                    <a:pt x="0" y="22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784" name="Conector recto 783"/>
          <p:cNvCxnSpPr/>
          <p:nvPr/>
        </p:nvCxnSpPr>
        <p:spPr>
          <a:xfrm>
            <a:off x="10999492" y="5080130"/>
            <a:ext cx="0" cy="2128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6" name="Rectangle 235"/>
          <p:cNvSpPr>
            <a:spLocks noChangeArrowheads="1"/>
          </p:cNvSpPr>
          <p:nvPr/>
        </p:nvSpPr>
        <p:spPr bwMode="auto">
          <a:xfrm>
            <a:off x="11460441" y="5165065"/>
            <a:ext cx="142397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787" name="Rectangle 235"/>
          <p:cNvSpPr>
            <a:spLocks noChangeArrowheads="1"/>
          </p:cNvSpPr>
          <p:nvPr/>
        </p:nvSpPr>
        <p:spPr bwMode="auto">
          <a:xfrm>
            <a:off x="10913662" y="5186931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788" name="Rectangle 235"/>
          <p:cNvSpPr>
            <a:spLocks noChangeArrowheads="1"/>
          </p:cNvSpPr>
          <p:nvPr/>
        </p:nvSpPr>
        <p:spPr bwMode="auto">
          <a:xfrm>
            <a:off x="10897671" y="6149188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790" name="CuadroTexto 789"/>
          <p:cNvSpPr txBox="1"/>
          <p:nvPr/>
        </p:nvSpPr>
        <p:spPr>
          <a:xfrm>
            <a:off x="10728915" y="5308637"/>
            <a:ext cx="5485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err="1"/>
              <a:t>Estratif</a:t>
            </a:r>
            <a:r>
              <a:rPr lang="es-ES" sz="900" dirty="0"/>
              <a:t>.</a:t>
            </a:r>
          </a:p>
        </p:txBody>
      </p:sp>
      <p:sp>
        <p:nvSpPr>
          <p:cNvPr id="791" name="CuadroTexto 790"/>
          <p:cNvSpPr txBox="1"/>
          <p:nvPr/>
        </p:nvSpPr>
        <p:spPr>
          <a:xfrm>
            <a:off x="11332039" y="5767098"/>
            <a:ext cx="421910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sz="900" dirty="0" smtClean="0"/>
              <a:t>BRET</a:t>
            </a:r>
            <a:endParaRPr lang="es-ES" sz="900" dirty="0"/>
          </a:p>
        </p:txBody>
      </p:sp>
      <p:cxnSp>
        <p:nvCxnSpPr>
          <p:cNvPr id="793" name="Conector recto 792"/>
          <p:cNvCxnSpPr/>
          <p:nvPr/>
        </p:nvCxnSpPr>
        <p:spPr>
          <a:xfrm flipH="1">
            <a:off x="8461100" y="6189221"/>
            <a:ext cx="1566062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4" name="Conector recto 793"/>
          <p:cNvCxnSpPr/>
          <p:nvPr/>
        </p:nvCxnSpPr>
        <p:spPr>
          <a:xfrm flipH="1">
            <a:off x="8521568" y="6390904"/>
            <a:ext cx="1566062" cy="0"/>
          </a:xfrm>
          <a:prstGeom prst="line">
            <a:avLst/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5" name="Conector recto 794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10997169" y="5091609"/>
            <a:ext cx="70826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6" name="Conector recto 795"/>
          <p:cNvCxnSpPr/>
          <p:nvPr/>
        </p:nvCxnSpPr>
        <p:spPr>
          <a:xfrm>
            <a:off x="11554943" y="5388557"/>
            <a:ext cx="0" cy="377111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7" name="Conector recto 796"/>
          <p:cNvCxnSpPr/>
          <p:nvPr/>
        </p:nvCxnSpPr>
        <p:spPr>
          <a:xfrm flipH="1">
            <a:off x="11539921" y="5378090"/>
            <a:ext cx="161548" cy="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98" name="16 Grupo"/>
          <p:cNvGrpSpPr>
            <a:grpSpLocks/>
          </p:cNvGrpSpPr>
          <p:nvPr/>
        </p:nvGrpSpPr>
        <p:grpSpPr bwMode="auto">
          <a:xfrm rot="10979486">
            <a:off x="11494727" y="5567671"/>
            <a:ext cx="141550" cy="159068"/>
            <a:chOff x="1835696" y="1268760"/>
            <a:chExt cx="540000" cy="540000"/>
          </a:xfrm>
        </p:grpSpPr>
        <p:sp>
          <p:nvSpPr>
            <p:cNvPr id="799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800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cxnSp>
        <p:nvCxnSpPr>
          <p:cNvPr id="801" name="Conector recto 800"/>
          <p:cNvCxnSpPr/>
          <p:nvPr/>
        </p:nvCxnSpPr>
        <p:spPr>
          <a:xfrm>
            <a:off x="11552789" y="5290829"/>
            <a:ext cx="0" cy="133224"/>
          </a:xfrm>
          <a:prstGeom prst="line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6" name="Group 52"/>
          <p:cNvGrpSpPr>
            <a:grpSpLocks/>
          </p:cNvGrpSpPr>
          <p:nvPr/>
        </p:nvGrpSpPr>
        <p:grpSpPr bwMode="auto">
          <a:xfrm>
            <a:off x="10691628" y="5642074"/>
            <a:ext cx="403049" cy="435134"/>
            <a:chOff x="1007" y="2631"/>
            <a:chExt cx="529" cy="437"/>
          </a:xfrm>
        </p:grpSpPr>
        <p:sp>
          <p:nvSpPr>
            <p:cNvPr id="807" name="Freeform 53"/>
            <p:cNvSpPr>
              <a:spLocks/>
            </p:cNvSpPr>
            <p:nvPr/>
          </p:nvSpPr>
          <p:spPr bwMode="auto">
            <a:xfrm>
              <a:off x="1010" y="2847"/>
              <a:ext cx="526" cy="221"/>
            </a:xfrm>
            <a:custGeom>
              <a:avLst/>
              <a:gdLst>
                <a:gd name="T0" fmla="*/ 484 w 526"/>
                <a:gd name="T1" fmla="*/ 0 h 221"/>
                <a:gd name="T2" fmla="*/ 526 w 526"/>
                <a:gd name="T3" fmla="*/ 14 h 221"/>
                <a:gd name="T4" fmla="*/ 190 w 526"/>
                <a:gd name="T5" fmla="*/ 87 h 221"/>
                <a:gd name="T6" fmla="*/ 526 w 526"/>
                <a:gd name="T7" fmla="*/ 161 h 221"/>
                <a:gd name="T8" fmla="*/ 190 w 526"/>
                <a:gd name="T9" fmla="*/ 221 h 221"/>
                <a:gd name="T10" fmla="*/ 0 w 526"/>
                <a:gd name="T11" fmla="*/ 221 h 2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26"/>
                <a:gd name="T19" fmla="*/ 0 h 221"/>
                <a:gd name="T20" fmla="*/ 526 w 526"/>
                <a:gd name="T21" fmla="*/ 221 h 2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26" h="221">
                  <a:moveTo>
                    <a:pt x="484" y="0"/>
                  </a:moveTo>
                  <a:lnTo>
                    <a:pt x="526" y="14"/>
                  </a:lnTo>
                  <a:lnTo>
                    <a:pt x="190" y="87"/>
                  </a:lnTo>
                  <a:lnTo>
                    <a:pt x="526" y="161"/>
                  </a:lnTo>
                  <a:lnTo>
                    <a:pt x="190" y="221"/>
                  </a:lnTo>
                  <a:lnTo>
                    <a:pt x="0" y="221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08" name="Freeform 54"/>
            <p:cNvSpPr>
              <a:spLocks/>
            </p:cNvSpPr>
            <p:nvPr/>
          </p:nvSpPr>
          <p:spPr bwMode="auto">
            <a:xfrm>
              <a:off x="1007" y="2631"/>
              <a:ext cx="529" cy="228"/>
            </a:xfrm>
            <a:custGeom>
              <a:avLst/>
              <a:gdLst>
                <a:gd name="T0" fmla="*/ 0 w 529"/>
                <a:gd name="T1" fmla="*/ 0 h 228"/>
                <a:gd name="T2" fmla="*/ 193 w 529"/>
                <a:gd name="T3" fmla="*/ 0 h 228"/>
                <a:gd name="T4" fmla="*/ 529 w 529"/>
                <a:gd name="T5" fmla="*/ 57 h 228"/>
                <a:gd name="T6" fmla="*/ 195 w 529"/>
                <a:gd name="T7" fmla="*/ 144 h 228"/>
                <a:gd name="T8" fmla="*/ 523 w 529"/>
                <a:gd name="T9" fmla="*/ 228 h 2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9"/>
                <a:gd name="T16" fmla="*/ 0 h 228"/>
                <a:gd name="T17" fmla="*/ 529 w 529"/>
                <a:gd name="T18" fmla="*/ 228 h 2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9" h="228">
                  <a:moveTo>
                    <a:pt x="0" y="0"/>
                  </a:moveTo>
                  <a:lnTo>
                    <a:pt x="193" y="0"/>
                  </a:lnTo>
                  <a:lnTo>
                    <a:pt x="529" y="57"/>
                  </a:lnTo>
                  <a:lnTo>
                    <a:pt x="195" y="144"/>
                  </a:lnTo>
                  <a:lnTo>
                    <a:pt x="523" y="228"/>
                  </a:lnTo>
                </a:path>
              </a:pathLst>
            </a:cu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810" name="Grupo 809"/>
          <p:cNvGrpSpPr/>
          <p:nvPr/>
        </p:nvGrpSpPr>
        <p:grpSpPr>
          <a:xfrm>
            <a:off x="10983752" y="5494015"/>
            <a:ext cx="300583" cy="107755"/>
            <a:chOff x="2987557" y="5005787"/>
            <a:chExt cx="300583" cy="107755"/>
          </a:xfrm>
        </p:grpSpPr>
        <p:sp>
          <p:nvSpPr>
            <p:cNvPr id="811" name="Rectángulo 810">
              <a:extLst>
                <a:ext uri="{FF2B5EF4-FFF2-40B4-BE49-F238E27FC236}">
                  <a16:creationId xmlns:a16="http://schemas.microsoft.com/office/drawing/2014/main" id="{6A082EBA-C047-43E7-B51E-99FB9C212B75}"/>
                </a:ext>
              </a:extLst>
            </p:cNvPr>
            <p:cNvSpPr/>
            <p:nvPr/>
          </p:nvSpPr>
          <p:spPr>
            <a:xfrm flipH="1">
              <a:off x="2989572" y="5005787"/>
              <a:ext cx="298568" cy="10775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812" name="Grupo 811">
              <a:extLst>
                <a:ext uri="{FF2B5EF4-FFF2-40B4-BE49-F238E27FC236}">
                  <a16:creationId xmlns:a16="http://schemas.microsoft.com/office/drawing/2014/main" id="{0FF27053-8FB8-4086-839A-B735F9B1E557}"/>
                </a:ext>
              </a:extLst>
            </p:cNvPr>
            <p:cNvGrpSpPr/>
            <p:nvPr/>
          </p:nvGrpSpPr>
          <p:grpSpPr>
            <a:xfrm rot="10480833">
              <a:off x="2987557" y="5025708"/>
              <a:ext cx="299464" cy="67911"/>
              <a:chOff x="2523900" y="5652819"/>
              <a:chExt cx="819663" cy="323882"/>
            </a:xfrm>
          </p:grpSpPr>
          <p:cxnSp>
            <p:nvCxnSpPr>
              <p:cNvPr id="813" name="Conector recto de flecha 812">
                <a:extLst>
                  <a:ext uri="{FF2B5EF4-FFF2-40B4-BE49-F238E27FC236}">
                    <a16:creationId xmlns:a16="http://schemas.microsoft.com/office/drawing/2014/main" id="{39329A46-3F3F-42C0-8C96-A0CB808F0373}"/>
                  </a:ext>
                </a:extLst>
              </p:cNvPr>
              <p:cNvCxnSpPr/>
              <p:nvPr/>
            </p:nvCxnSpPr>
            <p:spPr>
              <a:xfrm>
                <a:off x="2801998" y="5652819"/>
                <a:ext cx="541565" cy="287155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4" name="Conector recto 813">
                <a:extLst>
                  <a:ext uri="{FF2B5EF4-FFF2-40B4-BE49-F238E27FC236}">
                    <a16:creationId xmlns:a16="http://schemas.microsoft.com/office/drawing/2014/main" id="{85E13356-B1B7-4917-A265-76E1B966F4B5}"/>
                  </a:ext>
                </a:extLst>
              </p:cNvPr>
              <p:cNvCxnSpPr/>
              <p:nvPr/>
            </p:nvCxnSpPr>
            <p:spPr>
              <a:xfrm>
                <a:off x="2777341" y="5652833"/>
                <a:ext cx="277274" cy="32386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5" name="Conector recto 814">
                <a:extLst>
                  <a:ext uri="{FF2B5EF4-FFF2-40B4-BE49-F238E27FC236}">
                    <a16:creationId xmlns:a16="http://schemas.microsoft.com/office/drawing/2014/main" id="{06752302-F53B-49F3-B371-4A81D1233A8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23900" y="5724018"/>
                <a:ext cx="530711" cy="24323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16" name="Rectángulo 815"/>
          <p:cNvSpPr/>
          <p:nvPr/>
        </p:nvSpPr>
        <p:spPr>
          <a:xfrm>
            <a:off x="11292866" y="5472619"/>
            <a:ext cx="68498" cy="1563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20" name="Freeform 28"/>
          <p:cNvSpPr>
            <a:spLocks/>
          </p:cNvSpPr>
          <p:nvPr/>
        </p:nvSpPr>
        <p:spPr bwMode="auto">
          <a:xfrm flipV="1">
            <a:off x="11270443" y="6088194"/>
            <a:ext cx="328332" cy="423620"/>
          </a:xfrm>
          <a:custGeom>
            <a:avLst/>
            <a:gdLst>
              <a:gd name="T0" fmla="*/ 2147483646 w 3286"/>
              <a:gd name="T1" fmla="*/ 0 h 1827"/>
              <a:gd name="T2" fmla="*/ 2147483646 w 3286"/>
              <a:gd name="T3" fmla="*/ 2147483646 h 1827"/>
              <a:gd name="T4" fmla="*/ 0 w 3286"/>
              <a:gd name="T5" fmla="*/ 2147483646 h 1827"/>
              <a:gd name="T6" fmla="*/ 0 60000 65536"/>
              <a:gd name="T7" fmla="*/ 0 60000 65536"/>
              <a:gd name="T8" fmla="*/ 0 60000 65536"/>
              <a:gd name="T9" fmla="*/ 0 w 3286"/>
              <a:gd name="T10" fmla="*/ 0 h 1827"/>
              <a:gd name="T11" fmla="*/ 3286 w 3286"/>
              <a:gd name="T12" fmla="*/ 1827 h 18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86" h="1827">
                <a:moveTo>
                  <a:pt x="3286" y="0"/>
                </a:moveTo>
                <a:lnTo>
                  <a:pt x="3286" y="1824"/>
                </a:lnTo>
                <a:lnTo>
                  <a:pt x="0" y="1827"/>
                </a:lnTo>
              </a:path>
            </a:pathLst>
          </a:custGeom>
          <a:noFill/>
          <a:ln w="28575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821" name="AutoShape 50"/>
          <p:cNvSpPr>
            <a:spLocks noChangeArrowheads="1"/>
          </p:cNvSpPr>
          <p:nvPr/>
        </p:nvSpPr>
        <p:spPr bwMode="auto">
          <a:xfrm rot="10835597" flipV="1">
            <a:off x="11573261" y="6278721"/>
            <a:ext cx="51680" cy="87882"/>
          </a:xfrm>
          <a:prstGeom prst="triangle">
            <a:avLst>
              <a:gd name="adj" fmla="val 41667"/>
            </a:avLst>
          </a:prstGeom>
          <a:solidFill>
            <a:srgbClr val="00B050"/>
          </a:solidFill>
          <a:ln w="38100">
            <a:solidFill>
              <a:srgbClr val="00B05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822" name="CuadroTexto 821"/>
          <p:cNvSpPr txBox="1"/>
          <p:nvPr/>
        </p:nvSpPr>
        <p:spPr>
          <a:xfrm flipH="1">
            <a:off x="11247582" y="6244260"/>
            <a:ext cx="3465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smtClean="0"/>
              <a:t>Red</a:t>
            </a:r>
            <a:endParaRPr lang="es-ES" sz="800" dirty="0"/>
          </a:p>
        </p:txBody>
      </p:sp>
      <p:sp>
        <p:nvSpPr>
          <p:cNvPr id="824" name="Rectángulo 823"/>
          <p:cNvSpPr/>
          <p:nvPr/>
        </p:nvSpPr>
        <p:spPr>
          <a:xfrm>
            <a:off x="4601353" y="4806688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825" name="Conector recto 824"/>
          <p:cNvCxnSpPr/>
          <p:nvPr/>
        </p:nvCxnSpPr>
        <p:spPr>
          <a:xfrm flipH="1">
            <a:off x="6309950" y="6138107"/>
            <a:ext cx="560191" cy="0"/>
          </a:xfrm>
          <a:prstGeom prst="line">
            <a:avLst/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6" name="Freeform 26"/>
          <p:cNvSpPr>
            <a:spLocks/>
          </p:cNvSpPr>
          <p:nvPr/>
        </p:nvSpPr>
        <p:spPr bwMode="auto">
          <a:xfrm>
            <a:off x="6175240" y="5701772"/>
            <a:ext cx="671382" cy="561075"/>
          </a:xfrm>
          <a:custGeom>
            <a:avLst/>
            <a:gdLst>
              <a:gd name="T0" fmla="*/ 0 w 630"/>
              <a:gd name="T1" fmla="*/ 2147483646 h 348"/>
              <a:gd name="T2" fmla="*/ 0 w 630"/>
              <a:gd name="T3" fmla="*/ 0 h 348"/>
              <a:gd name="T4" fmla="*/ 2147483646 w 630"/>
              <a:gd name="T5" fmla="*/ 0 h 348"/>
              <a:gd name="T6" fmla="*/ 0 60000 65536"/>
              <a:gd name="T7" fmla="*/ 0 60000 65536"/>
              <a:gd name="T8" fmla="*/ 0 60000 65536"/>
              <a:gd name="T9" fmla="*/ 0 w 630"/>
              <a:gd name="T10" fmla="*/ 0 h 348"/>
              <a:gd name="T11" fmla="*/ 630 w 630"/>
              <a:gd name="T12" fmla="*/ 348 h 3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30" h="348">
                <a:moveTo>
                  <a:pt x="0" y="348"/>
                </a:moveTo>
                <a:lnTo>
                  <a:pt x="0" y="0"/>
                </a:lnTo>
                <a:lnTo>
                  <a:pt x="630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827" name="Freeform 27"/>
          <p:cNvSpPr>
            <a:spLocks/>
          </p:cNvSpPr>
          <p:nvPr/>
        </p:nvSpPr>
        <p:spPr bwMode="auto">
          <a:xfrm>
            <a:off x="6310494" y="6139296"/>
            <a:ext cx="58364" cy="337879"/>
          </a:xfrm>
          <a:custGeom>
            <a:avLst/>
            <a:gdLst>
              <a:gd name="T0" fmla="*/ 2147483646 w 343"/>
              <a:gd name="T1" fmla="*/ 2147483646 h 1064"/>
              <a:gd name="T2" fmla="*/ 2147483646 w 343"/>
              <a:gd name="T3" fmla="*/ 0 h 1064"/>
              <a:gd name="T4" fmla="*/ 0 w 343"/>
              <a:gd name="T5" fmla="*/ 2147483646 h 1064"/>
              <a:gd name="T6" fmla="*/ 0 60000 65536"/>
              <a:gd name="T7" fmla="*/ 0 60000 65536"/>
              <a:gd name="T8" fmla="*/ 0 60000 65536"/>
              <a:gd name="T9" fmla="*/ 0 w 343"/>
              <a:gd name="T10" fmla="*/ 0 h 1064"/>
              <a:gd name="T11" fmla="*/ 343 w 343"/>
              <a:gd name="T12" fmla="*/ 1064 h 10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43" h="1064">
                <a:moveTo>
                  <a:pt x="343" y="3"/>
                </a:moveTo>
                <a:lnTo>
                  <a:pt x="1" y="0"/>
                </a:lnTo>
                <a:lnTo>
                  <a:pt x="0" y="1064"/>
                </a:lnTo>
              </a:path>
            </a:pathLst>
          </a:custGeom>
          <a:noFill/>
          <a:ln w="28575">
            <a:solidFill>
              <a:schemeClr val="accent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828" name="Group 47"/>
          <p:cNvGrpSpPr>
            <a:grpSpLocks/>
          </p:cNvGrpSpPr>
          <p:nvPr/>
        </p:nvGrpSpPr>
        <p:grpSpPr bwMode="auto">
          <a:xfrm>
            <a:off x="6823779" y="5217158"/>
            <a:ext cx="594902" cy="1179758"/>
            <a:chOff x="3456" y="1008"/>
            <a:chExt cx="1248" cy="2867"/>
          </a:xfrm>
        </p:grpSpPr>
        <p:grpSp>
          <p:nvGrpSpPr>
            <p:cNvPr id="829" name="Group 30"/>
            <p:cNvGrpSpPr>
              <a:grpSpLocks/>
            </p:cNvGrpSpPr>
            <p:nvPr/>
          </p:nvGrpSpPr>
          <p:grpSpPr bwMode="auto">
            <a:xfrm>
              <a:off x="3456" y="1008"/>
              <a:ext cx="1248" cy="2736"/>
              <a:chOff x="3648" y="1728"/>
              <a:chExt cx="480" cy="960"/>
            </a:xfrm>
          </p:grpSpPr>
          <p:sp>
            <p:nvSpPr>
              <p:cNvPr id="832" name="Oval 31"/>
              <p:cNvSpPr>
                <a:spLocks noChangeArrowheads="1"/>
              </p:cNvSpPr>
              <p:nvPr/>
            </p:nvSpPr>
            <p:spPr bwMode="auto">
              <a:xfrm>
                <a:off x="3648" y="1728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833" name="Oval 32"/>
              <p:cNvSpPr>
                <a:spLocks noChangeArrowheads="1"/>
              </p:cNvSpPr>
              <p:nvPr/>
            </p:nvSpPr>
            <p:spPr bwMode="auto">
              <a:xfrm>
                <a:off x="3648" y="2400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834" name="Rectangle 33"/>
              <p:cNvSpPr>
                <a:spLocks noChangeArrowheads="1"/>
              </p:cNvSpPr>
              <p:nvPr/>
            </p:nvSpPr>
            <p:spPr bwMode="auto">
              <a:xfrm>
                <a:off x="3648" y="1872"/>
                <a:ext cx="480" cy="672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830" name="Freeform 42"/>
            <p:cNvSpPr>
              <a:spLocks/>
            </p:cNvSpPr>
            <p:nvPr/>
          </p:nvSpPr>
          <p:spPr bwMode="auto">
            <a:xfrm>
              <a:off x="3456" y="3312"/>
              <a:ext cx="137" cy="563"/>
            </a:xfrm>
            <a:custGeom>
              <a:avLst/>
              <a:gdLst>
                <a:gd name="T0" fmla="*/ 0 w 137"/>
                <a:gd name="T1" fmla="*/ 0 h 563"/>
                <a:gd name="T2" fmla="*/ 0 w 137"/>
                <a:gd name="T3" fmla="*/ 563 h 563"/>
                <a:gd name="T4" fmla="*/ 72 w 137"/>
                <a:gd name="T5" fmla="*/ 561 h 563"/>
                <a:gd name="T6" fmla="*/ 137 w 137"/>
                <a:gd name="T7" fmla="*/ 278 h 56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7"/>
                <a:gd name="T13" fmla="*/ 0 h 563"/>
                <a:gd name="T14" fmla="*/ 137 w 137"/>
                <a:gd name="T15" fmla="*/ 563 h 56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7" h="563">
                  <a:moveTo>
                    <a:pt x="0" y="0"/>
                  </a:moveTo>
                  <a:lnTo>
                    <a:pt x="0" y="563"/>
                  </a:lnTo>
                  <a:lnTo>
                    <a:pt x="72" y="561"/>
                  </a:lnTo>
                  <a:lnTo>
                    <a:pt x="137" y="27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31" name="Freeform 43"/>
            <p:cNvSpPr>
              <a:spLocks/>
            </p:cNvSpPr>
            <p:nvPr/>
          </p:nvSpPr>
          <p:spPr bwMode="auto">
            <a:xfrm>
              <a:off x="4574" y="3360"/>
              <a:ext cx="130" cy="510"/>
            </a:xfrm>
            <a:custGeom>
              <a:avLst/>
              <a:gdLst>
                <a:gd name="T0" fmla="*/ 130 w 130"/>
                <a:gd name="T1" fmla="*/ 0 h 510"/>
                <a:gd name="T2" fmla="*/ 130 w 130"/>
                <a:gd name="T3" fmla="*/ 509 h 510"/>
                <a:gd name="T4" fmla="*/ 46 w 130"/>
                <a:gd name="T5" fmla="*/ 510 h 510"/>
                <a:gd name="T6" fmla="*/ 0 w 130"/>
                <a:gd name="T7" fmla="*/ 228 h 5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0"/>
                <a:gd name="T13" fmla="*/ 0 h 510"/>
                <a:gd name="T14" fmla="*/ 130 w 130"/>
                <a:gd name="T15" fmla="*/ 510 h 5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0" h="510">
                  <a:moveTo>
                    <a:pt x="130" y="0"/>
                  </a:moveTo>
                  <a:lnTo>
                    <a:pt x="130" y="509"/>
                  </a:lnTo>
                  <a:lnTo>
                    <a:pt x="46" y="510"/>
                  </a:lnTo>
                  <a:lnTo>
                    <a:pt x="0" y="22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835" name="Conector recto 834"/>
          <p:cNvCxnSpPr/>
          <p:nvPr/>
        </p:nvCxnSpPr>
        <p:spPr>
          <a:xfrm>
            <a:off x="7147570" y="5141029"/>
            <a:ext cx="0" cy="2128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7" name="Rectangle 235"/>
          <p:cNvSpPr>
            <a:spLocks noChangeArrowheads="1"/>
          </p:cNvSpPr>
          <p:nvPr/>
        </p:nvSpPr>
        <p:spPr bwMode="auto">
          <a:xfrm>
            <a:off x="7061740" y="5247830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838" name="Rectangle 235"/>
          <p:cNvSpPr>
            <a:spLocks noChangeArrowheads="1"/>
          </p:cNvSpPr>
          <p:nvPr/>
        </p:nvSpPr>
        <p:spPr bwMode="auto">
          <a:xfrm>
            <a:off x="7045749" y="6210087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840" name="CuadroTexto 839"/>
          <p:cNvSpPr txBox="1"/>
          <p:nvPr/>
        </p:nvSpPr>
        <p:spPr>
          <a:xfrm>
            <a:off x="6876993" y="5369536"/>
            <a:ext cx="5485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err="1"/>
              <a:t>Estratif</a:t>
            </a:r>
            <a:r>
              <a:rPr lang="es-ES" sz="900" dirty="0"/>
              <a:t>.</a:t>
            </a:r>
          </a:p>
        </p:txBody>
      </p:sp>
      <p:cxnSp>
        <p:nvCxnSpPr>
          <p:cNvPr id="842" name="Conector recto 841"/>
          <p:cNvCxnSpPr/>
          <p:nvPr/>
        </p:nvCxnSpPr>
        <p:spPr>
          <a:xfrm flipH="1">
            <a:off x="4609178" y="6250120"/>
            <a:ext cx="1566062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3" name="Conector recto 842"/>
          <p:cNvCxnSpPr/>
          <p:nvPr/>
        </p:nvCxnSpPr>
        <p:spPr>
          <a:xfrm flipH="1">
            <a:off x="4669646" y="6451803"/>
            <a:ext cx="1566062" cy="0"/>
          </a:xfrm>
          <a:prstGeom prst="line">
            <a:avLst/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4" name="Conector recto 843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7145247" y="5152508"/>
            <a:ext cx="70826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55" name="Group 52"/>
          <p:cNvGrpSpPr>
            <a:grpSpLocks/>
          </p:cNvGrpSpPr>
          <p:nvPr/>
        </p:nvGrpSpPr>
        <p:grpSpPr bwMode="auto">
          <a:xfrm>
            <a:off x="6839706" y="5702973"/>
            <a:ext cx="403049" cy="435134"/>
            <a:chOff x="1007" y="2631"/>
            <a:chExt cx="529" cy="437"/>
          </a:xfrm>
        </p:grpSpPr>
        <p:sp>
          <p:nvSpPr>
            <p:cNvPr id="856" name="Freeform 53"/>
            <p:cNvSpPr>
              <a:spLocks/>
            </p:cNvSpPr>
            <p:nvPr/>
          </p:nvSpPr>
          <p:spPr bwMode="auto">
            <a:xfrm>
              <a:off x="1010" y="2847"/>
              <a:ext cx="526" cy="221"/>
            </a:xfrm>
            <a:custGeom>
              <a:avLst/>
              <a:gdLst>
                <a:gd name="T0" fmla="*/ 484 w 526"/>
                <a:gd name="T1" fmla="*/ 0 h 221"/>
                <a:gd name="T2" fmla="*/ 526 w 526"/>
                <a:gd name="T3" fmla="*/ 14 h 221"/>
                <a:gd name="T4" fmla="*/ 190 w 526"/>
                <a:gd name="T5" fmla="*/ 87 h 221"/>
                <a:gd name="T6" fmla="*/ 526 w 526"/>
                <a:gd name="T7" fmla="*/ 161 h 221"/>
                <a:gd name="T8" fmla="*/ 190 w 526"/>
                <a:gd name="T9" fmla="*/ 221 h 221"/>
                <a:gd name="T10" fmla="*/ 0 w 526"/>
                <a:gd name="T11" fmla="*/ 221 h 2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26"/>
                <a:gd name="T19" fmla="*/ 0 h 221"/>
                <a:gd name="T20" fmla="*/ 526 w 526"/>
                <a:gd name="T21" fmla="*/ 221 h 2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26" h="221">
                  <a:moveTo>
                    <a:pt x="484" y="0"/>
                  </a:moveTo>
                  <a:lnTo>
                    <a:pt x="526" y="14"/>
                  </a:lnTo>
                  <a:lnTo>
                    <a:pt x="190" y="87"/>
                  </a:lnTo>
                  <a:lnTo>
                    <a:pt x="526" y="161"/>
                  </a:lnTo>
                  <a:lnTo>
                    <a:pt x="190" y="221"/>
                  </a:lnTo>
                  <a:lnTo>
                    <a:pt x="0" y="221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57" name="Freeform 54"/>
            <p:cNvSpPr>
              <a:spLocks/>
            </p:cNvSpPr>
            <p:nvPr/>
          </p:nvSpPr>
          <p:spPr bwMode="auto">
            <a:xfrm>
              <a:off x="1007" y="2631"/>
              <a:ext cx="529" cy="228"/>
            </a:xfrm>
            <a:custGeom>
              <a:avLst/>
              <a:gdLst>
                <a:gd name="T0" fmla="*/ 0 w 529"/>
                <a:gd name="T1" fmla="*/ 0 h 228"/>
                <a:gd name="T2" fmla="*/ 193 w 529"/>
                <a:gd name="T3" fmla="*/ 0 h 228"/>
                <a:gd name="T4" fmla="*/ 529 w 529"/>
                <a:gd name="T5" fmla="*/ 57 h 228"/>
                <a:gd name="T6" fmla="*/ 195 w 529"/>
                <a:gd name="T7" fmla="*/ 144 h 228"/>
                <a:gd name="T8" fmla="*/ 523 w 529"/>
                <a:gd name="T9" fmla="*/ 228 h 2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9"/>
                <a:gd name="T16" fmla="*/ 0 h 228"/>
                <a:gd name="T17" fmla="*/ 529 w 529"/>
                <a:gd name="T18" fmla="*/ 228 h 2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9" h="228">
                  <a:moveTo>
                    <a:pt x="0" y="0"/>
                  </a:moveTo>
                  <a:lnTo>
                    <a:pt x="193" y="0"/>
                  </a:lnTo>
                  <a:lnTo>
                    <a:pt x="529" y="57"/>
                  </a:lnTo>
                  <a:lnTo>
                    <a:pt x="195" y="144"/>
                  </a:lnTo>
                  <a:lnTo>
                    <a:pt x="523" y="228"/>
                  </a:lnTo>
                </a:path>
              </a:pathLst>
            </a:cu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859" name="Grupo 858"/>
          <p:cNvGrpSpPr/>
          <p:nvPr/>
        </p:nvGrpSpPr>
        <p:grpSpPr>
          <a:xfrm>
            <a:off x="7131830" y="5554914"/>
            <a:ext cx="300583" cy="107755"/>
            <a:chOff x="2987557" y="5005787"/>
            <a:chExt cx="300583" cy="107755"/>
          </a:xfrm>
        </p:grpSpPr>
        <p:sp>
          <p:nvSpPr>
            <p:cNvPr id="860" name="Rectángulo 859">
              <a:extLst>
                <a:ext uri="{FF2B5EF4-FFF2-40B4-BE49-F238E27FC236}">
                  <a16:creationId xmlns:a16="http://schemas.microsoft.com/office/drawing/2014/main" id="{6A082EBA-C047-43E7-B51E-99FB9C212B75}"/>
                </a:ext>
              </a:extLst>
            </p:cNvPr>
            <p:cNvSpPr/>
            <p:nvPr/>
          </p:nvSpPr>
          <p:spPr>
            <a:xfrm flipH="1">
              <a:off x="2989572" y="5005787"/>
              <a:ext cx="298568" cy="10775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861" name="Grupo 860">
              <a:extLst>
                <a:ext uri="{FF2B5EF4-FFF2-40B4-BE49-F238E27FC236}">
                  <a16:creationId xmlns:a16="http://schemas.microsoft.com/office/drawing/2014/main" id="{0FF27053-8FB8-4086-839A-B735F9B1E557}"/>
                </a:ext>
              </a:extLst>
            </p:cNvPr>
            <p:cNvGrpSpPr/>
            <p:nvPr/>
          </p:nvGrpSpPr>
          <p:grpSpPr>
            <a:xfrm rot="10480833">
              <a:off x="2987557" y="5025708"/>
              <a:ext cx="299464" cy="67911"/>
              <a:chOff x="2523900" y="5652819"/>
              <a:chExt cx="819663" cy="323882"/>
            </a:xfrm>
          </p:grpSpPr>
          <p:cxnSp>
            <p:nvCxnSpPr>
              <p:cNvPr id="862" name="Conector recto de flecha 861">
                <a:extLst>
                  <a:ext uri="{FF2B5EF4-FFF2-40B4-BE49-F238E27FC236}">
                    <a16:creationId xmlns:a16="http://schemas.microsoft.com/office/drawing/2014/main" id="{39329A46-3F3F-42C0-8C96-A0CB808F0373}"/>
                  </a:ext>
                </a:extLst>
              </p:cNvPr>
              <p:cNvCxnSpPr/>
              <p:nvPr/>
            </p:nvCxnSpPr>
            <p:spPr>
              <a:xfrm>
                <a:off x="2801998" y="5652819"/>
                <a:ext cx="541565" cy="287155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3" name="Conector recto 862">
                <a:extLst>
                  <a:ext uri="{FF2B5EF4-FFF2-40B4-BE49-F238E27FC236}">
                    <a16:creationId xmlns:a16="http://schemas.microsoft.com/office/drawing/2014/main" id="{85E13356-B1B7-4917-A265-76E1B966F4B5}"/>
                  </a:ext>
                </a:extLst>
              </p:cNvPr>
              <p:cNvCxnSpPr/>
              <p:nvPr/>
            </p:nvCxnSpPr>
            <p:spPr>
              <a:xfrm>
                <a:off x="2777341" y="5652833"/>
                <a:ext cx="277274" cy="32386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2" name="Conector recto 1021">
                <a:extLst>
                  <a:ext uri="{FF2B5EF4-FFF2-40B4-BE49-F238E27FC236}">
                    <a16:creationId xmlns:a16="http://schemas.microsoft.com/office/drawing/2014/main" id="{06752302-F53B-49F3-B371-4A81D1233A8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23900" y="5724018"/>
                <a:ext cx="530711" cy="24323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23" name="Rectángulo 1022"/>
          <p:cNvSpPr/>
          <p:nvPr/>
        </p:nvSpPr>
        <p:spPr>
          <a:xfrm>
            <a:off x="7440944" y="5533518"/>
            <a:ext cx="68498" cy="1563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24" name="Freeform 28"/>
          <p:cNvSpPr>
            <a:spLocks/>
          </p:cNvSpPr>
          <p:nvPr/>
        </p:nvSpPr>
        <p:spPr bwMode="auto">
          <a:xfrm flipV="1">
            <a:off x="7418521" y="6149093"/>
            <a:ext cx="328332" cy="423620"/>
          </a:xfrm>
          <a:custGeom>
            <a:avLst/>
            <a:gdLst>
              <a:gd name="T0" fmla="*/ 2147483646 w 3286"/>
              <a:gd name="T1" fmla="*/ 0 h 1827"/>
              <a:gd name="T2" fmla="*/ 2147483646 w 3286"/>
              <a:gd name="T3" fmla="*/ 2147483646 h 1827"/>
              <a:gd name="T4" fmla="*/ 0 w 3286"/>
              <a:gd name="T5" fmla="*/ 2147483646 h 1827"/>
              <a:gd name="T6" fmla="*/ 0 60000 65536"/>
              <a:gd name="T7" fmla="*/ 0 60000 65536"/>
              <a:gd name="T8" fmla="*/ 0 60000 65536"/>
              <a:gd name="T9" fmla="*/ 0 w 3286"/>
              <a:gd name="T10" fmla="*/ 0 h 1827"/>
              <a:gd name="T11" fmla="*/ 3286 w 3286"/>
              <a:gd name="T12" fmla="*/ 1827 h 18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86" h="1827">
                <a:moveTo>
                  <a:pt x="3286" y="0"/>
                </a:moveTo>
                <a:lnTo>
                  <a:pt x="3286" y="1824"/>
                </a:lnTo>
                <a:lnTo>
                  <a:pt x="0" y="1827"/>
                </a:lnTo>
              </a:path>
            </a:pathLst>
          </a:custGeom>
          <a:noFill/>
          <a:ln w="28575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025" name="AutoShape 50"/>
          <p:cNvSpPr>
            <a:spLocks noChangeArrowheads="1"/>
          </p:cNvSpPr>
          <p:nvPr/>
        </p:nvSpPr>
        <p:spPr bwMode="auto">
          <a:xfrm rot="10835597" flipV="1">
            <a:off x="7721339" y="6339620"/>
            <a:ext cx="51680" cy="87882"/>
          </a:xfrm>
          <a:prstGeom prst="triangle">
            <a:avLst>
              <a:gd name="adj" fmla="val 41667"/>
            </a:avLst>
          </a:prstGeom>
          <a:solidFill>
            <a:srgbClr val="00B050"/>
          </a:solidFill>
          <a:ln w="38100">
            <a:solidFill>
              <a:srgbClr val="00B05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1030" name="CuadroTexto 1029"/>
          <p:cNvSpPr txBox="1"/>
          <p:nvPr/>
        </p:nvSpPr>
        <p:spPr>
          <a:xfrm flipH="1">
            <a:off x="7389074" y="6347507"/>
            <a:ext cx="3465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smtClean="0"/>
              <a:t>Red</a:t>
            </a:r>
            <a:endParaRPr lang="es-ES" sz="800" dirty="0"/>
          </a:p>
        </p:txBody>
      </p:sp>
      <p:cxnSp>
        <p:nvCxnSpPr>
          <p:cNvPr id="308" name="Conector recto 102"/>
          <p:cNvCxnSpPr>
            <a:stCxn id="496" idx="1"/>
          </p:cNvCxnSpPr>
          <p:nvPr/>
        </p:nvCxnSpPr>
        <p:spPr>
          <a:xfrm rot="10800000" flipV="1">
            <a:off x="4426576" y="646342"/>
            <a:ext cx="2429285" cy="4747"/>
          </a:xfrm>
          <a:prstGeom prst="bentConnector3">
            <a:avLst>
              <a:gd name="adj1" fmla="val 50000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6" name="Rectángulo 525"/>
          <p:cNvSpPr/>
          <p:nvPr/>
        </p:nvSpPr>
        <p:spPr>
          <a:xfrm>
            <a:off x="683675" y="155557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527" name="Conector recto 526"/>
          <p:cNvCxnSpPr/>
          <p:nvPr/>
        </p:nvCxnSpPr>
        <p:spPr>
          <a:xfrm flipH="1">
            <a:off x="2392272" y="1486976"/>
            <a:ext cx="560191" cy="0"/>
          </a:xfrm>
          <a:prstGeom prst="line">
            <a:avLst/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8" name="Freeform 26"/>
          <p:cNvSpPr>
            <a:spLocks/>
          </p:cNvSpPr>
          <p:nvPr/>
        </p:nvSpPr>
        <p:spPr bwMode="auto">
          <a:xfrm>
            <a:off x="2257562" y="1050641"/>
            <a:ext cx="671382" cy="561075"/>
          </a:xfrm>
          <a:custGeom>
            <a:avLst/>
            <a:gdLst>
              <a:gd name="T0" fmla="*/ 0 w 630"/>
              <a:gd name="T1" fmla="*/ 2147483646 h 348"/>
              <a:gd name="T2" fmla="*/ 0 w 630"/>
              <a:gd name="T3" fmla="*/ 0 h 348"/>
              <a:gd name="T4" fmla="*/ 2147483646 w 630"/>
              <a:gd name="T5" fmla="*/ 0 h 348"/>
              <a:gd name="T6" fmla="*/ 0 60000 65536"/>
              <a:gd name="T7" fmla="*/ 0 60000 65536"/>
              <a:gd name="T8" fmla="*/ 0 60000 65536"/>
              <a:gd name="T9" fmla="*/ 0 w 630"/>
              <a:gd name="T10" fmla="*/ 0 h 348"/>
              <a:gd name="T11" fmla="*/ 630 w 630"/>
              <a:gd name="T12" fmla="*/ 348 h 3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30" h="348">
                <a:moveTo>
                  <a:pt x="0" y="348"/>
                </a:moveTo>
                <a:lnTo>
                  <a:pt x="0" y="0"/>
                </a:lnTo>
                <a:lnTo>
                  <a:pt x="630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529" name="Freeform 27"/>
          <p:cNvSpPr>
            <a:spLocks/>
          </p:cNvSpPr>
          <p:nvPr/>
        </p:nvSpPr>
        <p:spPr bwMode="auto">
          <a:xfrm>
            <a:off x="2392816" y="1488165"/>
            <a:ext cx="58364" cy="337879"/>
          </a:xfrm>
          <a:custGeom>
            <a:avLst/>
            <a:gdLst>
              <a:gd name="T0" fmla="*/ 2147483646 w 343"/>
              <a:gd name="T1" fmla="*/ 2147483646 h 1064"/>
              <a:gd name="T2" fmla="*/ 2147483646 w 343"/>
              <a:gd name="T3" fmla="*/ 0 h 1064"/>
              <a:gd name="T4" fmla="*/ 0 w 343"/>
              <a:gd name="T5" fmla="*/ 2147483646 h 1064"/>
              <a:gd name="T6" fmla="*/ 0 60000 65536"/>
              <a:gd name="T7" fmla="*/ 0 60000 65536"/>
              <a:gd name="T8" fmla="*/ 0 60000 65536"/>
              <a:gd name="T9" fmla="*/ 0 w 343"/>
              <a:gd name="T10" fmla="*/ 0 h 1064"/>
              <a:gd name="T11" fmla="*/ 343 w 343"/>
              <a:gd name="T12" fmla="*/ 1064 h 10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43" h="1064">
                <a:moveTo>
                  <a:pt x="343" y="3"/>
                </a:moveTo>
                <a:lnTo>
                  <a:pt x="1" y="0"/>
                </a:lnTo>
                <a:lnTo>
                  <a:pt x="0" y="1064"/>
                </a:lnTo>
              </a:path>
            </a:pathLst>
          </a:custGeom>
          <a:noFill/>
          <a:ln w="28575">
            <a:solidFill>
              <a:schemeClr val="accent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531" name="Group 47"/>
          <p:cNvGrpSpPr>
            <a:grpSpLocks/>
          </p:cNvGrpSpPr>
          <p:nvPr/>
        </p:nvGrpSpPr>
        <p:grpSpPr bwMode="auto">
          <a:xfrm>
            <a:off x="2906101" y="566027"/>
            <a:ext cx="594902" cy="1179758"/>
            <a:chOff x="3456" y="1008"/>
            <a:chExt cx="1248" cy="2867"/>
          </a:xfrm>
        </p:grpSpPr>
        <p:grpSp>
          <p:nvGrpSpPr>
            <p:cNvPr id="532" name="Group 30"/>
            <p:cNvGrpSpPr>
              <a:grpSpLocks/>
            </p:cNvGrpSpPr>
            <p:nvPr/>
          </p:nvGrpSpPr>
          <p:grpSpPr bwMode="auto">
            <a:xfrm>
              <a:off x="3456" y="1008"/>
              <a:ext cx="1248" cy="2736"/>
              <a:chOff x="3648" y="1728"/>
              <a:chExt cx="480" cy="960"/>
            </a:xfrm>
          </p:grpSpPr>
          <p:sp>
            <p:nvSpPr>
              <p:cNvPr id="535" name="Oval 31"/>
              <p:cNvSpPr>
                <a:spLocks noChangeArrowheads="1"/>
              </p:cNvSpPr>
              <p:nvPr/>
            </p:nvSpPr>
            <p:spPr bwMode="auto">
              <a:xfrm>
                <a:off x="3648" y="1728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536" name="Oval 32"/>
              <p:cNvSpPr>
                <a:spLocks noChangeArrowheads="1"/>
              </p:cNvSpPr>
              <p:nvPr/>
            </p:nvSpPr>
            <p:spPr bwMode="auto">
              <a:xfrm>
                <a:off x="3648" y="2400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537" name="Rectangle 33"/>
              <p:cNvSpPr>
                <a:spLocks noChangeArrowheads="1"/>
              </p:cNvSpPr>
              <p:nvPr/>
            </p:nvSpPr>
            <p:spPr bwMode="auto">
              <a:xfrm>
                <a:off x="3648" y="1872"/>
                <a:ext cx="480" cy="672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533" name="Freeform 42"/>
            <p:cNvSpPr>
              <a:spLocks/>
            </p:cNvSpPr>
            <p:nvPr/>
          </p:nvSpPr>
          <p:spPr bwMode="auto">
            <a:xfrm>
              <a:off x="3456" y="3312"/>
              <a:ext cx="137" cy="563"/>
            </a:xfrm>
            <a:custGeom>
              <a:avLst/>
              <a:gdLst>
                <a:gd name="T0" fmla="*/ 0 w 137"/>
                <a:gd name="T1" fmla="*/ 0 h 563"/>
                <a:gd name="T2" fmla="*/ 0 w 137"/>
                <a:gd name="T3" fmla="*/ 563 h 563"/>
                <a:gd name="T4" fmla="*/ 72 w 137"/>
                <a:gd name="T5" fmla="*/ 561 h 563"/>
                <a:gd name="T6" fmla="*/ 137 w 137"/>
                <a:gd name="T7" fmla="*/ 278 h 56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7"/>
                <a:gd name="T13" fmla="*/ 0 h 563"/>
                <a:gd name="T14" fmla="*/ 137 w 137"/>
                <a:gd name="T15" fmla="*/ 563 h 56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7" h="563">
                  <a:moveTo>
                    <a:pt x="0" y="0"/>
                  </a:moveTo>
                  <a:lnTo>
                    <a:pt x="0" y="563"/>
                  </a:lnTo>
                  <a:lnTo>
                    <a:pt x="72" y="561"/>
                  </a:lnTo>
                  <a:lnTo>
                    <a:pt x="137" y="27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34" name="Freeform 43"/>
            <p:cNvSpPr>
              <a:spLocks/>
            </p:cNvSpPr>
            <p:nvPr/>
          </p:nvSpPr>
          <p:spPr bwMode="auto">
            <a:xfrm>
              <a:off x="4574" y="3360"/>
              <a:ext cx="130" cy="510"/>
            </a:xfrm>
            <a:custGeom>
              <a:avLst/>
              <a:gdLst>
                <a:gd name="T0" fmla="*/ 130 w 130"/>
                <a:gd name="T1" fmla="*/ 0 h 510"/>
                <a:gd name="T2" fmla="*/ 130 w 130"/>
                <a:gd name="T3" fmla="*/ 509 h 510"/>
                <a:gd name="T4" fmla="*/ 46 w 130"/>
                <a:gd name="T5" fmla="*/ 510 h 510"/>
                <a:gd name="T6" fmla="*/ 0 w 130"/>
                <a:gd name="T7" fmla="*/ 228 h 5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0"/>
                <a:gd name="T13" fmla="*/ 0 h 510"/>
                <a:gd name="T14" fmla="*/ 130 w 130"/>
                <a:gd name="T15" fmla="*/ 510 h 5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0" h="510">
                  <a:moveTo>
                    <a:pt x="130" y="0"/>
                  </a:moveTo>
                  <a:lnTo>
                    <a:pt x="130" y="509"/>
                  </a:lnTo>
                  <a:lnTo>
                    <a:pt x="46" y="510"/>
                  </a:lnTo>
                  <a:lnTo>
                    <a:pt x="0" y="22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538" name="Conector recto 537"/>
          <p:cNvCxnSpPr/>
          <p:nvPr/>
        </p:nvCxnSpPr>
        <p:spPr>
          <a:xfrm>
            <a:off x="3229892" y="489898"/>
            <a:ext cx="0" cy="2128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0" name="Rectangle 235"/>
          <p:cNvSpPr>
            <a:spLocks noChangeArrowheads="1"/>
          </p:cNvSpPr>
          <p:nvPr/>
        </p:nvSpPr>
        <p:spPr bwMode="auto">
          <a:xfrm>
            <a:off x="3144062" y="596699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541" name="Rectangle 235"/>
          <p:cNvSpPr>
            <a:spLocks noChangeArrowheads="1"/>
          </p:cNvSpPr>
          <p:nvPr/>
        </p:nvSpPr>
        <p:spPr bwMode="auto">
          <a:xfrm>
            <a:off x="3128071" y="1558956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542" name="CuadroTexto 541"/>
          <p:cNvSpPr txBox="1"/>
          <p:nvPr/>
        </p:nvSpPr>
        <p:spPr>
          <a:xfrm>
            <a:off x="2955565" y="1714097"/>
            <a:ext cx="1847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sz="900" dirty="0"/>
          </a:p>
        </p:txBody>
      </p:sp>
      <p:sp>
        <p:nvSpPr>
          <p:cNvPr id="543" name="CuadroTexto 542"/>
          <p:cNvSpPr txBox="1"/>
          <p:nvPr/>
        </p:nvSpPr>
        <p:spPr>
          <a:xfrm>
            <a:off x="2959315" y="718405"/>
            <a:ext cx="5485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err="1"/>
              <a:t>Estratif</a:t>
            </a:r>
            <a:r>
              <a:rPr lang="es-ES" sz="900" dirty="0"/>
              <a:t>.</a:t>
            </a:r>
          </a:p>
        </p:txBody>
      </p:sp>
      <p:cxnSp>
        <p:nvCxnSpPr>
          <p:cNvPr id="545" name="Conector recto 544"/>
          <p:cNvCxnSpPr/>
          <p:nvPr/>
        </p:nvCxnSpPr>
        <p:spPr>
          <a:xfrm flipH="1">
            <a:off x="691500" y="1598989"/>
            <a:ext cx="1566062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6" name="Conector recto 545"/>
          <p:cNvCxnSpPr/>
          <p:nvPr/>
        </p:nvCxnSpPr>
        <p:spPr>
          <a:xfrm flipH="1">
            <a:off x="751968" y="1800672"/>
            <a:ext cx="1566062" cy="0"/>
          </a:xfrm>
          <a:prstGeom prst="line">
            <a:avLst/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7" name="Conector recto 546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3227569" y="501377"/>
            <a:ext cx="70826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2" name="Group 52"/>
          <p:cNvGrpSpPr>
            <a:grpSpLocks/>
          </p:cNvGrpSpPr>
          <p:nvPr/>
        </p:nvGrpSpPr>
        <p:grpSpPr bwMode="auto">
          <a:xfrm>
            <a:off x="2922028" y="1051842"/>
            <a:ext cx="403049" cy="435134"/>
            <a:chOff x="1007" y="2631"/>
            <a:chExt cx="529" cy="437"/>
          </a:xfrm>
        </p:grpSpPr>
        <p:sp>
          <p:nvSpPr>
            <p:cNvPr id="553" name="Freeform 53"/>
            <p:cNvSpPr>
              <a:spLocks/>
            </p:cNvSpPr>
            <p:nvPr/>
          </p:nvSpPr>
          <p:spPr bwMode="auto">
            <a:xfrm>
              <a:off x="1010" y="2847"/>
              <a:ext cx="526" cy="221"/>
            </a:xfrm>
            <a:custGeom>
              <a:avLst/>
              <a:gdLst>
                <a:gd name="T0" fmla="*/ 484 w 526"/>
                <a:gd name="T1" fmla="*/ 0 h 221"/>
                <a:gd name="T2" fmla="*/ 526 w 526"/>
                <a:gd name="T3" fmla="*/ 14 h 221"/>
                <a:gd name="T4" fmla="*/ 190 w 526"/>
                <a:gd name="T5" fmla="*/ 87 h 221"/>
                <a:gd name="T6" fmla="*/ 526 w 526"/>
                <a:gd name="T7" fmla="*/ 161 h 221"/>
                <a:gd name="T8" fmla="*/ 190 w 526"/>
                <a:gd name="T9" fmla="*/ 221 h 221"/>
                <a:gd name="T10" fmla="*/ 0 w 526"/>
                <a:gd name="T11" fmla="*/ 221 h 2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26"/>
                <a:gd name="T19" fmla="*/ 0 h 221"/>
                <a:gd name="T20" fmla="*/ 526 w 526"/>
                <a:gd name="T21" fmla="*/ 221 h 2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26" h="221">
                  <a:moveTo>
                    <a:pt x="484" y="0"/>
                  </a:moveTo>
                  <a:lnTo>
                    <a:pt x="526" y="14"/>
                  </a:lnTo>
                  <a:lnTo>
                    <a:pt x="190" y="87"/>
                  </a:lnTo>
                  <a:lnTo>
                    <a:pt x="526" y="161"/>
                  </a:lnTo>
                  <a:lnTo>
                    <a:pt x="190" y="221"/>
                  </a:lnTo>
                  <a:lnTo>
                    <a:pt x="0" y="221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54" name="Freeform 54"/>
            <p:cNvSpPr>
              <a:spLocks/>
            </p:cNvSpPr>
            <p:nvPr/>
          </p:nvSpPr>
          <p:spPr bwMode="auto">
            <a:xfrm>
              <a:off x="1007" y="2631"/>
              <a:ext cx="529" cy="228"/>
            </a:xfrm>
            <a:custGeom>
              <a:avLst/>
              <a:gdLst>
                <a:gd name="T0" fmla="*/ 0 w 529"/>
                <a:gd name="T1" fmla="*/ 0 h 228"/>
                <a:gd name="T2" fmla="*/ 193 w 529"/>
                <a:gd name="T3" fmla="*/ 0 h 228"/>
                <a:gd name="T4" fmla="*/ 529 w 529"/>
                <a:gd name="T5" fmla="*/ 57 h 228"/>
                <a:gd name="T6" fmla="*/ 195 w 529"/>
                <a:gd name="T7" fmla="*/ 144 h 228"/>
                <a:gd name="T8" fmla="*/ 523 w 529"/>
                <a:gd name="T9" fmla="*/ 228 h 2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9"/>
                <a:gd name="T16" fmla="*/ 0 h 228"/>
                <a:gd name="T17" fmla="*/ 529 w 529"/>
                <a:gd name="T18" fmla="*/ 228 h 2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9" h="228">
                  <a:moveTo>
                    <a:pt x="0" y="0"/>
                  </a:moveTo>
                  <a:lnTo>
                    <a:pt x="193" y="0"/>
                  </a:lnTo>
                  <a:lnTo>
                    <a:pt x="529" y="57"/>
                  </a:lnTo>
                  <a:lnTo>
                    <a:pt x="195" y="144"/>
                  </a:lnTo>
                  <a:lnTo>
                    <a:pt x="523" y="228"/>
                  </a:lnTo>
                </a:path>
              </a:pathLst>
            </a:cu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586" name="Freeform 28"/>
          <p:cNvSpPr>
            <a:spLocks/>
          </p:cNvSpPr>
          <p:nvPr/>
        </p:nvSpPr>
        <p:spPr bwMode="auto">
          <a:xfrm flipV="1">
            <a:off x="3506829" y="1496954"/>
            <a:ext cx="328332" cy="423620"/>
          </a:xfrm>
          <a:custGeom>
            <a:avLst/>
            <a:gdLst>
              <a:gd name="T0" fmla="*/ 2147483646 w 3286"/>
              <a:gd name="T1" fmla="*/ 0 h 1827"/>
              <a:gd name="T2" fmla="*/ 2147483646 w 3286"/>
              <a:gd name="T3" fmla="*/ 2147483646 h 1827"/>
              <a:gd name="T4" fmla="*/ 0 w 3286"/>
              <a:gd name="T5" fmla="*/ 2147483646 h 1827"/>
              <a:gd name="T6" fmla="*/ 0 60000 65536"/>
              <a:gd name="T7" fmla="*/ 0 60000 65536"/>
              <a:gd name="T8" fmla="*/ 0 60000 65536"/>
              <a:gd name="T9" fmla="*/ 0 w 3286"/>
              <a:gd name="T10" fmla="*/ 0 h 1827"/>
              <a:gd name="T11" fmla="*/ 3286 w 3286"/>
              <a:gd name="T12" fmla="*/ 1827 h 18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86" h="1827">
                <a:moveTo>
                  <a:pt x="3286" y="0"/>
                </a:moveTo>
                <a:lnTo>
                  <a:pt x="3286" y="1824"/>
                </a:lnTo>
                <a:lnTo>
                  <a:pt x="0" y="1827"/>
                </a:lnTo>
              </a:path>
            </a:pathLst>
          </a:custGeom>
          <a:noFill/>
          <a:ln w="28575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587" name="AutoShape 50"/>
          <p:cNvSpPr>
            <a:spLocks noChangeArrowheads="1"/>
          </p:cNvSpPr>
          <p:nvPr/>
        </p:nvSpPr>
        <p:spPr bwMode="auto">
          <a:xfrm rot="10835597" flipV="1">
            <a:off x="3809647" y="1687481"/>
            <a:ext cx="51680" cy="87882"/>
          </a:xfrm>
          <a:prstGeom prst="triangle">
            <a:avLst>
              <a:gd name="adj" fmla="val 41667"/>
            </a:avLst>
          </a:prstGeom>
          <a:solidFill>
            <a:srgbClr val="00B050"/>
          </a:solidFill>
          <a:ln w="38100">
            <a:solidFill>
              <a:srgbClr val="00B05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588" name="CuadroTexto 587"/>
          <p:cNvSpPr txBox="1"/>
          <p:nvPr/>
        </p:nvSpPr>
        <p:spPr>
          <a:xfrm flipH="1">
            <a:off x="3471396" y="1701065"/>
            <a:ext cx="3465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smtClean="0"/>
              <a:t>Red</a:t>
            </a:r>
            <a:endParaRPr lang="es-ES" sz="800" dirty="0"/>
          </a:p>
        </p:txBody>
      </p:sp>
      <p:cxnSp>
        <p:nvCxnSpPr>
          <p:cNvPr id="311" name="Conector recto 102"/>
          <p:cNvCxnSpPr/>
          <p:nvPr/>
        </p:nvCxnSpPr>
        <p:spPr>
          <a:xfrm rot="10800000" flipV="1">
            <a:off x="714894" y="646475"/>
            <a:ext cx="2429285" cy="4747"/>
          </a:xfrm>
          <a:prstGeom prst="bentConnector3">
            <a:avLst>
              <a:gd name="adj1" fmla="val 50000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2" name="Conector recto 102"/>
          <p:cNvCxnSpPr/>
          <p:nvPr/>
        </p:nvCxnSpPr>
        <p:spPr>
          <a:xfrm rot="10800000" flipV="1">
            <a:off x="724303" y="2663616"/>
            <a:ext cx="2429285" cy="4747"/>
          </a:xfrm>
          <a:prstGeom prst="bentConnector3">
            <a:avLst>
              <a:gd name="adj1" fmla="val 50000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3" name="Conector recto 102"/>
          <p:cNvCxnSpPr/>
          <p:nvPr/>
        </p:nvCxnSpPr>
        <p:spPr>
          <a:xfrm rot="10800000" flipV="1">
            <a:off x="8461100" y="635832"/>
            <a:ext cx="2429285" cy="4747"/>
          </a:xfrm>
          <a:prstGeom prst="bentConnector3">
            <a:avLst>
              <a:gd name="adj1" fmla="val 50000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" name="Conector recto 102"/>
          <p:cNvCxnSpPr/>
          <p:nvPr/>
        </p:nvCxnSpPr>
        <p:spPr>
          <a:xfrm rot="10800000" flipV="1">
            <a:off x="8434925" y="2671541"/>
            <a:ext cx="2429285" cy="4747"/>
          </a:xfrm>
          <a:prstGeom prst="bentConnector3">
            <a:avLst>
              <a:gd name="adj1" fmla="val 50000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5" name="Conector recto 102"/>
          <p:cNvCxnSpPr/>
          <p:nvPr/>
        </p:nvCxnSpPr>
        <p:spPr>
          <a:xfrm rot="10800000" flipV="1">
            <a:off x="776831" y="5343690"/>
            <a:ext cx="2429285" cy="4747"/>
          </a:xfrm>
          <a:prstGeom prst="bentConnector3">
            <a:avLst>
              <a:gd name="adj1" fmla="val 50000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6" name="Conector recto 102"/>
          <p:cNvCxnSpPr/>
          <p:nvPr/>
        </p:nvCxnSpPr>
        <p:spPr>
          <a:xfrm rot="10800000" flipV="1">
            <a:off x="4632455" y="5289185"/>
            <a:ext cx="2429285" cy="4747"/>
          </a:xfrm>
          <a:prstGeom prst="bentConnector3">
            <a:avLst>
              <a:gd name="adj1" fmla="val 50000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7" name="Conector recto 102"/>
          <p:cNvCxnSpPr/>
          <p:nvPr/>
        </p:nvCxnSpPr>
        <p:spPr>
          <a:xfrm rot="10800000" flipV="1">
            <a:off x="8498419" y="5246163"/>
            <a:ext cx="2429285" cy="4747"/>
          </a:xfrm>
          <a:prstGeom prst="bentConnector3">
            <a:avLst>
              <a:gd name="adj1" fmla="val 50000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4" name="CuadroTexto 273"/>
          <p:cNvSpPr txBox="1"/>
          <p:nvPr/>
        </p:nvSpPr>
        <p:spPr>
          <a:xfrm>
            <a:off x="1374650" y="1957705"/>
            <a:ext cx="8306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 smtClean="0"/>
              <a:t>InteracumuRed</a:t>
            </a:r>
            <a:endParaRPr lang="es-ES" sz="800" dirty="0"/>
          </a:p>
        </p:txBody>
      </p:sp>
      <p:sp>
        <p:nvSpPr>
          <p:cNvPr id="275" name="CuadroTexto 274"/>
          <p:cNvSpPr txBox="1"/>
          <p:nvPr/>
        </p:nvSpPr>
        <p:spPr>
          <a:xfrm>
            <a:off x="5215357" y="1988290"/>
            <a:ext cx="77617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/>
              <a:t>Interacumu</a:t>
            </a:r>
            <a:r>
              <a:rPr lang="es-ES" sz="800" dirty="0" err="1" smtClean="0"/>
              <a:t>Ali</a:t>
            </a:r>
            <a:endParaRPr lang="es-ES" sz="800" dirty="0"/>
          </a:p>
        </p:txBody>
      </p:sp>
      <p:sp>
        <p:nvSpPr>
          <p:cNvPr id="276" name="CuadroTexto 275"/>
          <p:cNvSpPr txBox="1"/>
          <p:nvPr/>
        </p:nvSpPr>
        <p:spPr>
          <a:xfrm>
            <a:off x="9575548" y="1919262"/>
            <a:ext cx="10214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/>
              <a:t>Interacumu</a:t>
            </a:r>
            <a:r>
              <a:rPr lang="es-ES" sz="800" dirty="0" err="1" smtClean="0"/>
              <a:t>AliResist</a:t>
            </a:r>
            <a:endParaRPr lang="es-ES" sz="800" dirty="0"/>
          </a:p>
        </p:txBody>
      </p:sp>
      <p:sp>
        <p:nvSpPr>
          <p:cNvPr id="277" name="CuadroTexto 276"/>
          <p:cNvSpPr txBox="1"/>
          <p:nvPr/>
        </p:nvSpPr>
        <p:spPr>
          <a:xfrm>
            <a:off x="1555048" y="4301668"/>
            <a:ext cx="91723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/>
              <a:t>Interacumu</a:t>
            </a:r>
            <a:r>
              <a:rPr lang="es-ES" sz="800" dirty="0" err="1" smtClean="0"/>
              <a:t>AliRet</a:t>
            </a:r>
            <a:endParaRPr lang="es-ES" sz="800" dirty="0"/>
          </a:p>
        </p:txBody>
      </p:sp>
      <p:sp>
        <p:nvSpPr>
          <p:cNvPr id="278" name="CuadroTexto 277"/>
          <p:cNvSpPr txBox="1"/>
          <p:nvPr/>
        </p:nvSpPr>
        <p:spPr>
          <a:xfrm>
            <a:off x="9612268" y="4185529"/>
            <a:ext cx="11624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/>
              <a:t>Interacumu</a:t>
            </a:r>
            <a:r>
              <a:rPr lang="es-ES" sz="800" dirty="0" err="1" smtClean="0"/>
              <a:t>AliResistRet</a:t>
            </a:r>
            <a:endParaRPr lang="es-ES" sz="800" dirty="0"/>
          </a:p>
        </p:txBody>
      </p:sp>
      <p:sp>
        <p:nvSpPr>
          <p:cNvPr id="279" name="CuadroTexto 278"/>
          <p:cNvSpPr txBox="1"/>
          <p:nvPr/>
        </p:nvSpPr>
        <p:spPr>
          <a:xfrm>
            <a:off x="5584559" y="6634055"/>
            <a:ext cx="10759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/>
              <a:t>Interacumu</a:t>
            </a:r>
            <a:r>
              <a:rPr lang="es-ES" sz="800" dirty="0" err="1" smtClean="0"/>
              <a:t>RedResist</a:t>
            </a:r>
            <a:endParaRPr lang="es-ES" sz="800" dirty="0"/>
          </a:p>
        </p:txBody>
      </p:sp>
      <p:sp>
        <p:nvSpPr>
          <p:cNvPr id="280" name="CuadroTexto 279"/>
          <p:cNvSpPr txBox="1"/>
          <p:nvPr/>
        </p:nvSpPr>
        <p:spPr>
          <a:xfrm>
            <a:off x="1446702" y="6588686"/>
            <a:ext cx="97174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/>
              <a:t>Interacumu</a:t>
            </a:r>
            <a:r>
              <a:rPr lang="es-ES" sz="800" dirty="0" err="1" smtClean="0"/>
              <a:t>RedRet</a:t>
            </a:r>
            <a:endParaRPr lang="es-ES" sz="800" dirty="0"/>
          </a:p>
        </p:txBody>
      </p:sp>
      <p:sp>
        <p:nvSpPr>
          <p:cNvPr id="281" name="CuadroTexto 280"/>
          <p:cNvSpPr txBox="1"/>
          <p:nvPr/>
        </p:nvSpPr>
        <p:spPr>
          <a:xfrm>
            <a:off x="9510012" y="6597847"/>
            <a:ext cx="12170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/>
              <a:t>Interacumu</a:t>
            </a:r>
            <a:r>
              <a:rPr lang="es-ES" sz="800" dirty="0" err="1" smtClean="0"/>
              <a:t>RedResistRet</a:t>
            </a:r>
            <a:endParaRPr lang="es-ES" sz="800" dirty="0"/>
          </a:p>
        </p:txBody>
      </p:sp>
      <p:sp>
        <p:nvSpPr>
          <p:cNvPr id="282" name="CuadroTexto 281"/>
          <p:cNvSpPr txBox="1"/>
          <p:nvPr/>
        </p:nvSpPr>
        <p:spPr>
          <a:xfrm>
            <a:off x="37685" y="-94744"/>
            <a:ext cx="1251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Modificado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70576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Rectángulo 144"/>
          <p:cNvSpPr/>
          <p:nvPr/>
        </p:nvSpPr>
        <p:spPr>
          <a:xfrm>
            <a:off x="718001" y="2278885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151" name="Conector recto 150"/>
          <p:cNvCxnSpPr/>
          <p:nvPr/>
        </p:nvCxnSpPr>
        <p:spPr>
          <a:xfrm flipH="1" flipV="1">
            <a:off x="3475923" y="3311160"/>
            <a:ext cx="369128" cy="236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Conector recto 152"/>
          <p:cNvCxnSpPr/>
          <p:nvPr/>
        </p:nvCxnSpPr>
        <p:spPr>
          <a:xfrm flipH="1">
            <a:off x="2426012" y="3611071"/>
            <a:ext cx="560191" cy="0"/>
          </a:xfrm>
          <a:prstGeom prst="line">
            <a:avLst/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Freeform 27"/>
          <p:cNvSpPr>
            <a:spLocks/>
          </p:cNvSpPr>
          <p:nvPr/>
        </p:nvSpPr>
        <p:spPr bwMode="auto">
          <a:xfrm flipH="1">
            <a:off x="2280516" y="3419355"/>
            <a:ext cx="153882" cy="205816"/>
          </a:xfrm>
          <a:custGeom>
            <a:avLst/>
            <a:gdLst>
              <a:gd name="T0" fmla="*/ 2147483646 w 343"/>
              <a:gd name="T1" fmla="*/ 2147483646 h 1064"/>
              <a:gd name="T2" fmla="*/ 2147483646 w 343"/>
              <a:gd name="T3" fmla="*/ 0 h 1064"/>
              <a:gd name="T4" fmla="*/ 0 w 343"/>
              <a:gd name="T5" fmla="*/ 2147483646 h 1064"/>
              <a:gd name="T6" fmla="*/ 0 60000 65536"/>
              <a:gd name="T7" fmla="*/ 0 60000 65536"/>
              <a:gd name="T8" fmla="*/ 0 60000 65536"/>
              <a:gd name="T9" fmla="*/ 0 w 343"/>
              <a:gd name="T10" fmla="*/ 0 h 1064"/>
              <a:gd name="T11" fmla="*/ 343 w 343"/>
              <a:gd name="T12" fmla="*/ 1064 h 10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43" h="1064">
                <a:moveTo>
                  <a:pt x="343" y="3"/>
                </a:moveTo>
                <a:lnTo>
                  <a:pt x="1" y="0"/>
                </a:lnTo>
                <a:lnTo>
                  <a:pt x="0" y="1064"/>
                </a:lnTo>
              </a:path>
            </a:pathLst>
          </a:custGeom>
          <a:noFill/>
          <a:ln w="28575">
            <a:solidFill>
              <a:schemeClr val="accent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55" name="Freeform 28"/>
          <p:cNvSpPr>
            <a:spLocks/>
          </p:cNvSpPr>
          <p:nvPr/>
        </p:nvSpPr>
        <p:spPr bwMode="auto">
          <a:xfrm flipV="1">
            <a:off x="3516719" y="3590939"/>
            <a:ext cx="328332" cy="423620"/>
          </a:xfrm>
          <a:custGeom>
            <a:avLst/>
            <a:gdLst>
              <a:gd name="T0" fmla="*/ 2147483646 w 3286"/>
              <a:gd name="T1" fmla="*/ 0 h 1827"/>
              <a:gd name="T2" fmla="*/ 2147483646 w 3286"/>
              <a:gd name="T3" fmla="*/ 2147483646 h 1827"/>
              <a:gd name="T4" fmla="*/ 0 w 3286"/>
              <a:gd name="T5" fmla="*/ 2147483646 h 1827"/>
              <a:gd name="T6" fmla="*/ 0 60000 65536"/>
              <a:gd name="T7" fmla="*/ 0 60000 65536"/>
              <a:gd name="T8" fmla="*/ 0 60000 65536"/>
              <a:gd name="T9" fmla="*/ 0 w 3286"/>
              <a:gd name="T10" fmla="*/ 0 h 1827"/>
              <a:gd name="T11" fmla="*/ 3286 w 3286"/>
              <a:gd name="T12" fmla="*/ 1827 h 18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86" h="1827">
                <a:moveTo>
                  <a:pt x="3286" y="0"/>
                </a:moveTo>
                <a:lnTo>
                  <a:pt x="3286" y="1824"/>
                </a:lnTo>
                <a:lnTo>
                  <a:pt x="0" y="1827"/>
                </a:lnTo>
              </a:path>
            </a:pathLst>
          </a:custGeom>
          <a:noFill/>
          <a:ln w="28575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156" name="Group 47"/>
          <p:cNvGrpSpPr>
            <a:grpSpLocks/>
          </p:cNvGrpSpPr>
          <p:nvPr/>
        </p:nvGrpSpPr>
        <p:grpSpPr bwMode="auto">
          <a:xfrm>
            <a:off x="2939841" y="2690122"/>
            <a:ext cx="594902" cy="1179758"/>
            <a:chOff x="3456" y="1008"/>
            <a:chExt cx="1248" cy="2867"/>
          </a:xfrm>
        </p:grpSpPr>
        <p:grpSp>
          <p:nvGrpSpPr>
            <p:cNvPr id="179" name="Group 30"/>
            <p:cNvGrpSpPr>
              <a:grpSpLocks/>
            </p:cNvGrpSpPr>
            <p:nvPr/>
          </p:nvGrpSpPr>
          <p:grpSpPr bwMode="auto">
            <a:xfrm>
              <a:off x="3456" y="1008"/>
              <a:ext cx="1248" cy="2736"/>
              <a:chOff x="3648" y="1728"/>
              <a:chExt cx="480" cy="960"/>
            </a:xfrm>
          </p:grpSpPr>
          <p:sp>
            <p:nvSpPr>
              <p:cNvPr id="182" name="Oval 31"/>
              <p:cNvSpPr>
                <a:spLocks noChangeArrowheads="1"/>
              </p:cNvSpPr>
              <p:nvPr/>
            </p:nvSpPr>
            <p:spPr bwMode="auto">
              <a:xfrm>
                <a:off x="3648" y="1728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183" name="Oval 32"/>
              <p:cNvSpPr>
                <a:spLocks noChangeArrowheads="1"/>
              </p:cNvSpPr>
              <p:nvPr/>
            </p:nvSpPr>
            <p:spPr bwMode="auto">
              <a:xfrm>
                <a:off x="3648" y="2400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184" name="Rectangle 33"/>
              <p:cNvSpPr>
                <a:spLocks noChangeArrowheads="1"/>
              </p:cNvSpPr>
              <p:nvPr/>
            </p:nvSpPr>
            <p:spPr bwMode="auto">
              <a:xfrm>
                <a:off x="3648" y="1872"/>
                <a:ext cx="480" cy="672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80" name="Freeform 42"/>
            <p:cNvSpPr>
              <a:spLocks/>
            </p:cNvSpPr>
            <p:nvPr/>
          </p:nvSpPr>
          <p:spPr bwMode="auto">
            <a:xfrm>
              <a:off x="3456" y="3312"/>
              <a:ext cx="137" cy="563"/>
            </a:xfrm>
            <a:custGeom>
              <a:avLst/>
              <a:gdLst>
                <a:gd name="T0" fmla="*/ 0 w 137"/>
                <a:gd name="T1" fmla="*/ 0 h 563"/>
                <a:gd name="T2" fmla="*/ 0 w 137"/>
                <a:gd name="T3" fmla="*/ 563 h 563"/>
                <a:gd name="T4" fmla="*/ 72 w 137"/>
                <a:gd name="T5" fmla="*/ 561 h 563"/>
                <a:gd name="T6" fmla="*/ 137 w 137"/>
                <a:gd name="T7" fmla="*/ 278 h 56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7"/>
                <a:gd name="T13" fmla="*/ 0 h 563"/>
                <a:gd name="T14" fmla="*/ 137 w 137"/>
                <a:gd name="T15" fmla="*/ 563 h 56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7" h="563">
                  <a:moveTo>
                    <a:pt x="0" y="0"/>
                  </a:moveTo>
                  <a:lnTo>
                    <a:pt x="0" y="563"/>
                  </a:lnTo>
                  <a:lnTo>
                    <a:pt x="72" y="561"/>
                  </a:lnTo>
                  <a:lnTo>
                    <a:pt x="137" y="27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81" name="Freeform 43"/>
            <p:cNvSpPr>
              <a:spLocks/>
            </p:cNvSpPr>
            <p:nvPr/>
          </p:nvSpPr>
          <p:spPr bwMode="auto">
            <a:xfrm>
              <a:off x="4574" y="3360"/>
              <a:ext cx="130" cy="510"/>
            </a:xfrm>
            <a:custGeom>
              <a:avLst/>
              <a:gdLst>
                <a:gd name="T0" fmla="*/ 130 w 130"/>
                <a:gd name="T1" fmla="*/ 0 h 510"/>
                <a:gd name="T2" fmla="*/ 130 w 130"/>
                <a:gd name="T3" fmla="*/ 509 h 510"/>
                <a:gd name="T4" fmla="*/ 46 w 130"/>
                <a:gd name="T5" fmla="*/ 510 h 510"/>
                <a:gd name="T6" fmla="*/ 0 w 130"/>
                <a:gd name="T7" fmla="*/ 228 h 5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0"/>
                <a:gd name="T13" fmla="*/ 0 h 510"/>
                <a:gd name="T14" fmla="*/ 130 w 130"/>
                <a:gd name="T15" fmla="*/ 510 h 5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0" h="510">
                  <a:moveTo>
                    <a:pt x="130" y="0"/>
                  </a:moveTo>
                  <a:lnTo>
                    <a:pt x="130" y="509"/>
                  </a:lnTo>
                  <a:lnTo>
                    <a:pt x="46" y="510"/>
                  </a:lnTo>
                  <a:lnTo>
                    <a:pt x="0" y="22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157" name="Conector recto 156"/>
          <p:cNvCxnSpPr/>
          <p:nvPr/>
        </p:nvCxnSpPr>
        <p:spPr>
          <a:xfrm>
            <a:off x="3263632" y="2613993"/>
            <a:ext cx="0" cy="2128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AutoShape 50"/>
          <p:cNvSpPr>
            <a:spLocks noChangeArrowheads="1"/>
          </p:cNvSpPr>
          <p:nvPr/>
        </p:nvSpPr>
        <p:spPr bwMode="auto">
          <a:xfrm rot="10835597" flipV="1">
            <a:off x="3819537" y="3781466"/>
            <a:ext cx="51680" cy="87882"/>
          </a:xfrm>
          <a:prstGeom prst="triangle">
            <a:avLst>
              <a:gd name="adj" fmla="val 41667"/>
            </a:avLst>
          </a:prstGeom>
          <a:solidFill>
            <a:srgbClr val="00B050"/>
          </a:solidFill>
          <a:ln w="38100">
            <a:solidFill>
              <a:srgbClr val="FFC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159" name="Rectangle 235"/>
          <p:cNvSpPr>
            <a:spLocks noChangeArrowheads="1"/>
          </p:cNvSpPr>
          <p:nvPr/>
        </p:nvSpPr>
        <p:spPr bwMode="auto">
          <a:xfrm>
            <a:off x="3724581" y="2698928"/>
            <a:ext cx="142397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160" name="Rectangle 235"/>
          <p:cNvSpPr>
            <a:spLocks noChangeArrowheads="1"/>
          </p:cNvSpPr>
          <p:nvPr/>
        </p:nvSpPr>
        <p:spPr bwMode="auto">
          <a:xfrm>
            <a:off x="3177802" y="2720794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161" name="Rectangle 235"/>
          <p:cNvSpPr>
            <a:spLocks noChangeArrowheads="1"/>
          </p:cNvSpPr>
          <p:nvPr/>
        </p:nvSpPr>
        <p:spPr bwMode="auto">
          <a:xfrm>
            <a:off x="3161811" y="3683051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162" name="CuadroTexto 161"/>
          <p:cNvSpPr txBox="1"/>
          <p:nvPr/>
        </p:nvSpPr>
        <p:spPr>
          <a:xfrm>
            <a:off x="2989305" y="3838192"/>
            <a:ext cx="1847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sz="900" dirty="0"/>
          </a:p>
        </p:txBody>
      </p:sp>
      <p:sp>
        <p:nvSpPr>
          <p:cNvPr id="163" name="CuadroTexto 162"/>
          <p:cNvSpPr txBox="1"/>
          <p:nvPr/>
        </p:nvSpPr>
        <p:spPr>
          <a:xfrm>
            <a:off x="2993055" y="2842500"/>
            <a:ext cx="5485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err="1"/>
              <a:t>Estratif</a:t>
            </a:r>
            <a:r>
              <a:rPr lang="es-ES" sz="900" dirty="0"/>
              <a:t>.</a:t>
            </a:r>
          </a:p>
        </p:txBody>
      </p:sp>
      <p:sp>
        <p:nvSpPr>
          <p:cNvPr id="164" name="CuadroTexto 163"/>
          <p:cNvSpPr txBox="1"/>
          <p:nvPr/>
        </p:nvSpPr>
        <p:spPr>
          <a:xfrm>
            <a:off x="3596179" y="3300961"/>
            <a:ext cx="421910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sz="900" dirty="0" smtClean="0"/>
              <a:t>BRET</a:t>
            </a:r>
            <a:endParaRPr lang="es-ES" sz="900" dirty="0"/>
          </a:p>
        </p:txBody>
      </p:sp>
      <p:cxnSp>
        <p:nvCxnSpPr>
          <p:cNvPr id="165" name="Conector recto 164"/>
          <p:cNvCxnSpPr/>
          <p:nvPr/>
        </p:nvCxnSpPr>
        <p:spPr>
          <a:xfrm flipH="1">
            <a:off x="3855350" y="3995802"/>
            <a:ext cx="174434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Conector recto 165"/>
          <p:cNvCxnSpPr>
            <a:stCxn id="213" idx="3"/>
          </p:cNvCxnSpPr>
          <p:nvPr/>
        </p:nvCxnSpPr>
        <p:spPr>
          <a:xfrm flipH="1">
            <a:off x="725240" y="3713973"/>
            <a:ext cx="1219266" cy="9111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Conector recto 166"/>
          <p:cNvCxnSpPr>
            <a:stCxn id="203" idx="6"/>
          </p:cNvCxnSpPr>
          <p:nvPr/>
        </p:nvCxnSpPr>
        <p:spPr>
          <a:xfrm flipH="1">
            <a:off x="785708" y="3903850"/>
            <a:ext cx="1374134" cy="20917"/>
          </a:xfrm>
          <a:prstGeom prst="line">
            <a:avLst/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Conector recto 167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3261309" y="2625472"/>
            <a:ext cx="70826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Conector recto 168"/>
          <p:cNvCxnSpPr/>
          <p:nvPr/>
        </p:nvCxnSpPr>
        <p:spPr>
          <a:xfrm>
            <a:off x="3819083" y="2922420"/>
            <a:ext cx="0" cy="377111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Conector recto 169"/>
          <p:cNvCxnSpPr/>
          <p:nvPr/>
        </p:nvCxnSpPr>
        <p:spPr>
          <a:xfrm flipH="1">
            <a:off x="3804061" y="2911953"/>
            <a:ext cx="161548" cy="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1" name="16 Grupo"/>
          <p:cNvGrpSpPr>
            <a:grpSpLocks/>
          </p:cNvGrpSpPr>
          <p:nvPr/>
        </p:nvGrpSpPr>
        <p:grpSpPr bwMode="auto">
          <a:xfrm rot="10979486">
            <a:off x="3758867" y="3101534"/>
            <a:ext cx="141550" cy="159068"/>
            <a:chOff x="1835696" y="1268760"/>
            <a:chExt cx="540000" cy="540000"/>
          </a:xfrm>
        </p:grpSpPr>
        <p:sp>
          <p:nvSpPr>
            <p:cNvPr id="177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178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cxnSp>
        <p:nvCxnSpPr>
          <p:cNvPr id="172" name="Conector recto 171"/>
          <p:cNvCxnSpPr/>
          <p:nvPr/>
        </p:nvCxnSpPr>
        <p:spPr>
          <a:xfrm>
            <a:off x="3816929" y="2824692"/>
            <a:ext cx="0" cy="133224"/>
          </a:xfrm>
          <a:prstGeom prst="line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5" name="Group 2"/>
          <p:cNvGrpSpPr>
            <a:grpSpLocks/>
          </p:cNvGrpSpPr>
          <p:nvPr/>
        </p:nvGrpSpPr>
        <p:grpSpPr bwMode="auto">
          <a:xfrm>
            <a:off x="2124120" y="3139701"/>
            <a:ext cx="168973" cy="299753"/>
            <a:chOff x="2926" y="2496"/>
            <a:chExt cx="290" cy="576"/>
          </a:xfrm>
        </p:grpSpPr>
        <p:sp>
          <p:nvSpPr>
            <p:cNvPr id="186" name="Rectangle 3"/>
            <p:cNvSpPr>
              <a:spLocks noChangeArrowheads="1"/>
            </p:cNvSpPr>
            <p:nvPr/>
          </p:nvSpPr>
          <p:spPr bwMode="auto">
            <a:xfrm>
              <a:off x="2976" y="2496"/>
              <a:ext cx="48" cy="57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187" name="Rectangle 4"/>
            <p:cNvSpPr>
              <a:spLocks noChangeArrowheads="1"/>
            </p:cNvSpPr>
            <p:nvPr/>
          </p:nvSpPr>
          <p:spPr bwMode="auto">
            <a:xfrm>
              <a:off x="3120" y="2496"/>
              <a:ext cx="48" cy="57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188" name="Freeform 5"/>
            <p:cNvSpPr>
              <a:spLocks/>
            </p:cNvSpPr>
            <p:nvPr/>
          </p:nvSpPr>
          <p:spPr bwMode="auto">
            <a:xfrm>
              <a:off x="3024" y="2526"/>
              <a:ext cx="96" cy="258"/>
            </a:xfrm>
            <a:custGeom>
              <a:avLst/>
              <a:gdLst>
                <a:gd name="T0" fmla="*/ 0 w 96"/>
                <a:gd name="T1" fmla="*/ 0 h 258"/>
                <a:gd name="T2" fmla="*/ 88 w 96"/>
                <a:gd name="T3" fmla="*/ 258 h 258"/>
                <a:gd name="T4" fmla="*/ 96 w 96"/>
                <a:gd name="T5" fmla="*/ 258 h 258"/>
                <a:gd name="T6" fmla="*/ 0 60000 65536"/>
                <a:gd name="T7" fmla="*/ 0 60000 65536"/>
                <a:gd name="T8" fmla="*/ 0 60000 65536"/>
                <a:gd name="T9" fmla="*/ 0 w 96"/>
                <a:gd name="T10" fmla="*/ 0 h 258"/>
                <a:gd name="T11" fmla="*/ 96 w 96"/>
                <a:gd name="T12" fmla="*/ 258 h 25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6" h="258">
                  <a:moveTo>
                    <a:pt x="0" y="0"/>
                  </a:moveTo>
                  <a:lnTo>
                    <a:pt x="88" y="258"/>
                  </a:lnTo>
                  <a:lnTo>
                    <a:pt x="96" y="258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89" name="Freeform 6"/>
            <p:cNvSpPr>
              <a:spLocks/>
            </p:cNvSpPr>
            <p:nvPr/>
          </p:nvSpPr>
          <p:spPr bwMode="auto">
            <a:xfrm>
              <a:off x="3030" y="2782"/>
              <a:ext cx="82" cy="256"/>
            </a:xfrm>
            <a:custGeom>
              <a:avLst/>
              <a:gdLst>
                <a:gd name="T0" fmla="*/ 82 w 82"/>
                <a:gd name="T1" fmla="*/ 0 h 256"/>
                <a:gd name="T2" fmla="*/ 0 w 82"/>
                <a:gd name="T3" fmla="*/ 256 h 256"/>
                <a:gd name="T4" fmla="*/ 0 60000 65536"/>
                <a:gd name="T5" fmla="*/ 0 60000 65536"/>
                <a:gd name="T6" fmla="*/ 0 w 82"/>
                <a:gd name="T7" fmla="*/ 0 h 256"/>
                <a:gd name="T8" fmla="*/ 82 w 82"/>
                <a:gd name="T9" fmla="*/ 256 h 25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2" h="256">
                  <a:moveTo>
                    <a:pt x="82" y="0"/>
                  </a:moveTo>
                  <a:lnTo>
                    <a:pt x="0" y="256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90" name="Freeform 7"/>
            <p:cNvSpPr>
              <a:spLocks/>
            </p:cNvSpPr>
            <p:nvPr/>
          </p:nvSpPr>
          <p:spPr bwMode="auto">
            <a:xfrm>
              <a:off x="3032" y="2530"/>
              <a:ext cx="86" cy="256"/>
            </a:xfrm>
            <a:custGeom>
              <a:avLst/>
              <a:gdLst>
                <a:gd name="T0" fmla="*/ 86 w 86"/>
                <a:gd name="T1" fmla="*/ 0 h 256"/>
                <a:gd name="T2" fmla="*/ 0 w 86"/>
                <a:gd name="T3" fmla="*/ 256 h 256"/>
                <a:gd name="T4" fmla="*/ 4 w 86"/>
                <a:gd name="T5" fmla="*/ 252 h 256"/>
                <a:gd name="T6" fmla="*/ 0 60000 65536"/>
                <a:gd name="T7" fmla="*/ 0 60000 65536"/>
                <a:gd name="T8" fmla="*/ 0 60000 65536"/>
                <a:gd name="T9" fmla="*/ 0 w 86"/>
                <a:gd name="T10" fmla="*/ 0 h 256"/>
                <a:gd name="T11" fmla="*/ 86 w 86"/>
                <a:gd name="T12" fmla="*/ 256 h 2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256">
                  <a:moveTo>
                    <a:pt x="86" y="0"/>
                  </a:moveTo>
                  <a:lnTo>
                    <a:pt x="0" y="256"/>
                  </a:lnTo>
                  <a:lnTo>
                    <a:pt x="4" y="252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91" name="Freeform 8"/>
            <p:cNvSpPr>
              <a:spLocks/>
            </p:cNvSpPr>
            <p:nvPr/>
          </p:nvSpPr>
          <p:spPr bwMode="auto">
            <a:xfrm>
              <a:off x="3032" y="2786"/>
              <a:ext cx="86" cy="250"/>
            </a:xfrm>
            <a:custGeom>
              <a:avLst/>
              <a:gdLst>
                <a:gd name="T0" fmla="*/ 0 w 86"/>
                <a:gd name="T1" fmla="*/ 0 h 250"/>
                <a:gd name="T2" fmla="*/ 86 w 86"/>
                <a:gd name="T3" fmla="*/ 250 h 250"/>
                <a:gd name="T4" fmla="*/ 0 60000 65536"/>
                <a:gd name="T5" fmla="*/ 0 60000 65536"/>
                <a:gd name="T6" fmla="*/ 0 w 86"/>
                <a:gd name="T7" fmla="*/ 0 h 250"/>
                <a:gd name="T8" fmla="*/ 86 w 86"/>
                <a:gd name="T9" fmla="*/ 250 h 25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6" h="250">
                  <a:moveTo>
                    <a:pt x="0" y="0"/>
                  </a:moveTo>
                  <a:lnTo>
                    <a:pt x="86" y="25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92" name="Line 9"/>
            <p:cNvSpPr>
              <a:spLocks noChangeShapeType="1"/>
            </p:cNvSpPr>
            <p:nvPr/>
          </p:nvSpPr>
          <p:spPr bwMode="auto">
            <a:xfrm>
              <a:off x="3168" y="2544"/>
              <a:ext cx="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93" name="Freeform 10"/>
            <p:cNvSpPr>
              <a:spLocks/>
            </p:cNvSpPr>
            <p:nvPr/>
          </p:nvSpPr>
          <p:spPr bwMode="auto">
            <a:xfrm>
              <a:off x="3108" y="2546"/>
              <a:ext cx="108" cy="1"/>
            </a:xfrm>
            <a:custGeom>
              <a:avLst/>
              <a:gdLst>
                <a:gd name="T0" fmla="*/ 0 w 108"/>
                <a:gd name="T1" fmla="*/ 0 h 1"/>
                <a:gd name="T2" fmla="*/ 108 w 108"/>
                <a:gd name="T3" fmla="*/ 0 h 1"/>
                <a:gd name="T4" fmla="*/ 0 60000 65536"/>
                <a:gd name="T5" fmla="*/ 0 60000 65536"/>
                <a:gd name="T6" fmla="*/ 0 w 108"/>
                <a:gd name="T7" fmla="*/ 0 h 1"/>
                <a:gd name="T8" fmla="*/ 108 w 108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8" h="1">
                  <a:moveTo>
                    <a:pt x="0" y="0"/>
                  </a:moveTo>
                  <a:lnTo>
                    <a:pt x="108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94" name="Freeform 11"/>
            <p:cNvSpPr>
              <a:spLocks/>
            </p:cNvSpPr>
            <p:nvPr/>
          </p:nvSpPr>
          <p:spPr bwMode="auto">
            <a:xfrm>
              <a:off x="3110" y="3024"/>
              <a:ext cx="104" cy="1"/>
            </a:xfrm>
            <a:custGeom>
              <a:avLst/>
              <a:gdLst>
                <a:gd name="T0" fmla="*/ 0 w 104"/>
                <a:gd name="T1" fmla="*/ 0 h 1"/>
                <a:gd name="T2" fmla="*/ 104 w 104"/>
                <a:gd name="T3" fmla="*/ 0 h 1"/>
                <a:gd name="T4" fmla="*/ 0 60000 65536"/>
                <a:gd name="T5" fmla="*/ 0 60000 65536"/>
                <a:gd name="T6" fmla="*/ 0 w 104"/>
                <a:gd name="T7" fmla="*/ 0 h 1"/>
                <a:gd name="T8" fmla="*/ 104 w 10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4" h="1">
                  <a:moveTo>
                    <a:pt x="0" y="0"/>
                  </a:moveTo>
                  <a:lnTo>
                    <a:pt x="104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95" name="Freeform 12"/>
            <p:cNvSpPr>
              <a:spLocks/>
            </p:cNvSpPr>
            <p:nvPr/>
          </p:nvSpPr>
          <p:spPr bwMode="auto">
            <a:xfrm>
              <a:off x="2926" y="2542"/>
              <a:ext cx="108" cy="2"/>
            </a:xfrm>
            <a:custGeom>
              <a:avLst/>
              <a:gdLst>
                <a:gd name="T0" fmla="*/ 0 w 108"/>
                <a:gd name="T1" fmla="*/ 2 h 2"/>
                <a:gd name="T2" fmla="*/ 108 w 108"/>
                <a:gd name="T3" fmla="*/ 0 h 2"/>
                <a:gd name="T4" fmla="*/ 0 60000 65536"/>
                <a:gd name="T5" fmla="*/ 0 60000 65536"/>
                <a:gd name="T6" fmla="*/ 0 w 108"/>
                <a:gd name="T7" fmla="*/ 0 h 2"/>
                <a:gd name="T8" fmla="*/ 108 w 108"/>
                <a:gd name="T9" fmla="*/ 2 h 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8" h="2">
                  <a:moveTo>
                    <a:pt x="0" y="2"/>
                  </a:moveTo>
                  <a:lnTo>
                    <a:pt x="108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96" name="Freeform 13"/>
            <p:cNvSpPr>
              <a:spLocks/>
            </p:cNvSpPr>
            <p:nvPr/>
          </p:nvSpPr>
          <p:spPr bwMode="auto">
            <a:xfrm>
              <a:off x="2926" y="3024"/>
              <a:ext cx="112" cy="2"/>
            </a:xfrm>
            <a:custGeom>
              <a:avLst/>
              <a:gdLst>
                <a:gd name="T0" fmla="*/ 0 w 112"/>
                <a:gd name="T1" fmla="*/ 2 h 2"/>
                <a:gd name="T2" fmla="*/ 112 w 112"/>
                <a:gd name="T3" fmla="*/ 0 h 2"/>
                <a:gd name="T4" fmla="*/ 0 60000 65536"/>
                <a:gd name="T5" fmla="*/ 0 60000 65536"/>
                <a:gd name="T6" fmla="*/ 0 w 112"/>
                <a:gd name="T7" fmla="*/ 0 h 2"/>
                <a:gd name="T8" fmla="*/ 112 w 112"/>
                <a:gd name="T9" fmla="*/ 2 h 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12" h="2">
                  <a:moveTo>
                    <a:pt x="0" y="2"/>
                  </a:moveTo>
                  <a:lnTo>
                    <a:pt x="112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97" name="Freeform 25"/>
          <p:cNvSpPr>
            <a:spLocks/>
          </p:cNvSpPr>
          <p:nvPr/>
        </p:nvSpPr>
        <p:spPr bwMode="auto">
          <a:xfrm>
            <a:off x="1938147" y="3333613"/>
            <a:ext cx="582" cy="393426"/>
          </a:xfrm>
          <a:custGeom>
            <a:avLst/>
            <a:gdLst>
              <a:gd name="T0" fmla="*/ 0 w 1"/>
              <a:gd name="T1" fmla="*/ 0 h 756"/>
              <a:gd name="T2" fmla="*/ 0 w 1"/>
              <a:gd name="T3" fmla="*/ 2147483646 h 756"/>
              <a:gd name="T4" fmla="*/ 0 60000 65536"/>
              <a:gd name="T5" fmla="*/ 0 60000 65536"/>
              <a:gd name="T6" fmla="*/ 0 w 1"/>
              <a:gd name="T7" fmla="*/ 0 h 756"/>
              <a:gd name="T8" fmla="*/ 1 w 1"/>
              <a:gd name="T9" fmla="*/ 756 h 75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756">
                <a:moveTo>
                  <a:pt x="0" y="0"/>
                </a:moveTo>
                <a:lnTo>
                  <a:pt x="0" y="756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98" name="Freeform 26"/>
          <p:cNvSpPr>
            <a:spLocks/>
          </p:cNvSpPr>
          <p:nvPr/>
        </p:nvSpPr>
        <p:spPr bwMode="auto">
          <a:xfrm>
            <a:off x="1933799" y="3156194"/>
            <a:ext cx="216390" cy="181101"/>
          </a:xfrm>
          <a:custGeom>
            <a:avLst/>
            <a:gdLst>
              <a:gd name="T0" fmla="*/ 0 w 630"/>
              <a:gd name="T1" fmla="*/ 2147483646 h 348"/>
              <a:gd name="T2" fmla="*/ 0 w 630"/>
              <a:gd name="T3" fmla="*/ 0 h 348"/>
              <a:gd name="T4" fmla="*/ 2147483646 w 630"/>
              <a:gd name="T5" fmla="*/ 0 h 348"/>
              <a:gd name="T6" fmla="*/ 0 60000 65536"/>
              <a:gd name="T7" fmla="*/ 0 60000 65536"/>
              <a:gd name="T8" fmla="*/ 0 60000 65536"/>
              <a:gd name="T9" fmla="*/ 0 w 630"/>
              <a:gd name="T10" fmla="*/ 0 h 348"/>
              <a:gd name="T11" fmla="*/ 630 w 630"/>
              <a:gd name="T12" fmla="*/ 348 h 3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30" h="348">
                <a:moveTo>
                  <a:pt x="0" y="348"/>
                </a:moveTo>
                <a:lnTo>
                  <a:pt x="0" y="0"/>
                </a:lnTo>
                <a:lnTo>
                  <a:pt x="630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99" name="Freeform 27"/>
          <p:cNvSpPr>
            <a:spLocks/>
          </p:cNvSpPr>
          <p:nvPr/>
        </p:nvSpPr>
        <p:spPr bwMode="auto">
          <a:xfrm>
            <a:off x="2097527" y="3404427"/>
            <a:ext cx="57792" cy="553711"/>
          </a:xfrm>
          <a:custGeom>
            <a:avLst/>
            <a:gdLst>
              <a:gd name="T0" fmla="*/ 2147483646 w 343"/>
              <a:gd name="T1" fmla="*/ 2147483646 h 1064"/>
              <a:gd name="T2" fmla="*/ 2147483646 w 343"/>
              <a:gd name="T3" fmla="*/ 0 h 1064"/>
              <a:gd name="T4" fmla="*/ 0 w 343"/>
              <a:gd name="T5" fmla="*/ 2147483646 h 1064"/>
              <a:gd name="T6" fmla="*/ 0 60000 65536"/>
              <a:gd name="T7" fmla="*/ 0 60000 65536"/>
              <a:gd name="T8" fmla="*/ 0 60000 65536"/>
              <a:gd name="T9" fmla="*/ 0 w 343"/>
              <a:gd name="T10" fmla="*/ 0 h 1064"/>
              <a:gd name="T11" fmla="*/ 343 w 343"/>
              <a:gd name="T12" fmla="*/ 1064 h 10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43" h="1064">
                <a:moveTo>
                  <a:pt x="343" y="3"/>
                </a:moveTo>
                <a:lnTo>
                  <a:pt x="1" y="0"/>
                </a:lnTo>
                <a:lnTo>
                  <a:pt x="0" y="1064"/>
                </a:lnTo>
              </a:path>
            </a:pathLst>
          </a:custGeom>
          <a:noFill/>
          <a:ln w="28575">
            <a:solidFill>
              <a:schemeClr val="accent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04" name="Freeform 44"/>
          <p:cNvSpPr>
            <a:spLocks/>
          </p:cNvSpPr>
          <p:nvPr/>
        </p:nvSpPr>
        <p:spPr bwMode="auto">
          <a:xfrm>
            <a:off x="1559771" y="3306978"/>
            <a:ext cx="83904" cy="520"/>
          </a:xfrm>
          <a:custGeom>
            <a:avLst/>
            <a:gdLst>
              <a:gd name="T0" fmla="*/ 0 w 144"/>
              <a:gd name="T1" fmla="*/ 0 h 1"/>
              <a:gd name="T2" fmla="*/ 2147483646 w 144"/>
              <a:gd name="T3" fmla="*/ 0 h 1"/>
              <a:gd name="T4" fmla="*/ 0 60000 65536"/>
              <a:gd name="T5" fmla="*/ 0 60000 65536"/>
              <a:gd name="T6" fmla="*/ 0 w 144"/>
              <a:gd name="T7" fmla="*/ 0 h 1"/>
              <a:gd name="T8" fmla="*/ 144 w 144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44" h="1">
                <a:moveTo>
                  <a:pt x="0" y="0"/>
                </a:moveTo>
                <a:lnTo>
                  <a:pt x="144" y="0"/>
                </a:lnTo>
              </a:path>
            </a:pathLst>
          </a:custGeom>
          <a:noFill/>
          <a:ln w="19050">
            <a:solidFill>
              <a:srgbClr val="FF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205" name="16 Grupo"/>
          <p:cNvGrpSpPr>
            <a:grpSpLocks/>
          </p:cNvGrpSpPr>
          <p:nvPr/>
        </p:nvGrpSpPr>
        <p:grpSpPr bwMode="auto">
          <a:xfrm rot="16200000">
            <a:off x="2680962" y="3545285"/>
            <a:ext cx="141550" cy="159068"/>
            <a:chOff x="1835696" y="1268760"/>
            <a:chExt cx="540000" cy="540000"/>
          </a:xfrm>
        </p:grpSpPr>
        <p:sp>
          <p:nvSpPr>
            <p:cNvPr id="206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207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grpSp>
        <p:nvGrpSpPr>
          <p:cNvPr id="208" name="Group 232"/>
          <p:cNvGrpSpPr>
            <a:grpSpLocks/>
          </p:cNvGrpSpPr>
          <p:nvPr/>
        </p:nvGrpSpPr>
        <p:grpSpPr bwMode="auto">
          <a:xfrm>
            <a:off x="2044143" y="3668449"/>
            <a:ext cx="106045" cy="94193"/>
            <a:chOff x="4896" y="864"/>
            <a:chExt cx="240" cy="288"/>
          </a:xfrm>
        </p:grpSpPr>
        <p:sp>
          <p:nvSpPr>
            <p:cNvPr id="209" name="Rectangle 228"/>
            <p:cNvSpPr>
              <a:spLocks noChangeArrowheads="1"/>
            </p:cNvSpPr>
            <p:nvPr/>
          </p:nvSpPr>
          <p:spPr bwMode="auto">
            <a:xfrm>
              <a:off x="4896" y="864"/>
              <a:ext cx="240" cy="288"/>
            </a:xfrm>
            <a:prstGeom prst="rect">
              <a:avLst/>
            </a:prstGeom>
            <a:solidFill>
              <a:srgbClr val="FF33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210" name="AutoShape 229"/>
            <p:cNvSpPr>
              <a:spLocks noChangeArrowheads="1"/>
            </p:cNvSpPr>
            <p:nvPr/>
          </p:nvSpPr>
          <p:spPr bwMode="auto">
            <a:xfrm flipH="1">
              <a:off x="4896" y="864"/>
              <a:ext cx="240" cy="288"/>
            </a:xfrm>
            <a:prstGeom prst="rtTriangl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grpSp>
        <p:nvGrpSpPr>
          <p:cNvPr id="216" name="16 Grupo"/>
          <p:cNvGrpSpPr>
            <a:grpSpLocks/>
          </p:cNvGrpSpPr>
          <p:nvPr/>
        </p:nvGrpSpPr>
        <p:grpSpPr bwMode="auto">
          <a:xfrm rot="262428">
            <a:off x="1857622" y="3211703"/>
            <a:ext cx="141550" cy="159068"/>
            <a:chOff x="1835696" y="1268760"/>
            <a:chExt cx="540000" cy="540000"/>
          </a:xfrm>
        </p:grpSpPr>
        <p:sp>
          <p:nvSpPr>
            <p:cNvPr id="217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218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cxnSp>
        <p:nvCxnSpPr>
          <p:cNvPr id="229" name="Conector recto 102"/>
          <p:cNvCxnSpPr>
            <a:stCxn id="241" idx="1"/>
            <a:endCxn id="217" idx="2"/>
          </p:cNvCxnSpPr>
          <p:nvPr/>
        </p:nvCxnSpPr>
        <p:spPr>
          <a:xfrm rot="10800000" flipV="1">
            <a:off x="1857829" y="2702351"/>
            <a:ext cx="840031" cy="583488"/>
          </a:xfrm>
          <a:prstGeom prst="bentConnector3">
            <a:avLst>
              <a:gd name="adj1" fmla="val 108470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Conector recto 230"/>
          <p:cNvCxnSpPr/>
          <p:nvPr/>
        </p:nvCxnSpPr>
        <p:spPr>
          <a:xfrm>
            <a:off x="1676979" y="2427349"/>
            <a:ext cx="0" cy="1427594"/>
          </a:xfrm>
          <a:prstGeom prst="line">
            <a:avLst/>
          </a:prstGeom>
          <a:ln w="28575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6" name="CuadroTexto 235"/>
          <p:cNvSpPr txBox="1"/>
          <p:nvPr/>
        </p:nvSpPr>
        <p:spPr>
          <a:xfrm>
            <a:off x="716279" y="2361968"/>
            <a:ext cx="72006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Calefacción</a:t>
            </a:r>
            <a:endParaRPr lang="es-ES" sz="900" dirty="0"/>
          </a:p>
        </p:txBody>
      </p:sp>
      <p:sp>
        <p:nvSpPr>
          <p:cNvPr id="237" name="CuadroTexto 236"/>
          <p:cNvSpPr txBox="1"/>
          <p:nvPr/>
        </p:nvSpPr>
        <p:spPr>
          <a:xfrm>
            <a:off x="1777999" y="2963031"/>
            <a:ext cx="40588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BINT</a:t>
            </a:r>
            <a:endParaRPr lang="es-ES" sz="900" dirty="0"/>
          </a:p>
        </p:txBody>
      </p:sp>
      <p:cxnSp>
        <p:nvCxnSpPr>
          <p:cNvPr id="238" name="Conector recto 237"/>
          <p:cNvCxnSpPr/>
          <p:nvPr/>
        </p:nvCxnSpPr>
        <p:spPr>
          <a:xfrm flipH="1">
            <a:off x="2748438" y="2879689"/>
            <a:ext cx="206195" cy="603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9" name="Freeform 29"/>
          <p:cNvSpPr>
            <a:spLocks/>
          </p:cNvSpPr>
          <p:nvPr/>
        </p:nvSpPr>
        <p:spPr bwMode="auto">
          <a:xfrm>
            <a:off x="2286101" y="2885720"/>
            <a:ext cx="482571" cy="275496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40" name="Freeform 86"/>
          <p:cNvSpPr>
            <a:spLocks/>
          </p:cNvSpPr>
          <p:nvPr/>
        </p:nvSpPr>
        <p:spPr bwMode="auto">
          <a:xfrm rot="18217717">
            <a:off x="2717788" y="2783332"/>
            <a:ext cx="113969" cy="83426"/>
          </a:xfrm>
          <a:custGeom>
            <a:avLst/>
            <a:gdLst>
              <a:gd name="T0" fmla="*/ 0 w 139"/>
              <a:gd name="T1" fmla="*/ 1 h 1"/>
              <a:gd name="T2" fmla="*/ 139 w 139"/>
              <a:gd name="T3" fmla="*/ 0 h 1"/>
              <a:gd name="T4" fmla="*/ 0 60000 65536"/>
              <a:gd name="T5" fmla="*/ 0 60000 65536"/>
              <a:gd name="T6" fmla="*/ 0 w 139"/>
              <a:gd name="T7" fmla="*/ 0 h 1"/>
              <a:gd name="T8" fmla="*/ 139 w 139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9" h="1">
                <a:moveTo>
                  <a:pt x="0" y="1"/>
                </a:moveTo>
                <a:lnTo>
                  <a:pt x="139" y="0"/>
                </a:lnTo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pPr eaLnBrk="1" hangingPunct="1">
              <a:defRPr/>
            </a:pPr>
            <a:endParaRPr lang="es-ES"/>
          </a:p>
        </p:txBody>
      </p:sp>
      <p:sp>
        <p:nvSpPr>
          <p:cNvPr id="241" name="Rectangle 235"/>
          <p:cNvSpPr>
            <a:spLocks noChangeArrowheads="1"/>
          </p:cNvSpPr>
          <p:nvPr/>
        </p:nvSpPr>
        <p:spPr bwMode="auto">
          <a:xfrm>
            <a:off x="2697859" y="2644684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cxnSp>
        <p:nvCxnSpPr>
          <p:cNvPr id="242" name="Conector recto 241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1645906" y="2401910"/>
            <a:ext cx="2367782" cy="0"/>
          </a:xfrm>
          <a:prstGeom prst="line">
            <a:avLst/>
          </a:prstGeom>
          <a:ln w="28575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Conector recto 242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 flipV="1">
            <a:off x="1466080" y="2314153"/>
            <a:ext cx="2554308" cy="891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2" name="Rectángulo 671"/>
          <p:cNvSpPr/>
          <p:nvPr/>
        </p:nvSpPr>
        <p:spPr>
          <a:xfrm>
            <a:off x="4377291" y="120962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674" name="Conector recto 673"/>
          <p:cNvCxnSpPr/>
          <p:nvPr/>
        </p:nvCxnSpPr>
        <p:spPr>
          <a:xfrm flipH="1">
            <a:off x="6085302" y="1453148"/>
            <a:ext cx="560191" cy="0"/>
          </a:xfrm>
          <a:prstGeom prst="line">
            <a:avLst/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5" name="Freeform 27"/>
          <p:cNvSpPr>
            <a:spLocks/>
          </p:cNvSpPr>
          <p:nvPr/>
        </p:nvSpPr>
        <p:spPr bwMode="auto">
          <a:xfrm flipH="1">
            <a:off x="5939806" y="1261432"/>
            <a:ext cx="153882" cy="205816"/>
          </a:xfrm>
          <a:custGeom>
            <a:avLst/>
            <a:gdLst>
              <a:gd name="T0" fmla="*/ 2147483646 w 343"/>
              <a:gd name="T1" fmla="*/ 2147483646 h 1064"/>
              <a:gd name="T2" fmla="*/ 2147483646 w 343"/>
              <a:gd name="T3" fmla="*/ 0 h 1064"/>
              <a:gd name="T4" fmla="*/ 0 w 343"/>
              <a:gd name="T5" fmla="*/ 2147483646 h 1064"/>
              <a:gd name="T6" fmla="*/ 0 60000 65536"/>
              <a:gd name="T7" fmla="*/ 0 60000 65536"/>
              <a:gd name="T8" fmla="*/ 0 60000 65536"/>
              <a:gd name="T9" fmla="*/ 0 w 343"/>
              <a:gd name="T10" fmla="*/ 0 h 1064"/>
              <a:gd name="T11" fmla="*/ 343 w 343"/>
              <a:gd name="T12" fmla="*/ 1064 h 10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43" h="1064">
                <a:moveTo>
                  <a:pt x="343" y="3"/>
                </a:moveTo>
                <a:lnTo>
                  <a:pt x="1" y="0"/>
                </a:lnTo>
                <a:lnTo>
                  <a:pt x="0" y="1064"/>
                </a:lnTo>
              </a:path>
            </a:pathLst>
          </a:custGeom>
          <a:noFill/>
          <a:ln w="28575">
            <a:solidFill>
              <a:schemeClr val="accent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676" name="Freeform 28"/>
          <p:cNvSpPr>
            <a:spLocks/>
          </p:cNvSpPr>
          <p:nvPr/>
        </p:nvSpPr>
        <p:spPr bwMode="auto">
          <a:xfrm flipV="1">
            <a:off x="7176009" y="1433016"/>
            <a:ext cx="328332" cy="423620"/>
          </a:xfrm>
          <a:custGeom>
            <a:avLst/>
            <a:gdLst>
              <a:gd name="T0" fmla="*/ 2147483646 w 3286"/>
              <a:gd name="T1" fmla="*/ 0 h 1827"/>
              <a:gd name="T2" fmla="*/ 2147483646 w 3286"/>
              <a:gd name="T3" fmla="*/ 2147483646 h 1827"/>
              <a:gd name="T4" fmla="*/ 0 w 3286"/>
              <a:gd name="T5" fmla="*/ 2147483646 h 1827"/>
              <a:gd name="T6" fmla="*/ 0 60000 65536"/>
              <a:gd name="T7" fmla="*/ 0 60000 65536"/>
              <a:gd name="T8" fmla="*/ 0 60000 65536"/>
              <a:gd name="T9" fmla="*/ 0 w 3286"/>
              <a:gd name="T10" fmla="*/ 0 h 1827"/>
              <a:gd name="T11" fmla="*/ 3286 w 3286"/>
              <a:gd name="T12" fmla="*/ 1827 h 18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86" h="1827">
                <a:moveTo>
                  <a:pt x="3286" y="0"/>
                </a:moveTo>
                <a:lnTo>
                  <a:pt x="3286" y="1824"/>
                </a:lnTo>
                <a:lnTo>
                  <a:pt x="0" y="1827"/>
                </a:lnTo>
              </a:path>
            </a:pathLst>
          </a:custGeom>
          <a:noFill/>
          <a:ln w="28575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677" name="Group 47"/>
          <p:cNvGrpSpPr>
            <a:grpSpLocks/>
          </p:cNvGrpSpPr>
          <p:nvPr/>
        </p:nvGrpSpPr>
        <p:grpSpPr bwMode="auto">
          <a:xfrm>
            <a:off x="6599131" y="532199"/>
            <a:ext cx="594902" cy="1179758"/>
            <a:chOff x="3456" y="1008"/>
            <a:chExt cx="1248" cy="2867"/>
          </a:xfrm>
        </p:grpSpPr>
        <p:grpSp>
          <p:nvGrpSpPr>
            <p:cNvPr id="678" name="Group 30"/>
            <p:cNvGrpSpPr>
              <a:grpSpLocks/>
            </p:cNvGrpSpPr>
            <p:nvPr/>
          </p:nvGrpSpPr>
          <p:grpSpPr bwMode="auto">
            <a:xfrm>
              <a:off x="3456" y="1008"/>
              <a:ext cx="1248" cy="2736"/>
              <a:chOff x="3648" y="1728"/>
              <a:chExt cx="480" cy="960"/>
            </a:xfrm>
          </p:grpSpPr>
          <p:sp>
            <p:nvSpPr>
              <p:cNvPr id="681" name="Oval 31"/>
              <p:cNvSpPr>
                <a:spLocks noChangeArrowheads="1"/>
              </p:cNvSpPr>
              <p:nvPr/>
            </p:nvSpPr>
            <p:spPr bwMode="auto">
              <a:xfrm>
                <a:off x="3648" y="1728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682" name="Oval 32"/>
              <p:cNvSpPr>
                <a:spLocks noChangeArrowheads="1"/>
              </p:cNvSpPr>
              <p:nvPr/>
            </p:nvSpPr>
            <p:spPr bwMode="auto">
              <a:xfrm>
                <a:off x="3648" y="2400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683" name="Rectangle 33"/>
              <p:cNvSpPr>
                <a:spLocks noChangeArrowheads="1"/>
              </p:cNvSpPr>
              <p:nvPr/>
            </p:nvSpPr>
            <p:spPr bwMode="auto">
              <a:xfrm>
                <a:off x="3648" y="1872"/>
                <a:ext cx="480" cy="672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679" name="Freeform 42"/>
            <p:cNvSpPr>
              <a:spLocks/>
            </p:cNvSpPr>
            <p:nvPr/>
          </p:nvSpPr>
          <p:spPr bwMode="auto">
            <a:xfrm>
              <a:off x="3456" y="3312"/>
              <a:ext cx="137" cy="563"/>
            </a:xfrm>
            <a:custGeom>
              <a:avLst/>
              <a:gdLst>
                <a:gd name="T0" fmla="*/ 0 w 137"/>
                <a:gd name="T1" fmla="*/ 0 h 563"/>
                <a:gd name="T2" fmla="*/ 0 w 137"/>
                <a:gd name="T3" fmla="*/ 563 h 563"/>
                <a:gd name="T4" fmla="*/ 72 w 137"/>
                <a:gd name="T5" fmla="*/ 561 h 563"/>
                <a:gd name="T6" fmla="*/ 137 w 137"/>
                <a:gd name="T7" fmla="*/ 278 h 56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7"/>
                <a:gd name="T13" fmla="*/ 0 h 563"/>
                <a:gd name="T14" fmla="*/ 137 w 137"/>
                <a:gd name="T15" fmla="*/ 563 h 56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7" h="563">
                  <a:moveTo>
                    <a:pt x="0" y="0"/>
                  </a:moveTo>
                  <a:lnTo>
                    <a:pt x="0" y="563"/>
                  </a:lnTo>
                  <a:lnTo>
                    <a:pt x="72" y="561"/>
                  </a:lnTo>
                  <a:lnTo>
                    <a:pt x="137" y="27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80" name="Freeform 43"/>
            <p:cNvSpPr>
              <a:spLocks/>
            </p:cNvSpPr>
            <p:nvPr/>
          </p:nvSpPr>
          <p:spPr bwMode="auto">
            <a:xfrm>
              <a:off x="4574" y="3360"/>
              <a:ext cx="130" cy="510"/>
            </a:xfrm>
            <a:custGeom>
              <a:avLst/>
              <a:gdLst>
                <a:gd name="T0" fmla="*/ 130 w 130"/>
                <a:gd name="T1" fmla="*/ 0 h 510"/>
                <a:gd name="T2" fmla="*/ 130 w 130"/>
                <a:gd name="T3" fmla="*/ 509 h 510"/>
                <a:gd name="T4" fmla="*/ 46 w 130"/>
                <a:gd name="T5" fmla="*/ 510 h 510"/>
                <a:gd name="T6" fmla="*/ 0 w 130"/>
                <a:gd name="T7" fmla="*/ 228 h 5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0"/>
                <a:gd name="T13" fmla="*/ 0 h 510"/>
                <a:gd name="T14" fmla="*/ 130 w 130"/>
                <a:gd name="T15" fmla="*/ 510 h 5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0" h="510">
                  <a:moveTo>
                    <a:pt x="130" y="0"/>
                  </a:moveTo>
                  <a:lnTo>
                    <a:pt x="130" y="509"/>
                  </a:lnTo>
                  <a:lnTo>
                    <a:pt x="46" y="510"/>
                  </a:lnTo>
                  <a:lnTo>
                    <a:pt x="0" y="22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684" name="Conector recto 683"/>
          <p:cNvCxnSpPr/>
          <p:nvPr/>
        </p:nvCxnSpPr>
        <p:spPr>
          <a:xfrm>
            <a:off x="6922922" y="456070"/>
            <a:ext cx="0" cy="2128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5" name="AutoShape 50"/>
          <p:cNvSpPr>
            <a:spLocks noChangeArrowheads="1"/>
          </p:cNvSpPr>
          <p:nvPr/>
        </p:nvSpPr>
        <p:spPr bwMode="auto">
          <a:xfrm rot="10835597" flipV="1">
            <a:off x="7478827" y="1623543"/>
            <a:ext cx="51680" cy="87882"/>
          </a:xfrm>
          <a:prstGeom prst="triangle">
            <a:avLst>
              <a:gd name="adj" fmla="val 41667"/>
            </a:avLst>
          </a:prstGeom>
          <a:solidFill>
            <a:srgbClr val="00B050"/>
          </a:solidFill>
          <a:ln w="38100">
            <a:solidFill>
              <a:srgbClr val="FFC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687" name="Rectangle 235"/>
          <p:cNvSpPr>
            <a:spLocks noChangeArrowheads="1"/>
          </p:cNvSpPr>
          <p:nvPr/>
        </p:nvSpPr>
        <p:spPr bwMode="auto">
          <a:xfrm>
            <a:off x="6837092" y="562871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688" name="Rectangle 235"/>
          <p:cNvSpPr>
            <a:spLocks noChangeArrowheads="1"/>
          </p:cNvSpPr>
          <p:nvPr/>
        </p:nvSpPr>
        <p:spPr bwMode="auto">
          <a:xfrm>
            <a:off x="6821101" y="1525128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690" name="CuadroTexto 689"/>
          <p:cNvSpPr txBox="1"/>
          <p:nvPr/>
        </p:nvSpPr>
        <p:spPr>
          <a:xfrm>
            <a:off x="6652345" y="684577"/>
            <a:ext cx="5485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err="1"/>
              <a:t>Estratif</a:t>
            </a:r>
            <a:r>
              <a:rPr lang="es-ES" sz="900" dirty="0"/>
              <a:t>.</a:t>
            </a:r>
          </a:p>
        </p:txBody>
      </p:sp>
      <p:cxnSp>
        <p:nvCxnSpPr>
          <p:cNvPr id="692" name="Conector recto 691"/>
          <p:cNvCxnSpPr/>
          <p:nvPr/>
        </p:nvCxnSpPr>
        <p:spPr>
          <a:xfrm flipH="1">
            <a:off x="7514640" y="1837879"/>
            <a:ext cx="174434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3" name="Conector recto 692"/>
          <p:cNvCxnSpPr>
            <a:stCxn id="734" idx="3"/>
          </p:cNvCxnSpPr>
          <p:nvPr/>
        </p:nvCxnSpPr>
        <p:spPr>
          <a:xfrm flipH="1">
            <a:off x="4384530" y="1556050"/>
            <a:ext cx="1219266" cy="9111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4" name="Conector recto 693"/>
          <p:cNvCxnSpPr>
            <a:stCxn id="724" idx="6"/>
          </p:cNvCxnSpPr>
          <p:nvPr/>
        </p:nvCxnSpPr>
        <p:spPr>
          <a:xfrm flipH="1">
            <a:off x="4444998" y="1745927"/>
            <a:ext cx="1374134" cy="20917"/>
          </a:xfrm>
          <a:prstGeom prst="line">
            <a:avLst/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5" name="Conector recto 694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6920599" y="467549"/>
            <a:ext cx="70826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06" name="Group 2"/>
          <p:cNvGrpSpPr>
            <a:grpSpLocks/>
          </p:cNvGrpSpPr>
          <p:nvPr/>
        </p:nvGrpSpPr>
        <p:grpSpPr bwMode="auto">
          <a:xfrm>
            <a:off x="5783410" y="981778"/>
            <a:ext cx="168973" cy="299753"/>
            <a:chOff x="2926" y="2496"/>
            <a:chExt cx="290" cy="576"/>
          </a:xfrm>
        </p:grpSpPr>
        <p:sp>
          <p:nvSpPr>
            <p:cNvPr id="707" name="Rectangle 3"/>
            <p:cNvSpPr>
              <a:spLocks noChangeArrowheads="1"/>
            </p:cNvSpPr>
            <p:nvPr/>
          </p:nvSpPr>
          <p:spPr bwMode="auto">
            <a:xfrm>
              <a:off x="2976" y="2496"/>
              <a:ext cx="48" cy="57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708" name="Rectangle 4"/>
            <p:cNvSpPr>
              <a:spLocks noChangeArrowheads="1"/>
            </p:cNvSpPr>
            <p:nvPr/>
          </p:nvSpPr>
          <p:spPr bwMode="auto">
            <a:xfrm>
              <a:off x="3120" y="2496"/>
              <a:ext cx="48" cy="57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709" name="Freeform 5"/>
            <p:cNvSpPr>
              <a:spLocks/>
            </p:cNvSpPr>
            <p:nvPr/>
          </p:nvSpPr>
          <p:spPr bwMode="auto">
            <a:xfrm>
              <a:off x="3024" y="2526"/>
              <a:ext cx="96" cy="258"/>
            </a:xfrm>
            <a:custGeom>
              <a:avLst/>
              <a:gdLst>
                <a:gd name="T0" fmla="*/ 0 w 96"/>
                <a:gd name="T1" fmla="*/ 0 h 258"/>
                <a:gd name="T2" fmla="*/ 88 w 96"/>
                <a:gd name="T3" fmla="*/ 258 h 258"/>
                <a:gd name="T4" fmla="*/ 96 w 96"/>
                <a:gd name="T5" fmla="*/ 258 h 258"/>
                <a:gd name="T6" fmla="*/ 0 60000 65536"/>
                <a:gd name="T7" fmla="*/ 0 60000 65536"/>
                <a:gd name="T8" fmla="*/ 0 60000 65536"/>
                <a:gd name="T9" fmla="*/ 0 w 96"/>
                <a:gd name="T10" fmla="*/ 0 h 258"/>
                <a:gd name="T11" fmla="*/ 96 w 96"/>
                <a:gd name="T12" fmla="*/ 258 h 25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6" h="258">
                  <a:moveTo>
                    <a:pt x="0" y="0"/>
                  </a:moveTo>
                  <a:lnTo>
                    <a:pt x="88" y="258"/>
                  </a:lnTo>
                  <a:lnTo>
                    <a:pt x="96" y="258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10" name="Freeform 6"/>
            <p:cNvSpPr>
              <a:spLocks/>
            </p:cNvSpPr>
            <p:nvPr/>
          </p:nvSpPr>
          <p:spPr bwMode="auto">
            <a:xfrm>
              <a:off x="3030" y="2782"/>
              <a:ext cx="82" cy="256"/>
            </a:xfrm>
            <a:custGeom>
              <a:avLst/>
              <a:gdLst>
                <a:gd name="T0" fmla="*/ 82 w 82"/>
                <a:gd name="T1" fmla="*/ 0 h 256"/>
                <a:gd name="T2" fmla="*/ 0 w 82"/>
                <a:gd name="T3" fmla="*/ 256 h 256"/>
                <a:gd name="T4" fmla="*/ 0 60000 65536"/>
                <a:gd name="T5" fmla="*/ 0 60000 65536"/>
                <a:gd name="T6" fmla="*/ 0 w 82"/>
                <a:gd name="T7" fmla="*/ 0 h 256"/>
                <a:gd name="T8" fmla="*/ 82 w 82"/>
                <a:gd name="T9" fmla="*/ 256 h 25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2" h="256">
                  <a:moveTo>
                    <a:pt x="82" y="0"/>
                  </a:moveTo>
                  <a:lnTo>
                    <a:pt x="0" y="256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11" name="Freeform 7"/>
            <p:cNvSpPr>
              <a:spLocks/>
            </p:cNvSpPr>
            <p:nvPr/>
          </p:nvSpPr>
          <p:spPr bwMode="auto">
            <a:xfrm>
              <a:off x="3032" y="2530"/>
              <a:ext cx="86" cy="256"/>
            </a:xfrm>
            <a:custGeom>
              <a:avLst/>
              <a:gdLst>
                <a:gd name="T0" fmla="*/ 86 w 86"/>
                <a:gd name="T1" fmla="*/ 0 h 256"/>
                <a:gd name="T2" fmla="*/ 0 w 86"/>
                <a:gd name="T3" fmla="*/ 256 h 256"/>
                <a:gd name="T4" fmla="*/ 4 w 86"/>
                <a:gd name="T5" fmla="*/ 252 h 256"/>
                <a:gd name="T6" fmla="*/ 0 60000 65536"/>
                <a:gd name="T7" fmla="*/ 0 60000 65536"/>
                <a:gd name="T8" fmla="*/ 0 60000 65536"/>
                <a:gd name="T9" fmla="*/ 0 w 86"/>
                <a:gd name="T10" fmla="*/ 0 h 256"/>
                <a:gd name="T11" fmla="*/ 86 w 86"/>
                <a:gd name="T12" fmla="*/ 256 h 2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256">
                  <a:moveTo>
                    <a:pt x="86" y="0"/>
                  </a:moveTo>
                  <a:lnTo>
                    <a:pt x="0" y="256"/>
                  </a:lnTo>
                  <a:lnTo>
                    <a:pt x="4" y="252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12" name="Freeform 8"/>
            <p:cNvSpPr>
              <a:spLocks/>
            </p:cNvSpPr>
            <p:nvPr/>
          </p:nvSpPr>
          <p:spPr bwMode="auto">
            <a:xfrm>
              <a:off x="3032" y="2786"/>
              <a:ext cx="86" cy="250"/>
            </a:xfrm>
            <a:custGeom>
              <a:avLst/>
              <a:gdLst>
                <a:gd name="T0" fmla="*/ 0 w 86"/>
                <a:gd name="T1" fmla="*/ 0 h 250"/>
                <a:gd name="T2" fmla="*/ 86 w 86"/>
                <a:gd name="T3" fmla="*/ 250 h 250"/>
                <a:gd name="T4" fmla="*/ 0 60000 65536"/>
                <a:gd name="T5" fmla="*/ 0 60000 65536"/>
                <a:gd name="T6" fmla="*/ 0 w 86"/>
                <a:gd name="T7" fmla="*/ 0 h 250"/>
                <a:gd name="T8" fmla="*/ 86 w 86"/>
                <a:gd name="T9" fmla="*/ 250 h 25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6" h="250">
                  <a:moveTo>
                    <a:pt x="0" y="0"/>
                  </a:moveTo>
                  <a:lnTo>
                    <a:pt x="86" y="25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13" name="Line 9"/>
            <p:cNvSpPr>
              <a:spLocks noChangeShapeType="1"/>
            </p:cNvSpPr>
            <p:nvPr/>
          </p:nvSpPr>
          <p:spPr bwMode="auto">
            <a:xfrm>
              <a:off x="3168" y="2544"/>
              <a:ext cx="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14" name="Freeform 10"/>
            <p:cNvSpPr>
              <a:spLocks/>
            </p:cNvSpPr>
            <p:nvPr/>
          </p:nvSpPr>
          <p:spPr bwMode="auto">
            <a:xfrm>
              <a:off x="3108" y="2546"/>
              <a:ext cx="108" cy="1"/>
            </a:xfrm>
            <a:custGeom>
              <a:avLst/>
              <a:gdLst>
                <a:gd name="T0" fmla="*/ 0 w 108"/>
                <a:gd name="T1" fmla="*/ 0 h 1"/>
                <a:gd name="T2" fmla="*/ 108 w 108"/>
                <a:gd name="T3" fmla="*/ 0 h 1"/>
                <a:gd name="T4" fmla="*/ 0 60000 65536"/>
                <a:gd name="T5" fmla="*/ 0 60000 65536"/>
                <a:gd name="T6" fmla="*/ 0 w 108"/>
                <a:gd name="T7" fmla="*/ 0 h 1"/>
                <a:gd name="T8" fmla="*/ 108 w 108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8" h="1">
                  <a:moveTo>
                    <a:pt x="0" y="0"/>
                  </a:moveTo>
                  <a:lnTo>
                    <a:pt x="108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15" name="Freeform 11"/>
            <p:cNvSpPr>
              <a:spLocks/>
            </p:cNvSpPr>
            <p:nvPr/>
          </p:nvSpPr>
          <p:spPr bwMode="auto">
            <a:xfrm>
              <a:off x="3110" y="3024"/>
              <a:ext cx="104" cy="1"/>
            </a:xfrm>
            <a:custGeom>
              <a:avLst/>
              <a:gdLst>
                <a:gd name="T0" fmla="*/ 0 w 104"/>
                <a:gd name="T1" fmla="*/ 0 h 1"/>
                <a:gd name="T2" fmla="*/ 104 w 104"/>
                <a:gd name="T3" fmla="*/ 0 h 1"/>
                <a:gd name="T4" fmla="*/ 0 60000 65536"/>
                <a:gd name="T5" fmla="*/ 0 60000 65536"/>
                <a:gd name="T6" fmla="*/ 0 w 104"/>
                <a:gd name="T7" fmla="*/ 0 h 1"/>
                <a:gd name="T8" fmla="*/ 104 w 10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4" h="1">
                  <a:moveTo>
                    <a:pt x="0" y="0"/>
                  </a:moveTo>
                  <a:lnTo>
                    <a:pt x="104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16" name="Freeform 12"/>
            <p:cNvSpPr>
              <a:spLocks/>
            </p:cNvSpPr>
            <p:nvPr/>
          </p:nvSpPr>
          <p:spPr bwMode="auto">
            <a:xfrm>
              <a:off x="2926" y="2542"/>
              <a:ext cx="108" cy="2"/>
            </a:xfrm>
            <a:custGeom>
              <a:avLst/>
              <a:gdLst>
                <a:gd name="T0" fmla="*/ 0 w 108"/>
                <a:gd name="T1" fmla="*/ 2 h 2"/>
                <a:gd name="T2" fmla="*/ 108 w 108"/>
                <a:gd name="T3" fmla="*/ 0 h 2"/>
                <a:gd name="T4" fmla="*/ 0 60000 65536"/>
                <a:gd name="T5" fmla="*/ 0 60000 65536"/>
                <a:gd name="T6" fmla="*/ 0 w 108"/>
                <a:gd name="T7" fmla="*/ 0 h 2"/>
                <a:gd name="T8" fmla="*/ 108 w 108"/>
                <a:gd name="T9" fmla="*/ 2 h 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8" h="2">
                  <a:moveTo>
                    <a:pt x="0" y="2"/>
                  </a:moveTo>
                  <a:lnTo>
                    <a:pt x="108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17" name="Freeform 13"/>
            <p:cNvSpPr>
              <a:spLocks/>
            </p:cNvSpPr>
            <p:nvPr/>
          </p:nvSpPr>
          <p:spPr bwMode="auto">
            <a:xfrm>
              <a:off x="2926" y="3024"/>
              <a:ext cx="112" cy="2"/>
            </a:xfrm>
            <a:custGeom>
              <a:avLst/>
              <a:gdLst>
                <a:gd name="T0" fmla="*/ 0 w 112"/>
                <a:gd name="T1" fmla="*/ 2 h 2"/>
                <a:gd name="T2" fmla="*/ 112 w 112"/>
                <a:gd name="T3" fmla="*/ 0 h 2"/>
                <a:gd name="T4" fmla="*/ 0 60000 65536"/>
                <a:gd name="T5" fmla="*/ 0 60000 65536"/>
                <a:gd name="T6" fmla="*/ 0 w 112"/>
                <a:gd name="T7" fmla="*/ 0 h 2"/>
                <a:gd name="T8" fmla="*/ 112 w 112"/>
                <a:gd name="T9" fmla="*/ 2 h 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12" h="2">
                  <a:moveTo>
                    <a:pt x="0" y="2"/>
                  </a:moveTo>
                  <a:lnTo>
                    <a:pt x="112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718" name="Freeform 25"/>
          <p:cNvSpPr>
            <a:spLocks/>
          </p:cNvSpPr>
          <p:nvPr/>
        </p:nvSpPr>
        <p:spPr bwMode="auto">
          <a:xfrm>
            <a:off x="5597437" y="1175690"/>
            <a:ext cx="582" cy="393426"/>
          </a:xfrm>
          <a:custGeom>
            <a:avLst/>
            <a:gdLst>
              <a:gd name="T0" fmla="*/ 0 w 1"/>
              <a:gd name="T1" fmla="*/ 0 h 756"/>
              <a:gd name="T2" fmla="*/ 0 w 1"/>
              <a:gd name="T3" fmla="*/ 2147483646 h 756"/>
              <a:gd name="T4" fmla="*/ 0 60000 65536"/>
              <a:gd name="T5" fmla="*/ 0 60000 65536"/>
              <a:gd name="T6" fmla="*/ 0 w 1"/>
              <a:gd name="T7" fmla="*/ 0 h 756"/>
              <a:gd name="T8" fmla="*/ 1 w 1"/>
              <a:gd name="T9" fmla="*/ 756 h 75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756">
                <a:moveTo>
                  <a:pt x="0" y="0"/>
                </a:moveTo>
                <a:lnTo>
                  <a:pt x="0" y="756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719" name="Freeform 26"/>
          <p:cNvSpPr>
            <a:spLocks/>
          </p:cNvSpPr>
          <p:nvPr/>
        </p:nvSpPr>
        <p:spPr bwMode="auto">
          <a:xfrm>
            <a:off x="5593089" y="998271"/>
            <a:ext cx="216390" cy="181101"/>
          </a:xfrm>
          <a:custGeom>
            <a:avLst/>
            <a:gdLst>
              <a:gd name="T0" fmla="*/ 0 w 630"/>
              <a:gd name="T1" fmla="*/ 2147483646 h 348"/>
              <a:gd name="T2" fmla="*/ 0 w 630"/>
              <a:gd name="T3" fmla="*/ 0 h 348"/>
              <a:gd name="T4" fmla="*/ 2147483646 w 630"/>
              <a:gd name="T5" fmla="*/ 0 h 348"/>
              <a:gd name="T6" fmla="*/ 0 60000 65536"/>
              <a:gd name="T7" fmla="*/ 0 60000 65536"/>
              <a:gd name="T8" fmla="*/ 0 60000 65536"/>
              <a:gd name="T9" fmla="*/ 0 w 630"/>
              <a:gd name="T10" fmla="*/ 0 h 348"/>
              <a:gd name="T11" fmla="*/ 630 w 630"/>
              <a:gd name="T12" fmla="*/ 348 h 3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30" h="348">
                <a:moveTo>
                  <a:pt x="0" y="348"/>
                </a:moveTo>
                <a:lnTo>
                  <a:pt x="0" y="0"/>
                </a:lnTo>
                <a:lnTo>
                  <a:pt x="630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720" name="Freeform 27"/>
          <p:cNvSpPr>
            <a:spLocks/>
          </p:cNvSpPr>
          <p:nvPr/>
        </p:nvSpPr>
        <p:spPr bwMode="auto">
          <a:xfrm>
            <a:off x="5756817" y="1246504"/>
            <a:ext cx="57792" cy="553711"/>
          </a:xfrm>
          <a:custGeom>
            <a:avLst/>
            <a:gdLst>
              <a:gd name="T0" fmla="*/ 2147483646 w 343"/>
              <a:gd name="T1" fmla="*/ 2147483646 h 1064"/>
              <a:gd name="T2" fmla="*/ 2147483646 w 343"/>
              <a:gd name="T3" fmla="*/ 0 h 1064"/>
              <a:gd name="T4" fmla="*/ 0 w 343"/>
              <a:gd name="T5" fmla="*/ 2147483646 h 1064"/>
              <a:gd name="T6" fmla="*/ 0 60000 65536"/>
              <a:gd name="T7" fmla="*/ 0 60000 65536"/>
              <a:gd name="T8" fmla="*/ 0 60000 65536"/>
              <a:gd name="T9" fmla="*/ 0 w 343"/>
              <a:gd name="T10" fmla="*/ 0 h 1064"/>
              <a:gd name="T11" fmla="*/ 343 w 343"/>
              <a:gd name="T12" fmla="*/ 1064 h 10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43" h="1064">
                <a:moveTo>
                  <a:pt x="343" y="3"/>
                </a:moveTo>
                <a:lnTo>
                  <a:pt x="1" y="0"/>
                </a:lnTo>
                <a:lnTo>
                  <a:pt x="0" y="1064"/>
                </a:lnTo>
              </a:path>
            </a:pathLst>
          </a:custGeom>
          <a:noFill/>
          <a:ln w="28575">
            <a:solidFill>
              <a:schemeClr val="accent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726" name="16 Grupo"/>
          <p:cNvGrpSpPr>
            <a:grpSpLocks/>
          </p:cNvGrpSpPr>
          <p:nvPr/>
        </p:nvGrpSpPr>
        <p:grpSpPr bwMode="auto">
          <a:xfrm rot="16200000">
            <a:off x="6340252" y="1387362"/>
            <a:ext cx="141550" cy="159068"/>
            <a:chOff x="1835696" y="1268760"/>
            <a:chExt cx="540000" cy="540000"/>
          </a:xfrm>
        </p:grpSpPr>
        <p:sp>
          <p:nvSpPr>
            <p:cNvPr id="727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728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grpSp>
        <p:nvGrpSpPr>
          <p:cNvPr id="729" name="Group 232"/>
          <p:cNvGrpSpPr>
            <a:grpSpLocks/>
          </p:cNvGrpSpPr>
          <p:nvPr/>
        </p:nvGrpSpPr>
        <p:grpSpPr bwMode="auto">
          <a:xfrm>
            <a:off x="5703433" y="1510526"/>
            <a:ext cx="106045" cy="94193"/>
            <a:chOff x="4896" y="864"/>
            <a:chExt cx="240" cy="288"/>
          </a:xfrm>
        </p:grpSpPr>
        <p:sp>
          <p:nvSpPr>
            <p:cNvPr id="730" name="Rectangle 228"/>
            <p:cNvSpPr>
              <a:spLocks noChangeArrowheads="1"/>
            </p:cNvSpPr>
            <p:nvPr/>
          </p:nvSpPr>
          <p:spPr bwMode="auto">
            <a:xfrm>
              <a:off x="4896" y="864"/>
              <a:ext cx="240" cy="288"/>
            </a:xfrm>
            <a:prstGeom prst="rect">
              <a:avLst/>
            </a:prstGeom>
            <a:solidFill>
              <a:srgbClr val="FF33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731" name="AutoShape 229"/>
            <p:cNvSpPr>
              <a:spLocks noChangeArrowheads="1"/>
            </p:cNvSpPr>
            <p:nvPr/>
          </p:nvSpPr>
          <p:spPr bwMode="auto">
            <a:xfrm flipH="1">
              <a:off x="4896" y="864"/>
              <a:ext cx="240" cy="288"/>
            </a:xfrm>
            <a:prstGeom prst="rtTriangl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grpSp>
        <p:nvGrpSpPr>
          <p:cNvPr id="736" name="16 Grupo"/>
          <p:cNvGrpSpPr>
            <a:grpSpLocks/>
          </p:cNvGrpSpPr>
          <p:nvPr/>
        </p:nvGrpSpPr>
        <p:grpSpPr bwMode="auto">
          <a:xfrm rot="262428">
            <a:off x="5516912" y="1053780"/>
            <a:ext cx="141550" cy="159068"/>
            <a:chOff x="1835696" y="1268760"/>
            <a:chExt cx="540000" cy="540000"/>
          </a:xfrm>
        </p:grpSpPr>
        <p:sp>
          <p:nvSpPr>
            <p:cNvPr id="737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738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cxnSp>
        <p:nvCxnSpPr>
          <p:cNvPr id="749" name="Conector recto 102"/>
          <p:cNvCxnSpPr>
            <a:stCxn id="761" idx="1"/>
            <a:endCxn id="737" idx="2"/>
          </p:cNvCxnSpPr>
          <p:nvPr/>
        </p:nvCxnSpPr>
        <p:spPr>
          <a:xfrm rot="10800000" flipV="1">
            <a:off x="5517119" y="544428"/>
            <a:ext cx="840031" cy="583488"/>
          </a:xfrm>
          <a:prstGeom prst="bentConnector3">
            <a:avLst>
              <a:gd name="adj1" fmla="val 108470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1" name="Conector recto 750"/>
          <p:cNvCxnSpPr/>
          <p:nvPr/>
        </p:nvCxnSpPr>
        <p:spPr>
          <a:xfrm>
            <a:off x="5336269" y="269426"/>
            <a:ext cx="0" cy="1427594"/>
          </a:xfrm>
          <a:prstGeom prst="line">
            <a:avLst/>
          </a:prstGeom>
          <a:ln w="28575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2" name="Conector recto 751"/>
          <p:cNvCxnSpPr/>
          <p:nvPr/>
        </p:nvCxnSpPr>
        <p:spPr>
          <a:xfrm>
            <a:off x="5136384" y="140105"/>
            <a:ext cx="9634" cy="139914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53" name="16 Grupo"/>
          <p:cNvGrpSpPr>
            <a:grpSpLocks/>
          </p:cNvGrpSpPr>
          <p:nvPr/>
        </p:nvGrpSpPr>
        <p:grpSpPr bwMode="auto">
          <a:xfrm rot="262428">
            <a:off x="5046411" y="397178"/>
            <a:ext cx="141550" cy="159068"/>
            <a:chOff x="1835696" y="1268760"/>
            <a:chExt cx="540000" cy="540000"/>
          </a:xfrm>
        </p:grpSpPr>
        <p:sp>
          <p:nvSpPr>
            <p:cNvPr id="754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755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sp>
        <p:nvSpPr>
          <p:cNvPr id="756" name="CuadroTexto 755"/>
          <p:cNvSpPr txBox="1"/>
          <p:nvPr/>
        </p:nvSpPr>
        <p:spPr>
          <a:xfrm>
            <a:off x="4375569" y="204045"/>
            <a:ext cx="72006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Calefacción</a:t>
            </a:r>
            <a:endParaRPr lang="es-ES" sz="900" dirty="0"/>
          </a:p>
        </p:txBody>
      </p:sp>
      <p:sp>
        <p:nvSpPr>
          <p:cNvPr id="757" name="CuadroTexto 756"/>
          <p:cNvSpPr txBox="1"/>
          <p:nvPr/>
        </p:nvSpPr>
        <p:spPr>
          <a:xfrm>
            <a:off x="5437289" y="805108"/>
            <a:ext cx="40588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BINT</a:t>
            </a:r>
            <a:endParaRPr lang="es-ES" sz="900" dirty="0"/>
          </a:p>
        </p:txBody>
      </p:sp>
      <p:cxnSp>
        <p:nvCxnSpPr>
          <p:cNvPr id="758" name="Conector recto 757"/>
          <p:cNvCxnSpPr/>
          <p:nvPr/>
        </p:nvCxnSpPr>
        <p:spPr>
          <a:xfrm flipH="1">
            <a:off x="6407728" y="721766"/>
            <a:ext cx="206195" cy="603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9" name="Freeform 29"/>
          <p:cNvSpPr>
            <a:spLocks/>
          </p:cNvSpPr>
          <p:nvPr/>
        </p:nvSpPr>
        <p:spPr bwMode="auto">
          <a:xfrm>
            <a:off x="5945391" y="727797"/>
            <a:ext cx="482571" cy="275496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760" name="Freeform 86"/>
          <p:cNvSpPr>
            <a:spLocks/>
          </p:cNvSpPr>
          <p:nvPr/>
        </p:nvSpPr>
        <p:spPr bwMode="auto">
          <a:xfrm rot="18217717">
            <a:off x="6377078" y="625409"/>
            <a:ext cx="113969" cy="83426"/>
          </a:xfrm>
          <a:custGeom>
            <a:avLst/>
            <a:gdLst>
              <a:gd name="T0" fmla="*/ 0 w 139"/>
              <a:gd name="T1" fmla="*/ 1 h 1"/>
              <a:gd name="T2" fmla="*/ 139 w 139"/>
              <a:gd name="T3" fmla="*/ 0 h 1"/>
              <a:gd name="T4" fmla="*/ 0 60000 65536"/>
              <a:gd name="T5" fmla="*/ 0 60000 65536"/>
              <a:gd name="T6" fmla="*/ 0 w 139"/>
              <a:gd name="T7" fmla="*/ 0 h 1"/>
              <a:gd name="T8" fmla="*/ 139 w 139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9" h="1">
                <a:moveTo>
                  <a:pt x="0" y="1"/>
                </a:moveTo>
                <a:lnTo>
                  <a:pt x="139" y="0"/>
                </a:lnTo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pPr eaLnBrk="1" hangingPunct="1">
              <a:defRPr/>
            </a:pPr>
            <a:endParaRPr lang="es-ES"/>
          </a:p>
        </p:txBody>
      </p:sp>
      <p:sp>
        <p:nvSpPr>
          <p:cNvPr id="761" name="Rectangle 235"/>
          <p:cNvSpPr>
            <a:spLocks noChangeArrowheads="1"/>
          </p:cNvSpPr>
          <p:nvPr/>
        </p:nvSpPr>
        <p:spPr bwMode="auto">
          <a:xfrm>
            <a:off x="6357149" y="486761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cxnSp>
        <p:nvCxnSpPr>
          <p:cNvPr id="762" name="Conector recto 761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5305196" y="243987"/>
            <a:ext cx="2367782" cy="0"/>
          </a:xfrm>
          <a:prstGeom prst="line">
            <a:avLst/>
          </a:prstGeom>
          <a:ln w="28575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3" name="Conector recto 762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 flipV="1">
            <a:off x="5125370" y="156230"/>
            <a:ext cx="2554308" cy="891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5" name="Rectángulo 764"/>
          <p:cNvSpPr/>
          <p:nvPr/>
        </p:nvSpPr>
        <p:spPr>
          <a:xfrm>
            <a:off x="777893" y="199877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766" name="Conector recto 765"/>
          <p:cNvCxnSpPr/>
          <p:nvPr/>
        </p:nvCxnSpPr>
        <p:spPr>
          <a:xfrm flipH="1">
            <a:off x="2485904" y="1532063"/>
            <a:ext cx="560191" cy="0"/>
          </a:xfrm>
          <a:prstGeom prst="line">
            <a:avLst/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7" name="Freeform 27"/>
          <p:cNvSpPr>
            <a:spLocks/>
          </p:cNvSpPr>
          <p:nvPr/>
        </p:nvSpPr>
        <p:spPr bwMode="auto">
          <a:xfrm flipH="1">
            <a:off x="2340408" y="1340347"/>
            <a:ext cx="153882" cy="205816"/>
          </a:xfrm>
          <a:custGeom>
            <a:avLst/>
            <a:gdLst>
              <a:gd name="T0" fmla="*/ 2147483646 w 343"/>
              <a:gd name="T1" fmla="*/ 2147483646 h 1064"/>
              <a:gd name="T2" fmla="*/ 2147483646 w 343"/>
              <a:gd name="T3" fmla="*/ 0 h 1064"/>
              <a:gd name="T4" fmla="*/ 0 w 343"/>
              <a:gd name="T5" fmla="*/ 2147483646 h 1064"/>
              <a:gd name="T6" fmla="*/ 0 60000 65536"/>
              <a:gd name="T7" fmla="*/ 0 60000 65536"/>
              <a:gd name="T8" fmla="*/ 0 60000 65536"/>
              <a:gd name="T9" fmla="*/ 0 w 343"/>
              <a:gd name="T10" fmla="*/ 0 h 1064"/>
              <a:gd name="T11" fmla="*/ 343 w 343"/>
              <a:gd name="T12" fmla="*/ 1064 h 10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43" h="1064">
                <a:moveTo>
                  <a:pt x="343" y="3"/>
                </a:moveTo>
                <a:lnTo>
                  <a:pt x="1" y="0"/>
                </a:lnTo>
                <a:lnTo>
                  <a:pt x="0" y="1064"/>
                </a:lnTo>
              </a:path>
            </a:pathLst>
          </a:custGeom>
          <a:noFill/>
          <a:ln w="28575">
            <a:solidFill>
              <a:schemeClr val="accent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769" name="Group 47"/>
          <p:cNvGrpSpPr>
            <a:grpSpLocks/>
          </p:cNvGrpSpPr>
          <p:nvPr/>
        </p:nvGrpSpPr>
        <p:grpSpPr bwMode="auto">
          <a:xfrm>
            <a:off x="2999733" y="611114"/>
            <a:ext cx="594902" cy="1179758"/>
            <a:chOff x="3456" y="1008"/>
            <a:chExt cx="1248" cy="2867"/>
          </a:xfrm>
        </p:grpSpPr>
        <p:grpSp>
          <p:nvGrpSpPr>
            <p:cNvPr id="770" name="Group 30"/>
            <p:cNvGrpSpPr>
              <a:grpSpLocks/>
            </p:cNvGrpSpPr>
            <p:nvPr/>
          </p:nvGrpSpPr>
          <p:grpSpPr bwMode="auto">
            <a:xfrm>
              <a:off x="3456" y="1008"/>
              <a:ext cx="1248" cy="2736"/>
              <a:chOff x="3648" y="1728"/>
              <a:chExt cx="480" cy="960"/>
            </a:xfrm>
          </p:grpSpPr>
          <p:sp>
            <p:nvSpPr>
              <p:cNvPr id="773" name="Oval 31"/>
              <p:cNvSpPr>
                <a:spLocks noChangeArrowheads="1"/>
              </p:cNvSpPr>
              <p:nvPr/>
            </p:nvSpPr>
            <p:spPr bwMode="auto">
              <a:xfrm>
                <a:off x="3648" y="1728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774" name="Oval 32"/>
              <p:cNvSpPr>
                <a:spLocks noChangeArrowheads="1"/>
              </p:cNvSpPr>
              <p:nvPr/>
            </p:nvSpPr>
            <p:spPr bwMode="auto">
              <a:xfrm>
                <a:off x="3648" y="2400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775" name="Rectangle 33"/>
              <p:cNvSpPr>
                <a:spLocks noChangeArrowheads="1"/>
              </p:cNvSpPr>
              <p:nvPr/>
            </p:nvSpPr>
            <p:spPr bwMode="auto">
              <a:xfrm>
                <a:off x="3648" y="1872"/>
                <a:ext cx="480" cy="672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771" name="Freeform 42"/>
            <p:cNvSpPr>
              <a:spLocks/>
            </p:cNvSpPr>
            <p:nvPr/>
          </p:nvSpPr>
          <p:spPr bwMode="auto">
            <a:xfrm>
              <a:off x="3456" y="3312"/>
              <a:ext cx="137" cy="563"/>
            </a:xfrm>
            <a:custGeom>
              <a:avLst/>
              <a:gdLst>
                <a:gd name="T0" fmla="*/ 0 w 137"/>
                <a:gd name="T1" fmla="*/ 0 h 563"/>
                <a:gd name="T2" fmla="*/ 0 w 137"/>
                <a:gd name="T3" fmla="*/ 563 h 563"/>
                <a:gd name="T4" fmla="*/ 72 w 137"/>
                <a:gd name="T5" fmla="*/ 561 h 563"/>
                <a:gd name="T6" fmla="*/ 137 w 137"/>
                <a:gd name="T7" fmla="*/ 278 h 56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7"/>
                <a:gd name="T13" fmla="*/ 0 h 563"/>
                <a:gd name="T14" fmla="*/ 137 w 137"/>
                <a:gd name="T15" fmla="*/ 563 h 56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7" h="563">
                  <a:moveTo>
                    <a:pt x="0" y="0"/>
                  </a:moveTo>
                  <a:lnTo>
                    <a:pt x="0" y="563"/>
                  </a:lnTo>
                  <a:lnTo>
                    <a:pt x="72" y="561"/>
                  </a:lnTo>
                  <a:lnTo>
                    <a:pt x="137" y="27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72" name="Freeform 43"/>
            <p:cNvSpPr>
              <a:spLocks/>
            </p:cNvSpPr>
            <p:nvPr/>
          </p:nvSpPr>
          <p:spPr bwMode="auto">
            <a:xfrm>
              <a:off x="4574" y="3360"/>
              <a:ext cx="130" cy="510"/>
            </a:xfrm>
            <a:custGeom>
              <a:avLst/>
              <a:gdLst>
                <a:gd name="T0" fmla="*/ 130 w 130"/>
                <a:gd name="T1" fmla="*/ 0 h 510"/>
                <a:gd name="T2" fmla="*/ 130 w 130"/>
                <a:gd name="T3" fmla="*/ 509 h 510"/>
                <a:gd name="T4" fmla="*/ 46 w 130"/>
                <a:gd name="T5" fmla="*/ 510 h 510"/>
                <a:gd name="T6" fmla="*/ 0 w 130"/>
                <a:gd name="T7" fmla="*/ 228 h 5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0"/>
                <a:gd name="T13" fmla="*/ 0 h 510"/>
                <a:gd name="T14" fmla="*/ 130 w 130"/>
                <a:gd name="T15" fmla="*/ 510 h 5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0" h="510">
                  <a:moveTo>
                    <a:pt x="130" y="0"/>
                  </a:moveTo>
                  <a:lnTo>
                    <a:pt x="130" y="509"/>
                  </a:lnTo>
                  <a:lnTo>
                    <a:pt x="46" y="510"/>
                  </a:lnTo>
                  <a:lnTo>
                    <a:pt x="0" y="22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776" name="Conector recto 775"/>
          <p:cNvCxnSpPr/>
          <p:nvPr/>
        </p:nvCxnSpPr>
        <p:spPr>
          <a:xfrm>
            <a:off x="3323524" y="534985"/>
            <a:ext cx="0" cy="2128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8" name="Rectangle 235"/>
          <p:cNvSpPr>
            <a:spLocks noChangeArrowheads="1"/>
          </p:cNvSpPr>
          <p:nvPr/>
        </p:nvSpPr>
        <p:spPr bwMode="auto">
          <a:xfrm>
            <a:off x="3237694" y="641786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779" name="Rectangle 235"/>
          <p:cNvSpPr>
            <a:spLocks noChangeArrowheads="1"/>
          </p:cNvSpPr>
          <p:nvPr/>
        </p:nvSpPr>
        <p:spPr bwMode="auto">
          <a:xfrm>
            <a:off x="3221703" y="1604043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781" name="CuadroTexto 780"/>
          <p:cNvSpPr txBox="1"/>
          <p:nvPr/>
        </p:nvSpPr>
        <p:spPr>
          <a:xfrm>
            <a:off x="3052947" y="763492"/>
            <a:ext cx="5485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err="1"/>
              <a:t>Estratif</a:t>
            </a:r>
            <a:r>
              <a:rPr lang="es-ES" sz="900" dirty="0"/>
              <a:t>.</a:t>
            </a:r>
          </a:p>
        </p:txBody>
      </p:sp>
      <p:cxnSp>
        <p:nvCxnSpPr>
          <p:cNvPr id="783" name="Conector recto 782"/>
          <p:cNvCxnSpPr>
            <a:stCxn id="818" idx="3"/>
          </p:cNvCxnSpPr>
          <p:nvPr/>
        </p:nvCxnSpPr>
        <p:spPr>
          <a:xfrm flipH="1">
            <a:off x="785132" y="1634198"/>
            <a:ext cx="1193138" cy="987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4" name="Conector recto 783"/>
          <p:cNvCxnSpPr>
            <a:stCxn id="808" idx="6"/>
          </p:cNvCxnSpPr>
          <p:nvPr/>
        </p:nvCxnSpPr>
        <p:spPr>
          <a:xfrm flipH="1">
            <a:off x="845600" y="1819666"/>
            <a:ext cx="1374721" cy="26093"/>
          </a:xfrm>
          <a:prstGeom prst="line">
            <a:avLst/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5" name="Conector recto 784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3321201" y="546464"/>
            <a:ext cx="70826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90" name="Group 2"/>
          <p:cNvGrpSpPr>
            <a:grpSpLocks/>
          </p:cNvGrpSpPr>
          <p:nvPr/>
        </p:nvGrpSpPr>
        <p:grpSpPr bwMode="auto">
          <a:xfrm>
            <a:off x="2184012" y="1060693"/>
            <a:ext cx="168973" cy="299753"/>
            <a:chOff x="2926" y="2496"/>
            <a:chExt cx="290" cy="576"/>
          </a:xfrm>
        </p:grpSpPr>
        <p:sp>
          <p:nvSpPr>
            <p:cNvPr id="791" name="Rectangle 3"/>
            <p:cNvSpPr>
              <a:spLocks noChangeArrowheads="1"/>
            </p:cNvSpPr>
            <p:nvPr/>
          </p:nvSpPr>
          <p:spPr bwMode="auto">
            <a:xfrm>
              <a:off x="2976" y="2496"/>
              <a:ext cx="48" cy="57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792" name="Rectangle 4"/>
            <p:cNvSpPr>
              <a:spLocks noChangeArrowheads="1"/>
            </p:cNvSpPr>
            <p:nvPr/>
          </p:nvSpPr>
          <p:spPr bwMode="auto">
            <a:xfrm>
              <a:off x="3120" y="2496"/>
              <a:ext cx="48" cy="57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793" name="Freeform 5"/>
            <p:cNvSpPr>
              <a:spLocks/>
            </p:cNvSpPr>
            <p:nvPr/>
          </p:nvSpPr>
          <p:spPr bwMode="auto">
            <a:xfrm>
              <a:off x="3024" y="2526"/>
              <a:ext cx="96" cy="258"/>
            </a:xfrm>
            <a:custGeom>
              <a:avLst/>
              <a:gdLst>
                <a:gd name="T0" fmla="*/ 0 w 96"/>
                <a:gd name="T1" fmla="*/ 0 h 258"/>
                <a:gd name="T2" fmla="*/ 88 w 96"/>
                <a:gd name="T3" fmla="*/ 258 h 258"/>
                <a:gd name="T4" fmla="*/ 96 w 96"/>
                <a:gd name="T5" fmla="*/ 258 h 258"/>
                <a:gd name="T6" fmla="*/ 0 60000 65536"/>
                <a:gd name="T7" fmla="*/ 0 60000 65536"/>
                <a:gd name="T8" fmla="*/ 0 60000 65536"/>
                <a:gd name="T9" fmla="*/ 0 w 96"/>
                <a:gd name="T10" fmla="*/ 0 h 258"/>
                <a:gd name="T11" fmla="*/ 96 w 96"/>
                <a:gd name="T12" fmla="*/ 258 h 25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6" h="258">
                  <a:moveTo>
                    <a:pt x="0" y="0"/>
                  </a:moveTo>
                  <a:lnTo>
                    <a:pt x="88" y="258"/>
                  </a:lnTo>
                  <a:lnTo>
                    <a:pt x="96" y="258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94" name="Freeform 6"/>
            <p:cNvSpPr>
              <a:spLocks/>
            </p:cNvSpPr>
            <p:nvPr/>
          </p:nvSpPr>
          <p:spPr bwMode="auto">
            <a:xfrm>
              <a:off x="3030" y="2782"/>
              <a:ext cx="82" cy="256"/>
            </a:xfrm>
            <a:custGeom>
              <a:avLst/>
              <a:gdLst>
                <a:gd name="T0" fmla="*/ 82 w 82"/>
                <a:gd name="T1" fmla="*/ 0 h 256"/>
                <a:gd name="T2" fmla="*/ 0 w 82"/>
                <a:gd name="T3" fmla="*/ 256 h 256"/>
                <a:gd name="T4" fmla="*/ 0 60000 65536"/>
                <a:gd name="T5" fmla="*/ 0 60000 65536"/>
                <a:gd name="T6" fmla="*/ 0 w 82"/>
                <a:gd name="T7" fmla="*/ 0 h 256"/>
                <a:gd name="T8" fmla="*/ 82 w 82"/>
                <a:gd name="T9" fmla="*/ 256 h 25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2" h="256">
                  <a:moveTo>
                    <a:pt x="82" y="0"/>
                  </a:moveTo>
                  <a:lnTo>
                    <a:pt x="0" y="256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95" name="Freeform 7"/>
            <p:cNvSpPr>
              <a:spLocks/>
            </p:cNvSpPr>
            <p:nvPr/>
          </p:nvSpPr>
          <p:spPr bwMode="auto">
            <a:xfrm>
              <a:off x="3032" y="2530"/>
              <a:ext cx="86" cy="256"/>
            </a:xfrm>
            <a:custGeom>
              <a:avLst/>
              <a:gdLst>
                <a:gd name="T0" fmla="*/ 86 w 86"/>
                <a:gd name="T1" fmla="*/ 0 h 256"/>
                <a:gd name="T2" fmla="*/ 0 w 86"/>
                <a:gd name="T3" fmla="*/ 256 h 256"/>
                <a:gd name="T4" fmla="*/ 4 w 86"/>
                <a:gd name="T5" fmla="*/ 252 h 256"/>
                <a:gd name="T6" fmla="*/ 0 60000 65536"/>
                <a:gd name="T7" fmla="*/ 0 60000 65536"/>
                <a:gd name="T8" fmla="*/ 0 60000 65536"/>
                <a:gd name="T9" fmla="*/ 0 w 86"/>
                <a:gd name="T10" fmla="*/ 0 h 256"/>
                <a:gd name="T11" fmla="*/ 86 w 86"/>
                <a:gd name="T12" fmla="*/ 256 h 2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256">
                  <a:moveTo>
                    <a:pt x="86" y="0"/>
                  </a:moveTo>
                  <a:lnTo>
                    <a:pt x="0" y="256"/>
                  </a:lnTo>
                  <a:lnTo>
                    <a:pt x="4" y="252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96" name="Freeform 8"/>
            <p:cNvSpPr>
              <a:spLocks/>
            </p:cNvSpPr>
            <p:nvPr/>
          </p:nvSpPr>
          <p:spPr bwMode="auto">
            <a:xfrm>
              <a:off x="3032" y="2786"/>
              <a:ext cx="86" cy="250"/>
            </a:xfrm>
            <a:custGeom>
              <a:avLst/>
              <a:gdLst>
                <a:gd name="T0" fmla="*/ 0 w 86"/>
                <a:gd name="T1" fmla="*/ 0 h 250"/>
                <a:gd name="T2" fmla="*/ 86 w 86"/>
                <a:gd name="T3" fmla="*/ 250 h 250"/>
                <a:gd name="T4" fmla="*/ 0 60000 65536"/>
                <a:gd name="T5" fmla="*/ 0 60000 65536"/>
                <a:gd name="T6" fmla="*/ 0 w 86"/>
                <a:gd name="T7" fmla="*/ 0 h 250"/>
                <a:gd name="T8" fmla="*/ 86 w 86"/>
                <a:gd name="T9" fmla="*/ 250 h 25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6" h="250">
                  <a:moveTo>
                    <a:pt x="0" y="0"/>
                  </a:moveTo>
                  <a:lnTo>
                    <a:pt x="86" y="25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97" name="Line 9"/>
            <p:cNvSpPr>
              <a:spLocks noChangeShapeType="1"/>
            </p:cNvSpPr>
            <p:nvPr/>
          </p:nvSpPr>
          <p:spPr bwMode="auto">
            <a:xfrm>
              <a:off x="3168" y="2544"/>
              <a:ext cx="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98" name="Freeform 10"/>
            <p:cNvSpPr>
              <a:spLocks/>
            </p:cNvSpPr>
            <p:nvPr/>
          </p:nvSpPr>
          <p:spPr bwMode="auto">
            <a:xfrm>
              <a:off x="3108" y="2546"/>
              <a:ext cx="108" cy="1"/>
            </a:xfrm>
            <a:custGeom>
              <a:avLst/>
              <a:gdLst>
                <a:gd name="T0" fmla="*/ 0 w 108"/>
                <a:gd name="T1" fmla="*/ 0 h 1"/>
                <a:gd name="T2" fmla="*/ 108 w 108"/>
                <a:gd name="T3" fmla="*/ 0 h 1"/>
                <a:gd name="T4" fmla="*/ 0 60000 65536"/>
                <a:gd name="T5" fmla="*/ 0 60000 65536"/>
                <a:gd name="T6" fmla="*/ 0 w 108"/>
                <a:gd name="T7" fmla="*/ 0 h 1"/>
                <a:gd name="T8" fmla="*/ 108 w 108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8" h="1">
                  <a:moveTo>
                    <a:pt x="0" y="0"/>
                  </a:moveTo>
                  <a:lnTo>
                    <a:pt x="108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99" name="Freeform 11"/>
            <p:cNvSpPr>
              <a:spLocks/>
            </p:cNvSpPr>
            <p:nvPr/>
          </p:nvSpPr>
          <p:spPr bwMode="auto">
            <a:xfrm>
              <a:off x="3110" y="3024"/>
              <a:ext cx="104" cy="1"/>
            </a:xfrm>
            <a:custGeom>
              <a:avLst/>
              <a:gdLst>
                <a:gd name="T0" fmla="*/ 0 w 104"/>
                <a:gd name="T1" fmla="*/ 0 h 1"/>
                <a:gd name="T2" fmla="*/ 104 w 104"/>
                <a:gd name="T3" fmla="*/ 0 h 1"/>
                <a:gd name="T4" fmla="*/ 0 60000 65536"/>
                <a:gd name="T5" fmla="*/ 0 60000 65536"/>
                <a:gd name="T6" fmla="*/ 0 w 104"/>
                <a:gd name="T7" fmla="*/ 0 h 1"/>
                <a:gd name="T8" fmla="*/ 104 w 10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4" h="1">
                  <a:moveTo>
                    <a:pt x="0" y="0"/>
                  </a:moveTo>
                  <a:lnTo>
                    <a:pt x="104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00" name="Freeform 12"/>
            <p:cNvSpPr>
              <a:spLocks/>
            </p:cNvSpPr>
            <p:nvPr/>
          </p:nvSpPr>
          <p:spPr bwMode="auto">
            <a:xfrm>
              <a:off x="2926" y="2542"/>
              <a:ext cx="108" cy="2"/>
            </a:xfrm>
            <a:custGeom>
              <a:avLst/>
              <a:gdLst>
                <a:gd name="T0" fmla="*/ 0 w 108"/>
                <a:gd name="T1" fmla="*/ 2 h 2"/>
                <a:gd name="T2" fmla="*/ 108 w 108"/>
                <a:gd name="T3" fmla="*/ 0 h 2"/>
                <a:gd name="T4" fmla="*/ 0 60000 65536"/>
                <a:gd name="T5" fmla="*/ 0 60000 65536"/>
                <a:gd name="T6" fmla="*/ 0 w 108"/>
                <a:gd name="T7" fmla="*/ 0 h 2"/>
                <a:gd name="T8" fmla="*/ 108 w 108"/>
                <a:gd name="T9" fmla="*/ 2 h 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8" h="2">
                  <a:moveTo>
                    <a:pt x="0" y="2"/>
                  </a:moveTo>
                  <a:lnTo>
                    <a:pt x="108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01" name="Freeform 13"/>
            <p:cNvSpPr>
              <a:spLocks/>
            </p:cNvSpPr>
            <p:nvPr/>
          </p:nvSpPr>
          <p:spPr bwMode="auto">
            <a:xfrm>
              <a:off x="2926" y="3024"/>
              <a:ext cx="112" cy="2"/>
            </a:xfrm>
            <a:custGeom>
              <a:avLst/>
              <a:gdLst>
                <a:gd name="T0" fmla="*/ 0 w 112"/>
                <a:gd name="T1" fmla="*/ 2 h 2"/>
                <a:gd name="T2" fmla="*/ 112 w 112"/>
                <a:gd name="T3" fmla="*/ 0 h 2"/>
                <a:gd name="T4" fmla="*/ 0 60000 65536"/>
                <a:gd name="T5" fmla="*/ 0 60000 65536"/>
                <a:gd name="T6" fmla="*/ 0 w 112"/>
                <a:gd name="T7" fmla="*/ 0 h 2"/>
                <a:gd name="T8" fmla="*/ 112 w 112"/>
                <a:gd name="T9" fmla="*/ 2 h 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12" h="2">
                  <a:moveTo>
                    <a:pt x="0" y="2"/>
                  </a:moveTo>
                  <a:lnTo>
                    <a:pt x="112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802" name="Freeform 25"/>
          <p:cNvSpPr>
            <a:spLocks/>
          </p:cNvSpPr>
          <p:nvPr/>
        </p:nvSpPr>
        <p:spPr bwMode="auto">
          <a:xfrm>
            <a:off x="1998039" y="1254605"/>
            <a:ext cx="582" cy="393426"/>
          </a:xfrm>
          <a:custGeom>
            <a:avLst/>
            <a:gdLst>
              <a:gd name="T0" fmla="*/ 0 w 1"/>
              <a:gd name="T1" fmla="*/ 0 h 756"/>
              <a:gd name="T2" fmla="*/ 0 w 1"/>
              <a:gd name="T3" fmla="*/ 2147483646 h 756"/>
              <a:gd name="T4" fmla="*/ 0 60000 65536"/>
              <a:gd name="T5" fmla="*/ 0 60000 65536"/>
              <a:gd name="T6" fmla="*/ 0 w 1"/>
              <a:gd name="T7" fmla="*/ 0 h 756"/>
              <a:gd name="T8" fmla="*/ 1 w 1"/>
              <a:gd name="T9" fmla="*/ 756 h 75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756">
                <a:moveTo>
                  <a:pt x="0" y="0"/>
                </a:moveTo>
                <a:lnTo>
                  <a:pt x="0" y="756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803" name="Freeform 26"/>
          <p:cNvSpPr>
            <a:spLocks/>
          </p:cNvSpPr>
          <p:nvPr/>
        </p:nvSpPr>
        <p:spPr bwMode="auto">
          <a:xfrm>
            <a:off x="1993691" y="1077186"/>
            <a:ext cx="216390" cy="181101"/>
          </a:xfrm>
          <a:custGeom>
            <a:avLst/>
            <a:gdLst>
              <a:gd name="T0" fmla="*/ 0 w 630"/>
              <a:gd name="T1" fmla="*/ 2147483646 h 348"/>
              <a:gd name="T2" fmla="*/ 0 w 630"/>
              <a:gd name="T3" fmla="*/ 0 h 348"/>
              <a:gd name="T4" fmla="*/ 2147483646 w 630"/>
              <a:gd name="T5" fmla="*/ 0 h 348"/>
              <a:gd name="T6" fmla="*/ 0 60000 65536"/>
              <a:gd name="T7" fmla="*/ 0 60000 65536"/>
              <a:gd name="T8" fmla="*/ 0 60000 65536"/>
              <a:gd name="T9" fmla="*/ 0 w 630"/>
              <a:gd name="T10" fmla="*/ 0 h 348"/>
              <a:gd name="T11" fmla="*/ 630 w 630"/>
              <a:gd name="T12" fmla="*/ 348 h 3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30" h="348">
                <a:moveTo>
                  <a:pt x="0" y="348"/>
                </a:moveTo>
                <a:lnTo>
                  <a:pt x="0" y="0"/>
                </a:lnTo>
                <a:lnTo>
                  <a:pt x="630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804" name="Freeform 27"/>
          <p:cNvSpPr>
            <a:spLocks/>
          </p:cNvSpPr>
          <p:nvPr/>
        </p:nvSpPr>
        <p:spPr bwMode="auto">
          <a:xfrm>
            <a:off x="2157419" y="1325419"/>
            <a:ext cx="57792" cy="553711"/>
          </a:xfrm>
          <a:custGeom>
            <a:avLst/>
            <a:gdLst>
              <a:gd name="T0" fmla="*/ 2147483646 w 343"/>
              <a:gd name="T1" fmla="*/ 2147483646 h 1064"/>
              <a:gd name="T2" fmla="*/ 2147483646 w 343"/>
              <a:gd name="T3" fmla="*/ 0 h 1064"/>
              <a:gd name="T4" fmla="*/ 0 w 343"/>
              <a:gd name="T5" fmla="*/ 2147483646 h 1064"/>
              <a:gd name="T6" fmla="*/ 0 60000 65536"/>
              <a:gd name="T7" fmla="*/ 0 60000 65536"/>
              <a:gd name="T8" fmla="*/ 0 60000 65536"/>
              <a:gd name="T9" fmla="*/ 0 w 343"/>
              <a:gd name="T10" fmla="*/ 0 h 1064"/>
              <a:gd name="T11" fmla="*/ 343 w 343"/>
              <a:gd name="T12" fmla="*/ 1064 h 10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43" h="1064">
                <a:moveTo>
                  <a:pt x="343" y="3"/>
                </a:moveTo>
                <a:lnTo>
                  <a:pt x="1" y="0"/>
                </a:lnTo>
                <a:lnTo>
                  <a:pt x="0" y="1064"/>
                </a:lnTo>
              </a:path>
            </a:pathLst>
          </a:custGeom>
          <a:noFill/>
          <a:ln w="28575">
            <a:solidFill>
              <a:schemeClr val="accent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805" name="Group 21"/>
          <p:cNvGrpSpPr>
            <a:grpSpLocks/>
          </p:cNvGrpSpPr>
          <p:nvPr/>
        </p:nvGrpSpPr>
        <p:grpSpPr bwMode="auto">
          <a:xfrm>
            <a:off x="1166447" y="1753626"/>
            <a:ext cx="1053874" cy="132079"/>
            <a:chOff x="3024" y="960"/>
            <a:chExt cx="720" cy="96"/>
          </a:xfrm>
        </p:grpSpPr>
        <p:sp>
          <p:nvSpPr>
            <p:cNvPr id="806" name="Oval 22"/>
            <p:cNvSpPr>
              <a:spLocks noChangeArrowheads="1"/>
            </p:cNvSpPr>
            <p:nvPr/>
          </p:nvSpPr>
          <p:spPr bwMode="auto">
            <a:xfrm>
              <a:off x="3024" y="960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807" name="Rectangle 23"/>
            <p:cNvSpPr>
              <a:spLocks noChangeArrowheads="1"/>
            </p:cNvSpPr>
            <p:nvPr/>
          </p:nvSpPr>
          <p:spPr bwMode="auto">
            <a:xfrm>
              <a:off x="3072" y="960"/>
              <a:ext cx="624" cy="96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808" name="Oval 24"/>
            <p:cNvSpPr>
              <a:spLocks noChangeArrowheads="1"/>
            </p:cNvSpPr>
            <p:nvPr/>
          </p:nvSpPr>
          <p:spPr bwMode="auto">
            <a:xfrm>
              <a:off x="3648" y="960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sp>
        <p:nvSpPr>
          <p:cNvPr id="809" name="Freeform 44"/>
          <p:cNvSpPr>
            <a:spLocks/>
          </p:cNvSpPr>
          <p:nvPr/>
        </p:nvSpPr>
        <p:spPr bwMode="auto">
          <a:xfrm>
            <a:off x="1637963" y="1211610"/>
            <a:ext cx="83904" cy="520"/>
          </a:xfrm>
          <a:custGeom>
            <a:avLst/>
            <a:gdLst>
              <a:gd name="T0" fmla="*/ 0 w 144"/>
              <a:gd name="T1" fmla="*/ 0 h 1"/>
              <a:gd name="T2" fmla="*/ 2147483646 w 144"/>
              <a:gd name="T3" fmla="*/ 0 h 1"/>
              <a:gd name="T4" fmla="*/ 0 60000 65536"/>
              <a:gd name="T5" fmla="*/ 0 60000 65536"/>
              <a:gd name="T6" fmla="*/ 0 w 144"/>
              <a:gd name="T7" fmla="*/ 0 h 1"/>
              <a:gd name="T8" fmla="*/ 144 w 144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44" h="1">
                <a:moveTo>
                  <a:pt x="0" y="0"/>
                </a:moveTo>
                <a:lnTo>
                  <a:pt x="144" y="0"/>
                </a:lnTo>
              </a:path>
            </a:pathLst>
          </a:custGeom>
          <a:noFill/>
          <a:ln w="19050">
            <a:solidFill>
              <a:srgbClr val="FF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810" name="16 Grupo"/>
          <p:cNvGrpSpPr>
            <a:grpSpLocks/>
          </p:cNvGrpSpPr>
          <p:nvPr/>
        </p:nvGrpSpPr>
        <p:grpSpPr bwMode="auto">
          <a:xfrm rot="16200000">
            <a:off x="2740854" y="1466277"/>
            <a:ext cx="141550" cy="159068"/>
            <a:chOff x="1835696" y="1268760"/>
            <a:chExt cx="540000" cy="540000"/>
          </a:xfrm>
        </p:grpSpPr>
        <p:sp>
          <p:nvSpPr>
            <p:cNvPr id="811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812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grpSp>
        <p:nvGrpSpPr>
          <p:cNvPr id="813" name="Group 232"/>
          <p:cNvGrpSpPr>
            <a:grpSpLocks/>
          </p:cNvGrpSpPr>
          <p:nvPr/>
        </p:nvGrpSpPr>
        <p:grpSpPr bwMode="auto">
          <a:xfrm>
            <a:off x="2104035" y="1589441"/>
            <a:ext cx="106045" cy="94193"/>
            <a:chOff x="4896" y="864"/>
            <a:chExt cx="240" cy="288"/>
          </a:xfrm>
        </p:grpSpPr>
        <p:sp>
          <p:nvSpPr>
            <p:cNvPr id="814" name="Rectangle 228"/>
            <p:cNvSpPr>
              <a:spLocks noChangeArrowheads="1"/>
            </p:cNvSpPr>
            <p:nvPr/>
          </p:nvSpPr>
          <p:spPr bwMode="auto">
            <a:xfrm>
              <a:off x="4896" y="864"/>
              <a:ext cx="240" cy="288"/>
            </a:xfrm>
            <a:prstGeom prst="rect">
              <a:avLst/>
            </a:prstGeom>
            <a:solidFill>
              <a:srgbClr val="FF33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815" name="AutoShape 229"/>
            <p:cNvSpPr>
              <a:spLocks noChangeArrowheads="1"/>
            </p:cNvSpPr>
            <p:nvPr/>
          </p:nvSpPr>
          <p:spPr bwMode="auto">
            <a:xfrm flipH="1">
              <a:off x="4896" y="864"/>
              <a:ext cx="240" cy="288"/>
            </a:xfrm>
            <a:prstGeom prst="rtTriangl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grpSp>
        <p:nvGrpSpPr>
          <p:cNvPr id="816" name="Group 17"/>
          <p:cNvGrpSpPr>
            <a:grpSpLocks/>
          </p:cNvGrpSpPr>
          <p:nvPr/>
        </p:nvGrpSpPr>
        <p:grpSpPr bwMode="auto">
          <a:xfrm>
            <a:off x="959893" y="1560296"/>
            <a:ext cx="1091119" cy="147804"/>
            <a:chOff x="3024" y="960"/>
            <a:chExt cx="720" cy="96"/>
          </a:xfrm>
        </p:grpSpPr>
        <p:sp>
          <p:nvSpPr>
            <p:cNvPr id="817" name="Oval 18"/>
            <p:cNvSpPr>
              <a:spLocks noChangeArrowheads="1"/>
            </p:cNvSpPr>
            <p:nvPr/>
          </p:nvSpPr>
          <p:spPr bwMode="auto">
            <a:xfrm>
              <a:off x="3024" y="960"/>
              <a:ext cx="96" cy="9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818" name="Rectangle 19"/>
            <p:cNvSpPr>
              <a:spLocks noChangeArrowheads="1"/>
            </p:cNvSpPr>
            <p:nvPr/>
          </p:nvSpPr>
          <p:spPr bwMode="auto">
            <a:xfrm>
              <a:off x="3072" y="960"/>
              <a:ext cx="624" cy="9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819" name="Oval 20"/>
            <p:cNvSpPr>
              <a:spLocks noChangeArrowheads="1"/>
            </p:cNvSpPr>
            <p:nvPr/>
          </p:nvSpPr>
          <p:spPr bwMode="auto">
            <a:xfrm>
              <a:off x="3648" y="960"/>
              <a:ext cx="96" cy="9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grpSp>
        <p:nvGrpSpPr>
          <p:cNvPr id="820" name="16 Grupo"/>
          <p:cNvGrpSpPr>
            <a:grpSpLocks/>
          </p:cNvGrpSpPr>
          <p:nvPr/>
        </p:nvGrpSpPr>
        <p:grpSpPr bwMode="auto">
          <a:xfrm rot="262428">
            <a:off x="1917514" y="1132695"/>
            <a:ext cx="141550" cy="159068"/>
            <a:chOff x="1835696" y="1268760"/>
            <a:chExt cx="540000" cy="540000"/>
          </a:xfrm>
        </p:grpSpPr>
        <p:sp>
          <p:nvSpPr>
            <p:cNvPr id="821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822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sp>
        <p:nvSpPr>
          <p:cNvPr id="832" name="Freeform 86"/>
          <p:cNvSpPr>
            <a:spLocks/>
          </p:cNvSpPr>
          <p:nvPr/>
        </p:nvSpPr>
        <p:spPr bwMode="auto">
          <a:xfrm rot="18217717">
            <a:off x="1117330" y="1463682"/>
            <a:ext cx="113969" cy="83426"/>
          </a:xfrm>
          <a:custGeom>
            <a:avLst/>
            <a:gdLst>
              <a:gd name="T0" fmla="*/ 0 w 139"/>
              <a:gd name="T1" fmla="*/ 1 h 1"/>
              <a:gd name="T2" fmla="*/ 139 w 139"/>
              <a:gd name="T3" fmla="*/ 0 h 1"/>
              <a:gd name="T4" fmla="*/ 0 60000 65536"/>
              <a:gd name="T5" fmla="*/ 0 60000 65536"/>
              <a:gd name="T6" fmla="*/ 0 w 139"/>
              <a:gd name="T7" fmla="*/ 0 h 1"/>
              <a:gd name="T8" fmla="*/ 139 w 139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9" h="1">
                <a:moveTo>
                  <a:pt x="0" y="1"/>
                </a:moveTo>
                <a:lnTo>
                  <a:pt x="139" y="0"/>
                </a:lnTo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pPr eaLnBrk="1" hangingPunct="1">
              <a:defRPr/>
            </a:pPr>
            <a:endParaRPr lang="es-ES"/>
          </a:p>
        </p:txBody>
      </p:sp>
      <p:cxnSp>
        <p:nvCxnSpPr>
          <p:cNvPr id="833" name="Conector recto 102"/>
          <p:cNvCxnSpPr>
            <a:stCxn id="845" idx="1"/>
            <a:endCxn id="821" idx="2"/>
          </p:cNvCxnSpPr>
          <p:nvPr/>
        </p:nvCxnSpPr>
        <p:spPr>
          <a:xfrm rot="10800000" flipV="1">
            <a:off x="1917721" y="623343"/>
            <a:ext cx="840031" cy="583488"/>
          </a:xfrm>
          <a:prstGeom prst="bentConnector3">
            <a:avLst>
              <a:gd name="adj1" fmla="val 108470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4" name="Rectangle 235"/>
          <p:cNvSpPr>
            <a:spLocks noChangeArrowheads="1"/>
          </p:cNvSpPr>
          <p:nvPr/>
        </p:nvSpPr>
        <p:spPr bwMode="auto">
          <a:xfrm>
            <a:off x="1097401" y="1325034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cxnSp>
        <p:nvCxnSpPr>
          <p:cNvPr id="835" name="Conector recto 834"/>
          <p:cNvCxnSpPr/>
          <p:nvPr/>
        </p:nvCxnSpPr>
        <p:spPr>
          <a:xfrm>
            <a:off x="1736871" y="348341"/>
            <a:ext cx="0" cy="1427594"/>
          </a:xfrm>
          <a:prstGeom prst="line">
            <a:avLst/>
          </a:prstGeom>
          <a:ln w="28575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6" name="Conector recto 835"/>
          <p:cNvCxnSpPr/>
          <p:nvPr/>
        </p:nvCxnSpPr>
        <p:spPr>
          <a:xfrm>
            <a:off x="1520212" y="227004"/>
            <a:ext cx="10153" cy="139970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37" name="16 Grupo"/>
          <p:cNvGrpSpPr>
            <a:grpSpLocks/>
          </p:cNvGrpSpPr>
          <p:nvPr/>
        </p:nvGrpSpPr>
        <p:grpSpPr bwMode="auto">
          <a:xfrm rot="262428">
            <a:off x="1450317" y="530483"/>
            <a:ext cx="141550" cy="159068"/>
            <a:chOff x="1835696" y="1268760"/>
            <a:chExt cx="540000" cy="540000"/>
          </a:xfrm>
        </p:grpSpPr>
        <p:sp>
          <p:nvSpPr>
            <p:cNvPr id="838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839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sp>
        <p:nvSpPr>
          <p:cNvPr id="840" name="CuadroTexto 839"/>
          <p:cNvSpPr txBox="1"/>
          <p:nvPr/>
        </p:nvSpPr>
        <p:spPr>
          <a:xfrm>
            <a:off x="776171" y="282960"/>
            <a:ext cx="72006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Calefacción</a:t>
            </a:r>
            <a:endParaRPr lang="es-ES" sz="900" dirty="0"/>
          </a:p>
        </p:txBody>
      </p:sp>
      <p:sp>
        <p:nvSpPr>
          <p:cNvPr id="841" name="CuadroTexto 840"/>
          <p:cNvSpPr txBox="1"/>
          <p:nvPr/>
        </p:nvSpPr>
        <p:spPr>
          <a:xfrm>
            <a:off x="1837891" y="884023"/>
            <a:ext cx="40588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BINT</a:t>
            </a:r>
            <a:endParaRPr lang="es-ES" sz="900" dirty="0"/>
          </a:p>
        </p:txBody>
      </p:sp>
      <p:cxnSp>
        <p:nvCxnSpPr>
          <p:cNvPr id="842" name="Conector recto 841"/>
          <p:cNvCxnSpPr/>
          <p:nvPr/>
        </p:nvCxnSpPr>
        <p:spPr>
          <a:xfrm flipH="1">
            <a:off x="2808330" y="800681"/>
            <a:ext cx="206195" cy="603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3" name="Freeform 29"/>
          <p:cNvSpPr>
            <a:spLocks/>
          </p:cNvSpPr>
          <p:nvPr/>
        </p:nvSpPr>
        <p:spPr bwMode="auto">
          <a:xfrm>
            <a:off x="2345993" y="806712"/>
            <a:ext cx="482571" cy="275496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844" name="Freeform 86"/>
          <p:cNvSpPr>
            <a:spLocks/>
          </p:cNvSpPr>
          <p:nvPr/>
        </p:nvSpPr>
        <p:spPr bwMode="auto">
          <a:xfrm rot="18217717">
            <a:off x="2777680" y="704324"/>
            <a:ext cx="113969" cy="83426"/>
          </a:xfrm>
          <a:custGeom>
            <a:avLst/>
            <a:gdLst>
              <a:gd name="T0" fmla="*/ 0 w 139"/>
              <a:gd name="T1" fmla="*/ 1 h 1"/>
              <a:gd name="T2" fmla="*/ 139 w 139"/>
              <a:gd name="T3" fmla="*/ 0 h 1"/>
              <a:gd name="T4" fmla="*/ 0 60000 65536"/>
              <a:gd name="T5" fmla="*/ 0 60000 65536"/>
              <a:gd name="T6" fmla="*/ 0 w 139"/>
              <a:gd name="T7" fmla="*/ 0 h 1"/>
              <a:gd name="T8" fmla="*/ 139 w 139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9" h="1">
                <a:moveTo>
                  <a:pt x="0" y="1"/>
                </a:moveTo>
                <a:lnTo>
                  <a:pt x="139" y="0"/>
                </a:lnTo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pPr eaLnBrk="1" hangingPunct="1">
              <a:defRPr/>
            </a:pPr>
            <a:endParaRPr lang="es-ES"/>
          </a:p>
        </p:txBody>
      </p:sp>
      <p:sp>
        <p:nvSpPr>
          <p:cNvPr id="845" name="Rectangle 235"/>
          <p:cNvSpPr>
            <a:spLocks noChangeArrowheads="1"/>
          </p:cNvSpPr>
          <p:nvPr/>
        </p:nvSpPr>
        <p:spPr bwMode="auto">
          <a:xfrm>
            <a:off x="2757751" y="565676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cxnSp>
        <p:nvCxnSpPr>
          <p:cNvPr id="846" name="Conector recto 845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1705798" y="322902"/>
            <a:ext cx="2367782" cy="0"/>
          </a:xfrm>
          <a:prstGeom prst="line">
            <a:avLst/>
          </a:prstGeom>
          <a:ln w="28575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7" name="Conector recto 846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 flipV="1">
            <a:off x="1525972" y="235145"/>
            <a:ext cx="2554308" cy="891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8" name="Conector recto 102"/>
          <p:cNvCxnSpPr/>
          <p:nvPr/>
        </p:nvCxnSpPr>
        <p:spPr>
          <a:xfrm rot="16200000" flipV="1">
            <a:off x="687095" y="835810"/>
            <a:ext cx="614085" cy="344619"/>
          </a:xfrm>
          <a:prstGeom prst="bentConnector3">
            <a:avLst>
              <a:gd name="adj1" fmla="val 96715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9" name="Freeform 28"/>
          <p:cNvSpPr>
            <a:spLocks/>
          </p:cNvSpPr>
          <p:nvPr/>
        </p:nvSpPr>
        <p:spPr bwMode="auto">
          <a:xfrm flipV="1">
            <a:off x="3596357" y="1489730"/>
            <a:ext cx="328332" cy="423620"/>
          </a:xfrm>
          <a:custGeom>
            <a:avLst/>
            <a:gdLst>
              <a:gd name="T0" fmla="*/ 2147483646 w 3286"/>
              <a:gd name="T1" fmla="*/ 0 h 1827"/>
              <a:gd name="T2" fmla="*/ 2147483646 w 3286"/>
              <a:gd name="T3" fmla="*/ 2147483646 h 1827"/>
              <a:gd name="T4" fmla="*/ 0 w 3286"/>
              <a:gd name="T5" fmla="*/ 2147483646 h 1827"/>
              <a:gd name="T6" fmla="*/ 0 60000 65536"/>
              <a:gd name="T7" fmla="*/ 0 60000 65536"/>
              <a:gd name="T8" fmla="*/ 0 60000 65536"/>
              <a:gd name="T9" fmla="*/ 0 w 3286"/>
              <a:gd name="T10" fmla="*/ 0 h 1827"/>
              <a:gd name="T11" fmla="*/ 3286 w 3286"/>
              <a:gd name="T12" fmla="*/ 1827 h 18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86" h="1827">
                <a:moveTo>
                  <a:pt x="3286" y="0"/>
                </a:moveTo>
                <a:lnTo>
                  <a:pt x="3286" y="1824"/>
                </a:lnTo>
                <a:lnTo>
                  <a:pt x="0" y="1827"/>
                </a:lnTo>
              </a:path>
            </a:pathLst>
          </a:custGeom>
          <a:noFill/>
          <a:ln w="28575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850" name="AutoShape 50"/>
          <p:cNvSpPr>
            <a:spLocks noChangeArrowheads="1"/>
          </p:cNvSpPr>
          <p:nvPr/>
        </p:nvSpPr>
        <p:spPr bwMode="auto">
          <a:xfrm rot="10835597" flipV="1">
            <a:off x="3899175" y="1680257"/>
            <a:ext cx="51680" cy="87882"/>
          </a:xfrm>
          <a:prstGeom prst="triangle">
            <a:avLst>
              <a:gd name="adj" fmla="val 41667"/>
            </a:avLst>
          </a:prstGeom>
          <a:solidFill>
            <a:srgbClr val="00B050"/>
          </a:solidFill>
          <a:ln w="38100">
            <a:solidFill>
              <a:srgbClr val="00B05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851" name="CuadroTexto 850"/>
          <p:cNvSpPr txBox="1"/>
          <p:nvPr/>
        </p:nvSpPr>
        <p:spPr>
          <a:xfrm flipH="1">
            <a:off x="3575512" y="1746565"/>
            <a:ext cx="3465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smtClean="0"/>
              <a:t>Red</a:t>
            </a:r>
            <a:endParaRPr lang="es-ES" sz="800" dirty="0"/>
          </a:p>
        </p:txBody>
      </p:sp>
      <p:sp>
        <p:nvSpPr>
          <p:cNvPr id="855" name="Rectángulo 854"/>
          <p:cNvSpPr/>
          <p:nvPr/>
        </p:nvSpPr>
        <p:spPr>
          <a:xfrm>
            <a:off x="682314" y="4636678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856" name="Conector recto 855"/>
          <p:cNvCxnSpPr/>
          <p:nvPr/>
        </p:nvCxnSpPr>
        <p:spPr>
          <a:xfrm flipH="1" flipV="1">
            <a:off x="3440236" y="5668953"/>
            <a:ext cx="369128" cy="236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7" name="Conector recto 856"/>
          <p:cNvCxnSpPr/>
          <p:nvPr/>
        </p:nvCxnSpPr>
        <p:spPr>
          <a:xfrm flipH="1">
            <a:off x="2390325" y="5968864"/>
            <a:ext cx="560191" cy="0"/>
          </a:xfrm>
          <a:prstGeom prst="line">
            <a:avLst/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8" name="Freeform 27"/>
          <p:cNvSpPr>
            <a:spLocks/>
          </p:cNvSpPr>
          <p:nvPr/>
        </p:nvSpPr>
        <p:spPr bwMode="auto">
          <a:xfrm flipH="1">
            <a:off x="2244829" y="5777148"/>
            <a:ext cx="153882" cy="205816"/>
          </a:xfrm>
          <a:custGeom>
            <a:avLst/>
            <a:gdLst>
              <a:gd name="T0" fmla="*/ 2147483646 w 343"/>
              <a:gd name="T1" fmla="*/ 2147483646 h 1064"/>
              <a:gd name="T2" fmla="*/ 2147483646 w 343"/>
              <a:gd name="T3" fmla="*/ 0 h 1064"/>
              <a:gd name="T4" fmla="*/ 0 w 343"/>
              <a:gd name="T5" fmla="*/ 2147483646 h 1064"/>
              <a:gd name="T6" fmla="*/ 0 60000 65536"/>
              <a:gd name="T7" fmla="*/ 0 60000 65536"/>
              <a:gd name="T8" fmla="*/ 0 60000 65536"/>
              <a:gd name="T9" fmla="*/ 0 w 343"/>
              <a:gd name="T10" fmla="*/ 0 h 1064"/>
              <a:gd name="T11" fmla="*/ 343 w 343"/>
              <a:gd name="T12" fmla="*/ 1064 h 10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43" h="1064">
                <a:moveTo>
                  <a:pt x="343" y="3"/>
                </a:moveTo>
                <a:lnTo>
                  <a:pt x="1" y="0"/>
                </a:lnTo>
                <a:lnTo>
                  <a:pt x="0" y="1064"/>
                </a:lnTo>
              </a:path>
            </a:pathLst>
          </a:custGeom>
          <a:noFill/>
          <a:ln w="28575">
            <a:solidFill>
              <a:schemeClr val="accent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860" name="Group 47"/>
          <p:cNvGrpSpPr>
            <a:grpSpLocks/>
          </p:cNvGrpSpPr>
          <p:nvPr/>
        </p:nvGrpSpPr>
        <p:grpSpPr bwMode="auto">
          <a:xfrm>
            <a:off x="2904154" y="5047915"/>
            <a:ext cx="594902" cy="1179758"/>
            <a:chOff x="3456" y="1008"/>
            <a:chExt cx="1248" cy="2867"/>
          </a:xfrm>
        </p:grpSpPr>
        <p:grpSp>
          <p:nvGrpSpPr>
            <p:cNvPr id="861" name="Group 30"/>
            <p:cNvGrpSpPr>
              <a:grpSpLocks/>
            </p:cNvGrpSpPr>
            <p:nvPr/>
          </p:nvGrpSpPr>
          <p:grpSpPr bwMode="auto">
            <a:xfrm>
              <a:off x="3456" y="1008"/>
              <a:ext cx="1248" cy="2736"/>
              <a:chOff x="3648" y="1728"/>
              <a:chExt cx="480" cy="960"/>
            </a:xfrm>
          </p:grpSpPr>
          <p:sp>
            <p:nvSpPr>
              <p:cNvPr id="864" name="Oval 31"/>
              <p:cNvSpPr>
                <a:spLocks noChangeArrowheads="1"/>
              </p:cNvSpPr>
              <p:nvPr/>
            </p:nvSpPr>
            <p:spPr bwMode="auto">
              <a:xfrm>
                <a:off x="3648" y="1728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865" name="Oval 32"/>
              <p:cNvSpPr>
                <a:spLocks noChangeArrowheads="1"/>
              </p:cNvSpPr>
              <p:nvPr/>
            </p:nvSpPr>
            <p:spPr bwMode="auto">
              <a:xfrm>
                <a:off x="3648" y="2400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866" name="Rectangle 33"/>
              <p:cNvSpPr>
                <a:spLocks noChangeArrowheads="1"/>
              </p:cNvSpPr>
              <p:nvPr/>
            </p:nvSpPr>
            <p:spPr bwMode="auto">
              <a:xfrm>
                <a:off x="3648" y="1872"/>
                <a:ext cx="480" cy="672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862" name="Freeform 42"/>
            <p:cNvSpPr>
              <a:spLocks/>
            </p:cNvSpPr>
            <p:nvPr/>
          </p:nvSpPr>
          <p:spPr bwMode="auto">
            <a:xfrm>
              <a:off x="3456" y="3312"/>
              <a:ext cx="137" cy="563"/>
            </a:xfrm>
            <a:custGeom>
              <a:avLst/>
              <a:gdLst>
                <a:gd name="T0" fmla="*/ 0 w 137"/>
                <a:gd name="T1" fmla="*/ 0 h 563"/>
                <a:gd name="T2" fmla="*/ 0 w 137"/>
                <a:gd name="T3" fmla="*/ 563 h 563"/>
                <a:gd name="T4" fmla="*/ 72 w 137"/>
                <a:gd name="T5" fmla="*/ 561 h 563"/>
                <a:gd name="T6" fmla="*/ 137 w 137"/>
                <a:gd name="T7" fmla="*/ 278 h 56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7"/>
                <a:gd name="T13" fmla="*/ 0 h 563"/>
                <a:gd name="T14" fmla="*/ 137 w 137"/>
                <a:gd name="T15" fmla="*/ 563 h 56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7" h="563">
                  <a:moveTo>
                    <a:pt x="0" y="0"/>
                  </a:moveTo>
                  <a:lnTo>
                    <a:pt x="0" y="563"/>
                  </a:lnTo>
                  <a:lnTo>
                    <a:pt x="72" y="561"/>
                  </a:lnTo>
                  <a:lnTo>
                    <a:pt x="137" y="27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63" name="Freeform 43"/>
            <p:cNvSpPr>
              <a:spLocks/>
            </p:cNvSpPr>
            <p:nvPr/>
          </p:nvSpPr>
          <p:spPr bwMode="auto">
            <a:xfrm>
              <a:off x="4574" y="3360"/>
              <a:ext cx="130" cy="510"/>
            </a:xfrm>
            <a:custGeom>
              <a:avLst/>
              <a:gdLst>
                <a:gd name="T0" fmla="*/ 130 w 130"/>
                <a:gd name="T1" fmla="*/ 0 h 510"/>
                <a:gd name="T2" fmla="*/ 130 w 130"/>
                <a:gd name="T3" fmla="*/ 509 h 510"/>
                <a:gd name="T4" fmla="*/ 46 w 130"/>
                <a:gd name="T5" fmla="*/ 510 h 510"/>
                <a:gd name="T6" fmla="*/ 0 w 130"/>
                <a:gd name="T7" fmla="*/ 228 h 5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0"/>
                <a:gd name="T13" fmla="*/ 0 h 510"/>
                <a:gd name="T14" fmla="*/ 130 w 130"/>
                <a:gd name="T15" fmla="*/ 510 h 5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0" h="510">
                  <a:moveTo>
                    <a:pt x="130" y="0"/>
                  </a:moveTo>
                  <a:lnTo>
                    <a:pt x="130" y="509"/>
                  </a:lnTo>
                  <a:lnTo>
                    <a:pt x="46" y="510"/>
                  </a:lnTo>
                  <a:lnTo>
                    <a:pt x="0" y="22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867" name="Conector recto 866"/>
          <p:cNvCxnSpPr/>
          <p:nvPr/>
        </p:nvCxnSpPr>
        <p:spPr>
          <a:xfrm>
            <a:off x="3227945" y="4971786"/>
            <a:ext cx="0" cy="2128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9" name="Rectangle 235"/>
          <p:cNvSpPr>
            <a:spLocks noChangeArrowheads="1"/>
          </p:cNvSpPr>
          <p:nvPr/>
        </p:nvSpPr>
        <p:spPr bwMode="auto">
          <a:xfrm>
            <a:off x="3688894" y="5056721"/>
            <a:ext cx="142397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870" name="Rectangle 235"/>
          <p:cNvSpPr>
            <a:spLocks noChangeArrowheads="1"/>
          </p:cNvSpPr>
          <p:nvPr/>
        </p:nvSpPr>
        <p:spPr bwMode="auto">
          <a:xfrm>
            <a:off x="3142115" y="5078587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871" name="Rectangle 235"/>
          <p:cNvSpPr>
            <a:spLocks noChangeArrowheads="1"/>
          </p:cNvSpPr>
          <p:nvPr/>
        </p:nvSpPr>
        <p:spPr bwMode="auto">
          <a:xfrm>
            <a:off x="3126124" y="6040844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873" name="CuadroTexto 872"/>
          <p:cNvSpPr txBox="1"/>
          <p:nvPr/>
        </p:nvSpPr>
        <p:spPr>
          <a:xfrm>
            <a:off x="2957368" y="5200293"/>
            <a:ext cx="5485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err="1"/>
              <a:t>Estratif</a:t>
            </a:r>
            <a:r>
              <a:rPr lang="es-ES" sz="900" dirty="0"/>
              <a:t>.</a:t>
            </a:r>
          </a:p>
        </p:txBody>
      </p:sp>
      <p:sp>
        <p:nvSpPr>
          <p:cNvPr id="874" name="CuadroTexto 873"/>
          <p:cNvSpPr txBox="1"/>
          <p:nvPr/>
        </p:nvSpPr>
        <p:spPr>
          <a:xfrm>
            <a:off x="3560492" y="5658754"/>
            <a:ext cx="421910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sz="900" dirty="0" smtClean="0"/>
              <a:t>BRET</a:t>
            </a:r>
            <a:endParaRPr lang="es-ES" sz="900" dirty="0"/>
          </a:p>
        </p:txBody>
      </p:sp>
      <p:cxnSp>
        <p:nvCxnSpPr>
          <p:cNvPr id="876" name="Conector recto 875"/>
          <p:cNvCxnSpPr>
            <a:stCxn id="917" idx="3"/>
          </p:cNvCxnSpPr>
          <p:nvPr/>
        </p:nvCxnSpPr>
        <p:spPr>
          <a:xfrm flipH="1">
            <a:off x="689553" y="6071766"/>
            <a:ext cx="1219266" cy="9111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7" name="Conector recto 876"/>
          <p:cNvCxnSpPr>
            <a:stCxn id="907" idx="6"/>
          </p:cNvCxnSpPr>
          <p:nvPr/>
        </p:nvCxnSpPr>
        <p:spPr>
          <a:xfrm flipH="1">
            <a:off x="750021" y="6261643"/>
            <a:ext cx="1374134" cy="20917"/>
          </a:xfrm>
          <a:prstGeom prst="line">
            <a:avLst/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8" name="Conector recto 877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3225622" y="4983265"/>
            <a:ext cx="70826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9" name="Conector recto 878"/>
          <p:cNvCxnSpPr/>
          <p:nvPr/>
        </p:nvCxnSpPr>
        <p:spPr>
          <a:xfrm>
            <a:off x="3783396" y="5280213"/>
            <a:ext cx="0" cy="377111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0" name="Conector recto 879"/>
          <p:cNvCxnSpPr/>
          <p:nvPr/>
        </p:nvCxnSpPr>
        <p:spPr>
          <a:xfrm flipH="1">
            <a:off x="3768374" y="5269746"/>
            <a:ext cx="161548" cy="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81" name="16 Grupo"/>
          <p:cNvGrpSpPr>
            <a:grpSpLocks/>
          </p:cNvGrpSpPr>
          <p:nvPr/>
        </p:nvGrpSpPr>
        <p:grpSpPr bwMode="auto">
          <a:xfrm rot="10979486">
            <a:off x="3723180" y="5459327"/>
            <a:ext cx="141550" cy="159068"/>
            <a:chOff x="1835696" y="1268760"/>
            <a:chExt cx="540000" cy="540000"/>
          </a:xfrm>
        </p:grpSpPr>
        <p:sp>
          <p:nvSpPr>
            <p:cNvPr id="882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883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cxnSp>
        <p:nvCxnSpPr>
          <p:cNvPr id="884" name="Conector recto 883"/>
          <p:cNvCxnSpPr/>
          <p:nvPr/>
        </p:nvCxnSpPr>
        <p:spPr>
          <a:xfrm>
            <a:off x="3781242" y="5182485"/>
            <a:ext cx="0" cy="133224"/>
          </a:xfrm>
          <a:prstGeom prst="line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89" name="Group 2"/>
          <p:cNvGrpSpPr>
            <a:grpSpLocks/>
          </p:cNvGrpSpPr>
          <p:nvPr/>
        </p:nvGrpSpPr>
        <p:grpSpPr bwMode="auto">
          <a:xfrm>
            <a:off x="2088433" y="5497494"/>
            <a:ext cx="168973" cy="299753"/>
            <a:chOff x="2926" y="2496"/>
            <a:chExt cx="290" cy="576"/>
          </a:xfrm>
        </p:grpSpPr>
        <p:sp>
          <p:nvSpPr>
            <p:cNvPr id="890" name="Rectangle 3"/>
            <p:cNvSpPr>
              <a:spLocks noChangeArrowheads="1"/>
            </p:cNvSpPr>
            <p:nvPr/>
          </p:nvSpPr>
          <p:spPr bwMode="auto">
            <a:xfrm>
              <a:off x="2976" y="2496"/>
              <a:ext cx="48" cy="57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891" name="Rectangle 4"/>
            <p:cNvSpPr>
              <a:spLocks noChangeArrowheads="1"/>
            </p:cNvSpPr>
            <p:nvPr/>
          </p:nvSpPr>
          <p:spPr bwMode="auto">
            <a:xfrm>
              <a:off x="3120" y="2496"/>
              <a:ext cx="48" cy="57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892" name="Freeform 5"/>
            <p:cNvSpPr>
              <a:spLocks/>
            </p:cNvSpPr>
            <p:nvPr/>
          </p:nvSpPr>
          <p:spPr bwMode="auto">
            <a:xfrm>
              <a:off x="3024" y="2526"/>
              <a:ext cx="96" cy="258"/>
            </a:xfrm>
            <a:custGeom>
              <a:avLst/>
              <a:gdLst>
                <a:gd name="T0" fmla="*/ 0 w 96"/>
                <a:gd name="T1" fmla="*/ 0 h 258"/>
                <a:gd name="T2" fmla="*/ 88 w 96"/>
                <a:gd name="T3" fmla="*/ 258 h 258"/>
                <a:gd name="T4" fmla="*/ 96 w 96"/>
                <a:gd name="T5" fmla="*/ 258 h 258"/>
                <a:gd name="T6" fmla="*/ 0 60000 65536"/>
                <a:gd name="T7" fmla="*/ 0 60000 65536"/>
                <a:gd name="T8" fmla="*/ 0 60000 65536"/>
                <a:gd name="T9" fmla="*/ 0 w 96"/>
                <a:gd name="T10" fmla="*/ 0 h 258"/>
                <a:gd name="T11" fmla="*/ 96 w 96"/>
                <a:gd name="T12" fmla="*/ 258 h 25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6" h="258">
                  <a:moveTo>
                    <a:pt x="0" y="0"/>
                  </a:moveTo>
                  <a:lnTo>
                    <a:pt x="88" y="258"/>
                  </a:lnTo>
                  <a:lnTo>
                    <a:pt x="96" y="258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93" name="Freeform 6"/>
            <p:cNvSpPr>
              <a:spLocks/>
            </p:cNvSpPr>
            <p:nvPr/>
          </p:nvSpPr>
          <p:spPr bwMode="auto">
            <a:xfrm>
              <a:off x="3030" y="2782"/>
              <a:ext cx="82" cy="256"/>
            </a:xfrm>
            <a:custGeom>
              <a:avLst/>
              <a:gdLst>
                <a:gd name="T0" fmla="*/ 82 w 82"/>
                <a:gd name="T1" fmla="*/ 0 h 256"/>
                <a:gd name="T2" fmla="*/ 0 w 82"/>
                <a:gd name="T3" fmla="*/ 256 h 256"/>
                <a:gd name="T4" fmla="*/ 0 60000 65536"/>
                <a:gd name="T5" fmla="*/ 0 60000 65536"/>
                <a:gd name="T6" fmla="*/ 0 w 82"/>
                <a:gd name="T7" fmla="*/ 0 h 256"/>
                <a:gd name="T8" fmla="*/ 82 w 82"/>
                <a:gd name="T9" fmla="*/ 256 h 25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2" h="256">
                  <a:moveTo>
                    <a:pt x="82" y="0"/>
                  </a:moveTo>
                  <a:lnTo>
                    <a:pt x="0" y="256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94" name="Freeform 7"/>
            <p:cNvSpPr>
              <a:spLocks/>
            </p:cNvSpPr>
            <p:nvPr/>
          </p:nvSpPr>
          <p:spPr bwMode="auto">
            <a:xfrm>
              <a:off x="3032" y="2530"/>
              <a:ext cx="86" cy="256"/>
            </a:xfrm>
            <a:custGeom>
              <a:avLst/>
              <a:gdLst>
                <a:gd name="T0" fmla="*/ 86 w 86"/>
                <a:gd name="T1" fmla="*/ 0 h 256"/>
                <a:gd name="T2" fmla="*/ 0 w 86"/>
                <a:gd name="T3" fmla="*/ 256 h 256"/>
                <a:gd name="T4" fmla="*/ 4 w 86"/>
                <a:gd name="T5" fmla="*/ 252 h 256"/>
                <a:gd name="T6" fmla="*/ 0 60000 65536"/>
                <a:gd name="T7" fmla="*/ 0 60000 65536"/>
                <a:gd name="T8" fmla="*/ 0 60000 65536"/>
                <a:gd name="T9" fmla="*/ 0 w 86"/>
                <a:gd name="T10" fmla="*/ 0 h 256"/>
                <a:gd name="T11" fmla="*/ 86 w 86"/>
                <a:gd name="T12" fmla="*/ 256 h 2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256">
                  <a:moveTo>
                    <a:pt x="86" y="0"/>
                  </a:moveTo>
                  <a:lnTo>
                    <a:pt x="0" y="256"/>
                  </a:lnTo>
                  <a:lnTo>
                    <a:pt x="4" y="252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95" name="Freeform 8"/>
            <p:cNvSpPr>
              <a:spLocks/>
            </p:cNvSpPr>
            <p:nvPr/>
          </p:nvSpPr>
          <p:spPr bwMode="auto">
            <a:xfrm>
              <a:off x="3032" y="2786"/>
              <a:ext cx="86" cy="250"/>
            </a:xfrm>
            <a:custGeom>
              <a:avLst/>
              <a:gdLst>
                <a:gd name="T0" fmla="*/ 0 w 86"/>
                <a:gd name="T1" fmla="*/ 0 h 250"/>
                <a:gd name="T2" fmla="*/ 86 w 86"/>
                <a:gd name="T3" fmla="*/ 250 h 250"/>
                <a:gd name="T4" fmla="*/ 0 60000 65536"/>
                <a:gd name="T5" fmla="*/ 0 60000 65536"/>
                <a:gd name="T6" fmla="*/ 0 w 86"/>
                <a:gd name="T7" fmla="*/ 0 h 250"/>
                <a:gd name="T8" fmla="*/ 86 w 86"/>
                <a:gd name="T9" fmla="*/ 250 h 25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6" h="250">
                  <a:moveTo>
                    <a:pt x="0" y="0"/>
                  </a:moveTo>
                  <a:lnTo>
                    <a:pt x="86" y="25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96" name="Line 9"/>
            <p:cNvSpPr>
              <a:spLocks noChangeShapeType="1"/>
            </p:cNvSpPr>
            <p:nvPr/>
          </p:nvSpPr>
          <p:spPr bwMode="auto">
            <a:xfrm>
              <a:off x="3168" y="2544"/>
              <a:ext cx="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97" name="Freeform 10"/>
            <p:cNvSpPr>
              <a:spLocks/>
            </p:cNvSpPr>
            <p:nvPr/>
          </p:nvSpPr>
          <p:spPr bwMode="auto">
            <a:xfrm>
              <a:off x="3108" y="2546"/>
              <a:ext cx="108" cy="1"/>
            </a:xfrm>
            <a:custGeom>
              <a:avLst/>
              <a:gdLst>
                <a:gd name="T0" fmla="*/ 0 w 108"/>
                <a:gd name="T1" fmla="*/ 0 h 1"/>
                <a:gd name="T2" fmla="*/ 108 w 108"/>
                <a:gd name="T3" fmla="*/ 0 h 1"/>
                <a:gd name="T4" fmla="*/ 0 60000 65536"/>
                <a:gd name="T5" fmla="*/ 0 60000 65536"/>
                <a:gd name="T6" fmla="*/ 0 w 108"/>
                <a:gd name="T7" fmla="*/ 0 h 1"/>
                <a:gd name="T8" fmla="*/ 108 w 108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8" h="1">
                  <a:moveTo>
                    <a:pt x="0" y="0"/>
                  </a:moveTo>
                  <a:lnTo>
                    <a:pt x="108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98" name="Freeform 11"/>
            <p:cNvSpPr>
              <a:spLocks/>
            </p:cNvSpPr>
            <p:nvPr/>
          </p:nvSpPr>
          <p:spPr bwMode="auto">
            <a:xfrm>
              <a:off x="3110" y="3024"/>
              <a:ext cx="104" cy="1"/>
            </a:xfrm>
            <a:custGeom>
              <a:avLst/>
              <a:gdLst>
                <a:gd name="T0" fmla="*/ 0 w 104"/>
                <a:gd name="T1" fmla="*/ 0 h 1"/>
                <a:gd name="T2" fmla="*/ 104 w 104"/>
                <a:gd name="T3" fmla="*/ 0 h 1"/>
                <a:gd name="T4" fmla="*/ 0 60000 65536"/>
                <a:gd name="T5" fmla="*/ 0 60000 65536"/>
                <a:gd name="T6" fmla="*/ 0 w 104"/>
                <a:gd name="T7" fmla="*/ 0 h 1"/>
                <a:gd name="T8" fmla="*/ 104 w 10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4" h="1">
                  <a:moveTo>
                    <a:pt x="0" y="0"/>
                  </a:moveTo>
                  <a:lnTo>
                    <a:pt x="104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99" name="Freeform 12"/>
            <p:cNvSpPr>
              <a:spLocks/>
            </p:cNvSpPr>
            <p:nvPr/>
          </p:nvSpPr>
          <p:spPr bwMode="auto">
            <a:xfrm>
              <a:off x="2926" y="2542"/>
              <a:ext cx="108" cy="2"/>
            </a:xfrm>
            <a:custGeom>
              <a:avLst/>
              <a:gdLst>
                <a:gd name="T0" fmla="*/ 0 w 108"/>
                <a:gd name="T1" fmla="*/ 2 h 2"/>
                <a:gd name="T2" fmla="*/ 108 w 108"/>
                <a:gd name="T3" fmla="*/ 0 h 2"/>
                <a:gd name="T4" fmla="*/ 0 60000 65536"/>
                <a:gd name="T5" fmla="*/ 0 60000 65536"/>
                <a:gd name="T6" fmla="*/ 0 w 108"/>
                <a:gd name="T7" fmla="*/ 0 h 2"/>
                <a:gd name="T8" fmla="*/ 108 w 108"/>
                <a:gd name="T9" fmla="*/ 2 h 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8" h="2">
                  <a:moveTo>
                    <a:pt x="0" y="2"/>
                  </a:moveTo>
                  <a:lnTo>
                    <a:pt x="108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00" name="Freeform 13"/>
            <p:cNvSpPr>
              <a:spLocks/>
            </p:cNvSpPr>
            <p:nvPr/>
          </p:nvSpPr>
          <p:spPr bwMode="auto">
            <a:xfrm>
              <a:off x="2926" y="3024"/>
              <a:ext cx="112" cy="2"/>
            </a:xfrm>
            <a:custGeom>
              <a:avLst/>
              <a:gdLst>
                <a:gd name="T0" fmla="*/ 0 w 112"/>
                <a:gd name="T1" fmla="*/ 2 h 2"/>
                <a:gd name="T2" fmla="*/ 112 w 112"/>
                <a:gd name="T3" fmla="*/ 0 h 2"/>
                <a:gd name="T4" fmla="*/ 0 60000 65536"/>
                <a:gd name="T5" fmla="*/ 0 60000 65536"/>
                <a:gd name="T6" fmla="*/ 0 w 112"/>
                <a:gd name="T7" fmla="*/ 0 h 2"/>
                <a:gd name="T8" fmla="*/ 112 w 112"/>
                <a:gd name="T9" fmla="*/ 2 h 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12" h="2">
                  <a:moveTo>
                    <a:pt x="0" y="2"/>
                  </a:moveTo>
                  <a:lnTo>
                    <a:pt x="112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901" name="Freeform 25"/>
          <p:cNvSpPr>
            <a:spLocks/>
          </p:cNvSpPr>
          <p:nvPr/>
        </p:nvSpPr>
        <p:spPr bwMode="auto">
          <a:xfrm>
            <a:off x="1902460" y="5691406"/>
            <a:ext cx="582" cy="393426"/>
          </a:xfrm>
          <a:custGeom>
            <a:avLst/>
            <a:gdLst>
              <a:gd name="T0" fmla="*/ 0 w 1"/>
              <a:gd name="T1" fmla="*/ 0 h 756"/>
              <a:gd name="T2" fmla="*/ 0 w 1"/>
              <a:gd name="T3" fmla="*/ 2147483646 h 756"/>
              <a:gd name="T4" fmla="*/ 0 60000 65536"/>
              <a:gd name="T5" fmla="*/ 0 60000 65536"/>
              <a:gd name="T6" fmla="*/ 0 w 1"/>
              <a:gd name="T7" fmla="*/ 0 h 756"/>
              <a:gd name="T8" fmla="*/ 1 w 1"/>
              <a:gd name="T9" fmla="*/ 756 h 75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756">
                <a:moveTo>
                  <a:pt x="0" y="0"/>
                </a:moveTo>
                <a:lnTo>
                  <a:pt x="0" y="756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902" name="Freeform 26"/>
          <p:cNvSpPr>
            <a:spLocks/>
          </p:cNvSpPr>
          <p:nvPr/>
        </p:nvSpPr>
        <p:spPr bwMode="auto">
          <a:xfrm>
            <a:off x="1898112" y="5513987"/>
            <a:ext cx="216390" cy="181101"/>
          </a:xfrm>
          <a:custGeom>
            <a:avLst/>
            <a:gdLst>
              <a:gd name="T0" fmla="*/ 0 w 630"/>
              <a:gd name="T1" fmla="*/ 2147483646 h 348"/>
              <a:gd name="T2" fmla="*/ 0 w 630"/>
              <a:gd name="T3" fmla="*/ 0 h 348"/>
              <a:gd name="T4" fmla="*/ 2147483646 w 630"/>
              <a:gd name="T5" fmla="*/ 0 h 348"/>
              <a:gd name="T6" fmla="*/ 0 60000 65536"/>
              <a:gd name="T7" fmla="*/ 0 60000 65536"/>
              <a:gd name="T8" fmla="*/ 0 60000 65536"/>
              <a:gd name="T9" fmla="*/ 0 w 630"/>
              <a:gd name="T10" fmla="*/ 0 h 348"/>
              <a:gd name="T11" fmla="*/ 630 w 630"/>
              <a:gd name="T12" fmla="*/ 348 h 3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30" h="348">
                <a:moveTo>
                  <a:pt x="0" y="348"/>
                </a:moveTo>
                <a:lnTo>
                  <a:pt x="0" y="0"/>
                </a:lnTo>
                <a:lnTo>
                  <a:pt x="630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903" name="Freeform 27"/>
          <p:cNvSpPr>
            <a:spLocks/>
          </p:cNvSpPr>
          <p:nvPr/>
        </p:nvSpPr>
        <p:spPr bwMode="auto">
          <a:xfrm>
            <a:off x="2061840" y="5762220"/>
            <a:ext cx="57792" cy="553711"/>
          </a:xfrm>
          <a:custGeom>
            <a:avLst/>
            <a:gdLst>
              <a:gd name="T0" fmla="*/ 2147483646 w 343"/>
              <a:gd name="T1" fmla="*/ 2147483646 h 1064"/>
              <a:gd name="T2" fmla="*/ 2147483646 w 343"/>
              <a:gd name="T3" fmla="*/ 0 h 1064"/>
              <a:gd name="T4" fmla="*/ 0 w 343"/>
              <a:gd name="T5" fmla="*/ 2147483646 h 1064"/>
              <a:gd name="T6" fmla="*/ 0 60000 65536"/>
              <a:gd name="T7" fmla="*/ 0 60000 65536"/>
              <a:gd name="T8" fmla="*/ 0 60000 65536"/>
              <a:gd name="T9" fmla="*/ 0 w 343"/>
              <a:gd name="T10" fmla="*/ 0 h 1064"/>
              <a:gd name="T11" fmla="*/ 343 w 343"/>
              <a:gd name="T12" fmla="*/ 1064 h 10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43" h="1064">
                <a:moveTo>
                  <a:pt x="343" y="3"/>
                </a:moveTo>
                <a:lnTo>
                  <a:pt x="1" y="0"/>
                </a:lnTo>
                <a:lnTo>
                  <a:pt x="0" y="1064"/>
                </a:lnTo>
              </a:path>
            </a:pathLst>
          </a:custGeom>
          <a:noFill/>
          <a:ln w="28575">
            <a:solidFill>
              <a:schemeClr val="accent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909" name="16 Grupo"/>
          <p:cNvGrpSpPr>
            <a:grpSpLocks/>
          </p:cNvGrpSpPr>
          <p:nvPr/>
        </p:nvGrpSpPr>
        <p:grpSpPr bwMode="auto">
          <a:xfrm rot="16200000">
            <a:off x="2645275" y="5903078"/>
            <a:ext cx="141550" cy="159068"/>
            <a:chOff x="1835696" y="1268760"/>
            <a:chExt cx="540000" cy="540000"/>
          </a:xfrm>
        </p:grpSpPr>
        <p:sp>
          <p:nvSpPr>
            <p:cNvPr id="910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911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grpSp>
        <p:nvGrpSpPr>
          <p:cNvPr id="912" name="Group 232"/>
          <p:cNvGrpSpPr>
            <a:grpSpLocks/>
          </p:cNvGrpSpPr>
          <p:nvPr/>
        </p:nvGrpSpPr>
        <p:grpSpPr bwMode="auto">
          <a:xfrm>
            <a:off x="2008456" y="6026242"/>
            <a:ext cx="106045" cy="94193"/>
            <a:chOff x="4896" y="864"/>
            <a:chExt cx="240" cy="288"/>
          </a:xfrm>
        </p:grpSpPr>
        <p:sp>
          <p:nvSpPr>
            <p:cNvPr id="913" name="Rectangle 228"/>
            <p:cNvSpPr>
              <a:spLocks noChangeArrowheads="1"/>
            </p:cNvSpPr>
            <p:nvPr/>
          </p:nvSpPr>
          <p:spPr bwMode="auto">
            <a:xfrm>
              <a:off x="4896" y="864"/>
              <a:ext cx="240" cy="288"/>
            </a:xfrm>
            <a:prstGeom prst="rect">
              <a:avLst/>
            </a:prstGeom>
            <a:solidFill>
              <a:srgbClr val="FF33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914" name="AutoShape 229"/>
            <p:cNvSpPr>
              <a:spLocks noChangeArrowheads="1"/>
            </p:cNvSpPr>
            <p:nvPr/>
          </p:nvSpPr>
          <p:spPr bwMode="auto">
            <a:xfrm flipH="1">
              <a:off x="4896" y="864"/>
              <a:ext cx="240" cy="288"/>
            </a:xfrm>
            <a:prstGeom prst="rtTriangl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grpSp>
        <p:nvGrpSpPr>
          <p:cNvPr id="919" name="16 Grupo"/>
          <p:cNvGrpSpPr>
            <a:grpSpLocks/>
          </p:cNvGrpSpPr>
          <p:nvPr/>
        </p:nvGrpSpPr>
        <p:grpSpPr bwMode="auto">
          <a:xfrm rot="262428">
            <a:off x="1821935" y="5569496"/>
            <a:ext cx="141550" cy="159068"/>
            <a:chOff x="1835696" y="1268760"/>
            <a:chExt cx="540000" cy="540000"/>
          </a:xfrm>
        </p:grpSpPr>
        <p:sp>
          <p:nvSpPr>
            <p:cNvPr id="920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921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cxnSp>
        <p:nvCxnSpPr>
          <p:cNvPr id="932" name="Conector recto 102"/>
          <p:cNvCxnSpPr>
            <a:stCxn id="944" idx="1"/>
            <a:endCxn id="920" idx="2"/>
          </p:cNvCxnSpPr>
          <p:nvPr/>
        </p:nvCxnSpPr>
        <p:spPr>
          <a:xfrm rot="10800000" flipV="1">
            <a:off x="1822142" y="5060144"/>
            <a:ext cx="840031" cy="583488"/>
          </a:xfrm>
          <a:prstGeom prst="bentConnector3">
            <a:avLst>
              <a:gd name="adj1" fmla="val 108470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4" name="Conector recto 933"/>
          <p:cNvCxnSpPr/>
          <p:nvPr/>
        </p:nvCxnSpPr>
        <p:spPr>
          <a:xfrm>
            <a:off x="1641292" y="4785142"/>
            <a:ext cx="0" cy="1427594"/>
          </a:xfrm>
          <a:prstGeom prst="line">
            <a:avLst/>
          </a:prstGeom>
          <a:ln w="28575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5" name="Conector recto 934"/>
          <p:cNvCxnSpPr/>
          <p:nvPr/>
        </p:nvCxnSpPr>
        <p:spPr>
          <a:xfrm>
            <a:off x="1444592" y="4664118"/>
            <a:ext cx="8786" cy="137357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36" name="16 Grupo"/>
          <p:cNvGrpSpPr>
            <a:grpSpLocks/>
          </p:cNvGrpSpPr>
          <p:nvPr/>
        </p:nvGrpSpPr>
        <p:grpSpPr bwMode="auto">
          <a:xfrm rot="262428">
            <a:off x="1364518" y="4879949"/>
            <a:ext cx="141550" cy="159068"/>
            <a:chOff x="1835696" y="1268760"/>
            <a:chExt cx="540000" cy="540000"/>
          </a:xfrm>
        </p:grpSpPr>
        <p:sp>
          <p:nvSpPr>
            <p:cNvPr id="937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938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sp>
        <p:nvSpPr>
          <p:cNvPr id="939" name="CuadroTexto 938"/>
          <p:cNvSpPr txBox="1"/>
          <p:nvPr/>
        </p:nvSpPr>
        <p:spPr>
          <a:xfrm>
            <a:off x="680592" y="4719761"/>
            <a:ext cx="72006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Calefacción</a:t>
            </a:r>
            <a:endParaRPr lang="es-ES" sz="900" dirty="0"/>
          </a:p>
        </p:txBody>
      </p:sp>
      <p:sp>
        <p:nvSpPr>
          <p:cNvPr id="940" name="CuadroTexto 939"/>
          <p:cNvSpPr txBox="1"/>
          <p:nvPr/>
        </p:nvSpPr>
        <p:spPr>
          <a:xfrm>
            <a:off x="1742312" y="5320824"/>
            <a:ext cx="40588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BINT</a:t>
            </a:r>
            <a:endParaRPr lang="es-ES" sz="900" dirty="0"/>
          </a:p>
        </p:txBody>
      </p:sp>
      <p:cxnSp>
        <p:nvCxnSpPr>
          <p:cNvPr id="941" name="Conector recto 940"/>
          <p:cNvCxnSpPr/>
          <p:nvPr/>
        </p:nvCxnSpPr>
        <p:spPr>
          <a:xfrm flipH="1">
            <a:off x="2712751" y="5237482"/>
            <a:ext cx="206195" cy="603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2" name="Freeform 29"/>
          <p:cNvSpPr>
            <a:spLocks/>
          </p:cNvSpPr>
          <p:nvPr/>
        </p:nvSpPr>
        <p:spPr bwMode="auto">
          <a:xfrm>
            <a:off x="2250414" y="5243513"/>
            <a:ext cx="482571" cy="275496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943" name="Freeform 86"/>
          <p:cNvSpPr>
            <a:spLocks/>
          </p:cNvSpPr>
          <p:nvPr/>
        </p:nvSpPr>
        <p:spPr bwMode="auto">
          <a:xfrm rot="18217717">
            <a:off x="2682101" y="5141125"/>
            <a:ext cx="113969" cy="83426"/>
          </a:xfrm>
          <a:custGeom>
            <a:avLst/>
            <a:gdLst>
              <a:gd name="T0" fmla="*/ 0 w 139"/>
              <a:gd name="T1" fmla="*/ 1 h 1"/>
              <a:gd name="T2" fmla="*/ 139 w 139"/>
              <a:gd name="T3" fmla="*/ 0 h 1"/>
              <a:gd name="T4" fmla="*/ 0 60000 65536"/>
              <a:gd name="T5" fmla="*/ 0 60000 65536"/>
              <a:gd name="T6" fmla="*/ 0 w 139"/>
              <a:gd name="T7" fmla="*/ 0 h 1"/>
              <a:gd name="T8" fmla="*/ 139 w 139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9" h="1">
                <a:moveTo>
                  <a:pt x="0" y="1"/>
                </a:moveTo>
                <a:lnTo>
                  <a:pt x="139" y="0"/>
                </a:lnTo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pPr eaLnBrk="1" hangingPunct="1">
              <a:defRPr/>
            </a:pPr>
            <a:endParaRPr lang="es-ES"/>
          </a:p>
        </p:txBody>
      </p:sp>
      <p:sp>
        <p:nvSpPr>
          <p:cNvPr id="944" name="Rectangle 235"/>
          <p:cNvSpPr>
            <a:spLocks noChangeArrowheads="1"/>
          </p:cNvSpPr>
          <p:nvPr/>
        </p:nvSpPr>
        <p:spPr bwMode="auto">
          <a:xfrm>
            <a:off x="2662172" y="5002477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cxnSp>
        <p:nvCxnSpPr>
          <p:cNvPr id="945" name="Conector recto 944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1610219" y="4759703"/>
            <a:ext cx="2367782" cy="0"/>
          </a:xfrm>
          <a:prstGeom prst="line">
            <a:avLst/>
          </a:prstGeom>
          <a:ln w="28575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6" name="Conector recto 945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 flipV="1">
            <a:off x="1436348" y="4677107"/>
            <a:ext cx="2554308" cy="891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1" name="Freeform 28"/>
          <p:cNvSpPr>
            <a:spLocks/>
          </p:cNvSpPr>
          <p:nvPr/>
        </p:nvSpPr>
        <p:spPr bwMode="auto">
          <a:xfrm flipV="1">
            <a:off x="3507749" y="5931683"/>
            <a:ext cx="328332" cy="423620"/>
          </a:xfrm>
          <a:custGeom>
            <a:avLst/>
            <a:gdLst>
              <a:gd name="T0" fmla="*/ 2147483646 w 3286"/>
              <a:gd name="T1" fmla="*/ 0 h 1827"/>
              <a:gd name="T2" fmla="*/ 2147483646 w 3286"/>
              <a:gd name="T3" fmla="*/ 2147483646 h 1827"/>
              <a:gd name="T4" fmla="*/ 0 w 3286"/>
              <a:gd name="T5" fmla="*/ 2147483646 h 1827"/>
              <a:gd name="T6" fmla="*/ 0 60000 65536"/>
              <a:gd name="T7" fmla="*/ 0 60000 65536"/>
              <a:gd name="T8" fmla="*/ 0 60000 65536"/>
              <a:gd name="T9" fmla="*/ 0 w 3286"/>
              <a:gd name="T10" fmla="*/ 0 h 1827"/>
              <a:gd name="T11" fmla="*/ 3286 w 3286"/>
              <a:gd name="T12" fmla="*/ 1827 h 18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86" h="1827">
                <a:moveTo>
                  <a:pt x="3286" y="0"/>
                </a:moveTo>
                <a:lnTo>
                  <a:pt x="3286" y="1824"/>
                </a:lnTo>
                <a:lnTo>
                  <a:pt x="0" y="1827"/>
                </a:lnTo>
              </a:path>
            </a:pathLst>
          </a:custGeom>
          <a:noFill/>
          <a:ln w="28575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952" name="AutoShape 50"/>
          <p:cNvSpPr>
            <a:spLocks noChangeArrowheads="1"/>
          </p:cNvSpPr>
          <p:nvPr/>
        </p:nvSpPr>
        <p:spPr bwMode="auto">
          <a:xfrm rot="10835597" flipV="1">
            <a:off x="3810567" y="6122210"/>
            <a:ext cx="51680" cy="87882"/>
          </a:xfrm>
          <a:prstGeom prst="triangle">
            <a:avLst>
              <a:gd name="adj" fmla="val 41667"/>
            </a:avLst>
          </a:prstGeom>
          <a:solidFill>
            <a:srgbClr val="00B050"/>
          </a:solidFill>
          <a:ln w="38100">
            <a:solidFill>
              <a:srgbClr val="00B05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953" name="CuadroTexto 952"/>
          <p:cNvSpPr txBox="1"/>
          <p:nvPr/>
        </p:nvSpPr>
        <p:spPr>
          <a:xfrm flipH="1">
            <a:off x="3486904" y="6188518"/>
            <a:ext cx="3465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smtClean="0"/>
              <a:t>Red</a:t>
            </a:r>
            <a:endParaRPr lang="es-ES" sz="800" dirty="0"/>
          </a:p>
        </p:txBody>
      </p:sp>
      <p:sp>
        <p:nvSpPr>
          <p:cNvPr id="954" name="Rectángulo 953"/>
          <p:cNvSpPr/>
          <p:nvPr/>
        </p:nvSpPr>
        <p:spPr>
          <a:xfrm>
            <a:off x="8416165" y="148649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955" name="Conector recto 954"/>
          <p:cNvCxnSpPr/>
          <p:nvPr/>
        </p:nvCxnSpPr>
        <p:spPr>
          <a:xfrm flipH="1">
            <a:off x="10124176" y="1480835"/>
            <a:ext cx="560191" cy="0"/>
          </a:xfrm>
          <a:prstGeom prst="line">
            <a:avLst/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6" name="Freeform 27"/>
          <p:cNvSpPr>
            <a:spLocks/>
          </p:cNvSpPr>
          <p:nvPr/>
        </p:nvSpPr>
        <p:spPr bwMode="auto">
          <a:xfrm flipH="1">
            <a:off x="9978680" y="1289119"/>
            <a:ext cx="153882" cy="205816"/>
          </a:xfrm>
          <a:custGeom>
            <a:avLst/>
            <a:gdLst>
              <a:gd name="T0" fmla="*/ 2147483646 w 343"/>
              <a:gd name="T1" fmla="*/ 2147483646 h 1064"/>
              <a:gd name="T2" fmla="*/ 2147483646 w 343"/>
              <a:gd name="T3" fmla="*/ 0 h 1064"/>
              <a:gd name="T4" fmla="*/ 0 w 343"/>
              <a:gd name="T5" fmla="*/ 2147483646 h 1064"/>
              <a:gd name="T6" fmla="*/ 0 60000 65536"/>
              <a:gd name="T7" fmla="*/ 0 60000 65536"/>
              <a:gd name="T8" fmla="*/ 0 60000 65536"/>
              <a:gd name="T9" fmla="*/ 0 w 343"/>
              <a:gd name="T10" fmla="*/ 0 h 1064"/>
              <a:gd name="T11" fmla="*/ 343 w 343"/>
              <a:gd name="T12" fmla="*/ 1064 h 10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43" h="1064">
                <a:moveTo>
                  <a:pt x="343" y="3"/>
                </a:moveTo>
                <a:lnTo>
                  <a:pt x="1" y="0"/>
                </a:lnTo>
                <a:lnTo>
                  <a:pt x="0" y="1064"/>
                </a:lnTo>
              </a:path>
            </a:pathLst>
          </a:custGeom>
          <a:noFill/>
          <a:ln w="28575">
            <a:solidFill>
              <a:schemeClr val="accent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957" name="Freeform 28"/>
          <p:cNvSpPr>
            <a:spLocks/>
          </p:cNvSpPr>
          <p:nvPr/>
        </p:nvSpPr>
        <p:spPr bwMode="auto">
          <a:xfrm flipV="1">
            <a:off x="11214883" y="1460703"/>
            <a:ext cx="328332" cy="423620"/>
          </a:xfrm>
          <a:custGeom>
            <a:avLst/>
            <a:gdLst>
              <a:gd name="T0" fmla="*/ 2147483646 w 3286"/>
              <a:gd name="T1" fmla="*/ 0 h 1827"/>
              <a:gd name="T2" fmla="*/ 2147483646 w 3286"/>
              <a:gd name="T3" fmla="*/ 2147483646 h 1827"/>
              <a:gd name="T4" fmla="*/ 0 w 3286"/>
              <a:gd name="T5" fmla="*/ 2147483646 h 1827"/>
              <a:gd name="T6" fmla="*/ 0 60000 65536"/>
              <a:gd name="T7" fmla="*/ 0 60000 65536"/>
              <a:gd name="T8" fmla="*/ 0 60000 65536"/>
              <a:gd name="T9" fmla="*/ 0 w 3286"/>
              <a:gd name="T10" fmla="*/ 0 h 1827"/>
              <a:gd name="T11" fmla="*/ 3286 w 3286"/>
              <a:gd name="T12" fmla="*/ 1827 h 18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86" h="1827">
                <a:moveTo>
                  <a:pt x="3286" y="0"/>
                </a:moveTo>
                <a:lnTo>
                  <a:pt x="3286" y="1824"/>
                </a:lnTo>
                <a:lnTo>
                  <a:pt x="0" y="1827"/>
                </a:lnTo>
              </a:path>
            </a:pathLst>
          </a:custGeom>
          <a:noFill/>
          <a:ln w="28575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958" name="Group 47"/>
          <p:cNvGrpSpPr>
            <a:grpSpLocks/>
          </p:cNvGrpSpPr>
          <p:nvPr/>
        </p:nvGrpSpPr>
        <p:grpSpPr bwMode="auto">
          <a:xfrm>
            <a:off x="10638005" y="559886"/>
            <a:ext cx="594902" cy="1179758"/>
            <a:chOff x="3456" y="1008"/>
            <a:chExt cx="1248" cy="2867"/>
          </a:xfrm>
        </p:grpSpPr>
        <p:grpSp>
          <p:nvGrpSpPr>
            <p:cNvPr id="959" name="Group 30"/>
            <p:cNvGrpSpPr>
              <a:grpSpLocks/>
            </p:cNvGrpSpPr>
            <p:nvPr/>
          </p:nvGrpSpPr>
          <p:grpSpPr bwMode="auto">
            <a:xfrm>
              <a:off x="3456" y="1008"/>
              <a:ext cx="1248" cy="2736"/>
              <a:chOff x="3648" y="1728"/>
              <a:chExt cx="480" cy="960"/>
            </a:xfrm>
          </p:grpSpPr>
          <p:sp>
            <p:nvSpPr>
              <p:cNvPr id="962" name="Oval 31"/>
              <p:cNvSpPr>
                <a:spLocks noChangeArrowheads="1"/>
              </p:cNvSpPr>
              <p:nvPr/>
            </p:nvSpPr>
            <p:spPr bwMode="auto">
              <a:xfrm>
                <a:off x="3648" y="1728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963" name="Oval 32"/>
              <p:cNvSpPr>
                <a:spLocks noChangeArrowheads="1"/>
              </p:cNvSpPr>
              <p:nvPr/>
            </p:nvSpPr>
            <p:spPr bwMode="auto">
              <a:xfrm>
                <a:off x="3648" y="2400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964" name="Rectangle 33"/>
              <p:cNvSpPr>
                <a:spLocks noChangeArrowheads="1"/>
              </p:cNvSpPr>
              <p:nvPr/>
            </p:nvSpPr>
            <p:spPr bwMode="auto">
              <a:xfrm>
                <a:off x="3648" y="1872"/>
                <a:ext cx="480" cy="672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960" name="Freeform 42"/>
            <p:cNvSpPr>
              <a:spLocks/>
            </p:cNvSpPr>
            <p:nvPr/>
          </p:nvSpPr>
          <p:spPr bwMode="auto">
            <a:xfrm>
              <a:off x="3456" y="3312"/>
              <a:ext cx="137" cy="563"/>
            </a:xfrm>
            <a:custGeom>
              <a:avLst/>
              <a:gdLst>
                <a:gd name="T0" fmla="*/ 0 w 137"/>
                <a:gd name="T1" fmla="*/ 0 h 563"/>
                <a:gd name="T2" fmla="*/ 0 w 137"/>
                <a:gd name="T3" fmla="*/ 563 h 563"/>
                <a:gd name="T4" fmla="*/ 72 w 137"/>
                <a:gd name="T5" fmla="*/ 561 h 563"/>
                <a:gd name="T6" fmla="*/ 137 w 137"/>
                <a:gd name="T7" fmla="*/ 278 h 56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7"/>
                <a:gd name="T13" fmla="*/ 0 h 563"/>
                <a:gd name="T14" fmla="*/ 137 w 137"/>
                <a:gd name="T15" fmla="*/ 563 h 56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7" h="563">
                  <a:moveTo>
                    <a:pt x="0" y="0"/>
                  </a:moveTo>
                  <a:lnTo>
                    <a:pt x="0" y="563"/>
                  </a:lnTo>
                  <a:lnTo>
                    <a:pt x="72" y="561"/>
                  </a:lnTo>
                  <a:lnTo>
                    <a:pt x="137" y="27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61" name="Freeform 43"/>
            <p:cNvSpPr>
              <a:spLocks/>
            </p:cNvSpPr>
            <p:nvPr/>
          </p:nvSpPr>
          <p:spPr bwMode="auto">
            <a:xfrm>
              <a:off x="4574" y="3360"/>
              <a:ext cx="130" cy="510"/>
            </a:xfrm>
            <a:custGeom>
              <a:avLst/>
              <a:gdLst>
                <a:gd name="T0" fmla="*/ 130 w 130"/>
                <a:gd name="T1" fmla="*/ 0 h 510"/>
                <a:gd name="T2" fmla="*/ 130 w 130"/>
                <a:gd name="T3" fmla="*/ 509 h 510"/>
                <a:gd name="T4" fmla="*/ 46 w 130"/>
                <a:gd name="T5" fmla="*/ 510 h 510"/>
                <a:gd name="T6" fmla="*/ 0 w 130"/>
                <a:gd name="T7" fmla="*/ 228 h 5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0"/>
                <a:gd name="T13" fmla="*/ 0 h 510"/>
                <a:gd name="T14" fmla="*/ 130 w 130"/>
                <a:gd name="T15" fmla="*/ 510 h 5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0" h="510">
                  <a:moveTo>
                    <a:pt x="130" y="0"/>
                  </a:moveTo>
                  <a:lnTo>
                    <a:pt x="130" y="509"/>
                  </a:lnTo>
                  <a:lnTo>
                    <a:pt x="46" y="510"/>
                  </a:lnTo>
                  <a:lnTo>
                    <a:pt x="0" y="22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965" name="Conector recto 964"/>
          <p:cNvCxnSpPr/>
          <p:nvPr/>
        </p:nvCxnSpPr>
        <p:spPr>
          <a:xfrm>
            <a:off x="10961796" y="483757"/>
            <a:ext cx="0" cy="2128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6" name="AutoShape 50"/>
          <p:cNvSpPr>
            <a:spLocks noChangeArrowheads="1"/>
          </p:cNvSpPr>
          <p:nvPr/>
        </p:nvSpPr>
        <p:spPr bwMode="auto">
          <a:xfrm rot="10835597" flipV="1">
            <a:off x="11517701" y="1651230"/>
            <a:ext cx="51680" cy="87882"/>
          </a:xfrm>
          <a:prstGeom prst="triangle">
            <a:avLst>
              <a:gd name="adj" fmla="val 41667"/>
            </a:avLst>
          </a:prstGeom>
          <a:solidFill>
            <a:srgbClr val="00B050"/>
          </a:solidFill>
          <a:ln w="38100">
            <a:solidFill>
              <a:srgbClr val="FFC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967" name="Rectangle 235"/>
          <p:cNvSpPr>
            <a:spLocks noChangeArrowheads="1"/>
          </p:cNvSpPr>
          <p:nvPr/>
        </p:nvSpPr>
        <p:spPr bwMode="auto">
          <a:xfrm>
            <a:off x="10875966" y="590558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968" name="Rectangle 235"/>
          <p:cNvSpPr>
            <a:spLocks noChangeArrowheads="1"/>
          </p:cNvSpPr>
          <p:nvPr/>
        </p:nvSpPr>
        <p:spPr bwMode="auto">
          <a:xfrm>
            <a:off x="10859975" y="1552815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969" name="CuadroTexto 968"/>
          <p:cNvSpPr txBox="1"/>
          <p:nvPr/>
        </p:nvSpPr>
        <p:spPr>
          <a:xfrm>
            <a:off x="10687469" y="1707956"/>
            <a:ext cx="1847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sz="900" dirty="0"/>
          </a:p>
        </p:txBody>
      </p:sp>
      <p:sp>
        <p:nvSpPr>
          <p:cNvPr id="970" name="CuadroTexto 969"/>
          <p:cNvSpPr txBox="1"/>
          <p:nvPr/>
        </p:nvSpPr>
        <p:spPr>
          <a:xfrm>
            <a:off x="10691219" y="712264"/>
            <a:ext cx="5485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err="1"/>
              <a:t>Estratif</a:t>
            </a:r>
            <a:r>
              <a:rPr lang="es-ES" sz="900" dirty="0"/>
              <a:t>.</a:t>
            </a:r>
          </a:p>
        </p:txBody>
      </p:sp>
      <p:cxnSp>
        <p:nvCxnSpPr>
          <p:cNvPr id="971" name="Conector recto 970"/>
          <p:cNvCxnSpPr/>
          <p:nvPr/>
        </p:nvCxnSpPr>
        <p:spPr>
          <a:xfrm flipH="1">
            <a:off x="11553514" y="1865566"/>
            <a:ext cx="174434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2" name="Conector recto 971"/>
          <p:cNvCxnSpPr>
            <a:stCxn id="1007" idx="3"/>
          </p:cNvCxnSpPr>
          <p:nvPr/>
        </p:nvCxnSpPr>
        <p:spPr>
          <a:xfrm flipH="1">
            <a:off x="8423404" y="1583737"/>
            <a:ext cx="1219266" cy="9111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3" name="Conector recto 972"/>
          <p:cNvCxnSpPr>
            <a:stCxn id="997" idx="6"/>
          </p:cNvCxnSpPr>
          <p:nvPr/>
        </p:nvCxnSpPr>
        <p:spPr>
          <a:xfrm flipH="1">
            <a:off x="8483872" y="1773614"/>
            <a:ext cx="1374134" cy="20917"/>
          </a:xfrm>
          <a:prstGeom prst="line">
            <a:avLst/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4" name="Conector recto 973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10959473" y="495236"/>
            <a:ext cx="70826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79" name="Group 2"/>
          <p:cNvGrpSpPr>
            <a:grpSpLocks/>
          </p:cNvGrpSpPr>
          <p:nvPr/>
        </p:nvGrpSpPr>
        <p:grpSpPr bwMode="auto">
          <a:xfrm>
            <a:off x="9822284" y="1009465"/>
            <a:ext cx="168973" cy="299753"/>
            <a:chOff x="2926" y="2496"/>
            <a:chExt cx="290" cy="576"/>
          </a:xfrm>
        </p:grpSpPr>
        <p:sp>
          <p:nvSpPr>
            <p:cNvPr id="980" name="Rectangle 3"/>
            <p:cNvSpPr>
              <a:spLocks noChangeArrowheads="1"/>
            </p:cNvSpPr>
            <p:nvPr/>
          </p:nvSpPr>
          <p:spPr bwMode="auto">
            <a:xfrm>
              <a:off x="2976" y="2496"/>
              <a:ext cx="48" cy="57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981" name="Rectangle 4"/>
            <p:cNvSpPr>
              <a:spLocks noChangeArrowheads="1"/>
            </p:cNvSpPr>
            <p:nvPr/>
          </p:nvSpPr>
          <p:spPr bwMode="auto">
            <a:xfrm>
              <a:off x="3120" y="2496"/>
              <a:ext cx="48" cy="57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982" name="Freeform 5"/>
            <p:cNvSpPr>
              <a:spLocks/>
            </p:cNvSpPr>
            <p:nvPr/>
          </p:nvSpPr>
          <p:spPr bwMode="auto">
            <a:xfrm>
              <a:off x="3024" y="2526"/>
              <a:ext cx="96" cy="258"/>
            </a:xfrm>
            <a:custGeom>
              <a:avLst/>
              <a:gdLst>
                <a:gd name="T0" fmla="*/ 0 w 96"/>
                <a:gd name="T1" fmla="*/ 0 h 258"/>
                <a:gd name="T2" fmla="*/ 88 w 96"/>
                <a:gd name="T3" fmla="*/ 258 h 258"/>
                <a:gd name="T4" fmla="*/ 96 w 96"/>
                <a:gd name="T5" fmla="*/ 258 h 258"/>
                <a:gd name="T6" fmla="*/ 0 60000 65536"/>
                <a:gd name="T7" fmla="*/ 0 60000 65536"/>
                <a:gd name="T8" fmla="*/ 0 60000 65536"/>
                <a:gd name="T9" fmla="*/ 0 w 96"/>
                <a:gd name="T10" fmla="*/ 0 h 258"/>
                <a:gd name="T11" fmla="*/ 96 w 96"/>
                <a:gd name="T12" fmla="*/ 258 h 25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6" h="258">
                  <a:moveTo>
                    <a:pt x="0" y="0"/>
                  </a:moveTo>
                  <a:lnTo>
                    <a:pt x="88" y="258"/>
                  </a:lnTo>
                  <a:lnTo>
                    <a:pt x="96" y="258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83" name="Freeform 6"/>
            <p:cNvSpPr>
              <a:spLocks/>
            </p:cNvSpPr>
            <p:nvPr/>
          </p:nvSpPr>
          <p:spPr bwMode="auto">
            <a:xfrm>
              <a:off x="3030" y="2782"/>
              <a:ext cx="82" cy="256"/>
            </a:xfrm>
            <a:custGeom>
              <a:avLst/>
              <a:gdLst>
                <a:gd name="T0" fmla="*/ 82 w 82"/>
                <a:gd name="T1" fmla="*/ 0 h 256"/>
                <a:gd name="T2" fmla="*/ 0 w 82"/>
                <a:gd name="T3" fmla="*/ 256 h 256"/>
                <a:gd name="T4" fmla="*/ 0 60000 65536"/>
                <a:gd name="T5" fmla="*/ 0 60000 65536"/>
                <a:gd name="T6" fmla="*/ 0 w 82"/>
                <a:gd name="T7" fmla="*/ 0 h 256"/>
                <a:gd name="T8" fmla="*/ 82 w 82"/>
                <a:gd name="T9" fmla="*/ 256 h 25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2" h="256">
                  <a:moveTo>
                    <a:pt x="82" y="0"/>
                  </a:moveTo>
                  <a:lnTo>
                    <a:pt x="0" y="256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84" name="Freeform 7"/>
            <p:cNvSpPr>
              <a:spLocks/>
            </p:cNvSpPr>
            <p:nvPr/>
          </p:nvSpPr>
          <p:spPr bwMode="auto">
            <a:xfrm>
              <a:off x="3032" y="2530"/>
              <a:ext cx="86" cy="256"/>
            </a:xfrm>
            <a:custGeom>
              <a:avLst/>
              <a:gdLst>
                <a:gd name="T0" fmla="*/ 86 w 86"/>
                <a:gd name="T1" fmla="*/ 0 h 256"/>
                <a:gd name="T2" fmla="*/ 0 w 86"/>
                <a:gd name="T3" fmla="*/ 256 h 256"/>
                <a:gd name="T4" fmla="*/ 4 w 86"/>
                <a:gd name="T5" fmla="*/ 252 h 256"/>
                <a:gd name="T6" fmla="*/ 0 60000 65536"/>
                <a:gd name="T7" fmla="*/ 0 60000 65536"/>
                <a:gd name="T8" fmla="*/ 0 60000 65536"/>
                <a:gd name="T9" fmla="*/ 0 w 86"/>
                <a:gd name="T10" fmla="*/ 0 h 256"/>
                <a:gd name="T11" fmla="*/ 86 w 86"/>
                <a:gd name="T12" fmla="*/ 256 h 2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256">
                  <a:moveTo>
                    <a:pt x="86" y="0"/>
                  </a:moveTo>
                  <a:lnTo>
                    <a:pt x="0" y="256"/>
                  </a:lnTo>
                  <a:lnTo>
                    <a:pt x="4" y="252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85" name="Freeform 8"/>
            <p:cNvSpPr>
              <a:spLocks/>
            </p:cNvSpPr>
            <p:nvPr/>
          </p:nvSpPr>
          <p:spPr bwMode="auto">
            <a:xfrm>
              <a:off x="3032" y="2786"/>
              <a:ext cx="86" cy="250"/>
            </a:xfrm>
            <a:custGeom>
              <a:avLst/>
              <a:gdLst>
                <a:gd name="T0" fmla="*/ 0 w 86"/>
                <a:gd name="T1" fmla="*/ 0 h 250"/>
                <a:gd name="T2" fmla="*/ 86 w 86"/>
                <a:gd name="T3" fmla="*/ 250 h 250"/>
                <a:gd name="T4" fmla="*/ 0 60000 65536"/>
                <a:gd name="T5" fmla="*/ 0 60000 65536"/>
                <a:gd name="T6" fmla="*/ 0 w 86"/>
                <a:gd name="T7" fmla="*/ 0 h 250"/>
                <a:gd name="T8" fmla="*/ 86 w 86"/>
                <a:gd name="T9" fmla="*/ 250 h 25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6" h="250">
                  <a:moveTo>
                    <a:pt x="0" y="0"/>
                  </a:moveTo>
                  <a:lnTo>
                    <a:pt x="86" y="25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86" name="Line 9"/>
            <p:cNvSpPr>
              <a:spLocks noChangeShapeType="1"/>
            </p:cNvSpPr>
            <p:nvPr/>
          </p:nvSpPr>
          <p:spPr bwMode="auto">
            <a:xfrm>
              <a:off x="3168" y="2544"/>
              <a:ext cx="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87" name="Freeform 10"/>
            <p:cNvSpPr>
              <a:spLocks/>
            </p:cNvSpPr>
            <p:nvPr/>
          </p:nvSpPr>
          <p:spPr bwMode="auto">
            <a:xfrm>
              <a:off x="3108" y="2546"/>
              <a:ext cx="108" cy="1"/>
            </a:xfrm>
            <a:custGeom>
              <a:avLst/>
              <a:gdLst>
                <a:gd name="T0" fmla="*/ 0 w 108"/>
                <a:gd name="T1" fmla="*/ 0 h 1"/>
                <a:gd name="T2" fmla="*/ 108 w 108"/>
                <a:gd name="T3" fmla="*/ 0 h 1"/>
                <a:gd name="T4" fmla="*/ 0 60000 65536"/>
                <a:gd name="T5" fmla="*/ 0 60000 65536"/>
                <a:gd name="T6" fmla="*/ 0 w 108"/>
                <a:gd name="T7" fmla="*/ 0 h 1"/>
                <a:gd name="T8" fmla="*/ 108 w 108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8" h="1">
                  <a:moveTo>
                    <a:pt x="0" y="0"/>
                  </a:moveTo>
                  <a:lnTo>
                    <a:pt x="108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88" name="Freeform 11"/>
            <p:cNvSpPr>
              <a:spLocks/>
            </p:cNvSpPr>
            <p:nvPr/>
          </p:nvSpPr>
          <p:spPr bwMode="auto">
            <a:xfrm>
              <a:off x="3110" y="3024"/>
              <a:ext cx="104" cy="1"/>
            </a:xfrm>
            <a:custGeom>
              <a:avLst/>
              <a:gdLst>
                <a:gd name="T0" fmla="*/ 0 w 104"/>
                <a:gd name="T1" fmla="*/ 0 h 1"/>
                <a:gd name="T2" fmla="*/ 104 w 104"/>
                <a:gd name="T3" fmla="*/ 0 h 1"/>
                <a:gd name="T4" fmla="*/ 0 60000 65536"/>
                <a:gd name="T5" fmla="*/ 0 60000 65536"/>
                <a:gd name="T6" fmla="*/ 0 w 104"/>
                <a:gd name="T7" fmla="*/ 0 h 1"/>
                <a:gd name="T8" fmla="*/ 104 w 10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4" h="1">
                  <a:moveTo>
                    <a:pt x="0" y="0"/>
                  </a:moveTo>
                  <a:lnTo>
                    <a:pt x="104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89" name="Freeform 12"/>
            <p:cNvSpPr>
              <a:spLocks/>
            </p:cNvSpPr>
            <p:nvPr/>
          </p:nvSpPr>
          <p:spPr bwMode="auto">
            <a:xfrm>
              <a:off x="2926" y="2542"/>
              <a:ext cx="108" cy="2"/>
            </a:xfrm>
            <a:custGeom>
              <a:avLst/>
              <a:gdLst>
                <a:gd name="T0" fmla="*/ 0 w 108"/>
                <a:gd name="T1" fmla="*/ 2 h 2"/>
                <a:gd name="T2" fmla="*/ 108 w 108"/>
                <a:gd name="T3" fmla="*/ 0 h 2"/>
                <a:gd name="T4" fmla="*/ 0 60000 65536"/>
                <a:gd name="T5" fmla="*/ 0 60000 65536"/>
                <a:gd name="T6" fmla="*/ 0 w 108"/>
                <a:gd name="T7" fmla="*/ 0 h 2"/>
                <a:gd name="T8" fmla="*/ 108 w 108"/>
                <a:gd name="T9" fmla="*/ 2 h 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8" h="2">
                  <a:moveTo>
                    <a:pt x="0" y="2"/>
                  </a:moveTo>
                  <a:lnTo>
                    <a:pt x="108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90" name="Freeform 13"/>
            <p:cNvSpPr>
              <a:spLocks/>
            </p:cNvSpPr>
            <p:nvPr/>
          </p:nvSpPr>
          <p:spPr bwMode="auto">
            <a:xfrm>
              <a:off x="2926" y="3024"/>
              <a:ext cx="112" cy="2"/>
            </a:xfrm>
            <a:custGeom>
              <a:avLst/>
              <a:gdLst>
                <a:gd name="T0" fmla="*/ 0 w 112"/>
                <a:gd name="T1" fmla="*/ 2 h 2"/>
                <a:gd name="T2" fmla="*/ 112 w 112"/>
                <a:gd name="T3" fmla="*/ 0 h 2"/>
                <a:gd name="T4" fmla="*/ 0 60000 65536"/>
                <a:gd name="T5" fmla="*/ 0 60000 65536"/>
                <a:gd name="T6" fmla="*/ 0 w 112"/>
                <a:gd name="T7" fmla="*/ 0 h 2"/>
                <a:gd name="T8" fmla="*/ 112 w 112"/>
                <a:gd name="T9" fmla="*/ 2 h 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12" h="2">
                  <a:moveTo>
                    <a:pt x="0" y="2"/>
                  </a:moveTo>
                  <a:lnTo>
                    <a:pt x="112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991" name="Freeform 25"/>
          <p:cNvSpPr>
            <a:spLocks/>
          </p:cNvSpPr>
          <p:nvPr/>
        </p:nvSpPr>
        <p:spPr bwMode="auto">
          <a:xfrm>
            <a:off x="9636311" y="1203377"/>
            <a:ext cx="582" cy="393426"/>
          </a:xfrm>
          <a:custGeom>
            <a:avLst/>
            <a:gdLst>
              <a:gd name="T0" fmla="*/ 0 w 1"/>
              <a:gd name="T1" fmla="*/ 0 h 756"/>
              <a:gd name="T2" fmla="*/ 0 w 1"/>
              <a:gd name="T3" fmla="*/ 2147483646 h 756"/>
              <a:gd name="T4" fmla="*/ 0 60000 65536"/>
              <a:gd name="T5" fmla="*/ 0 60000 65536"/>
              <a:gd name="T6" fmla="*/ 0 w 1"/>
              <a:gd name="T7" fmla="*/ 0 h 756"/>
              <a:gd name="T8" fmla="*/ 1 w 1"/>
              <a:gd name="T9" fmla="*/ 756 h 75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756">
                <a:moveTo>
                  <a:pt x="0" y="0"/>
                </a:moveTo>
                <a:lnTo>
                  <a:pt x="0" y="756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992" name="Freeform 26"/>
          <p:cNvSpPr>
            <a:spLocks/>
          </p:cNvSpPr>
          <p:nvPr/>
        </p:nvSpPr>
        <p:spPr bwMode="auto">
          <a:xfrm>
            <a:off x="9631963" y="1025958"/>
            <a:ext cx="216390" cy="181101"/>
          </a:xfrm>
          <a:custGeom>
            <a:avLst/>
            <a:gdLst>
              <a:gd name="T0" fmla="*/ 0 w 630"/>
              <a:gd name="T1" fmla="*/ 2147483646 h 348"/>
              <a:gd name="T2" fmla="*/ 0 w 630"/>
              <a:gd name="T3" fmla="*/ 0 h 348"/>
              <a:gd name="T4" fmla="*/ 2147483646 w 630"/>
              <a:gd name="T5" fmla="*/ 0 h 348"/>
              <a:gd name="T6" fmla="*/ 0 60000 65536"/>
              <a:gd name="T7" fmla="*/ 0 60000 65536"/>
              <a:gd name="T8" fmla="*/ 0 60000 65536"/>
              <a:gd name="T9" fmla="*/ 0 w 630"/>
              <a:gd name="T10" fmla="*/ 0 h 348"/>
              <a:gd name="T11" fmla="*/ 630 w 630"/>
              <a:gd name="T12" fmla="*/ 348 h 3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30" h="348">
                <a:moveTo>
                  <a:pt x="0" y="348"/>
                </a:moveTo>
                <a:lnTo>
                  <a:pt x="0" y="0"/>
                </a:lnTo>
                <a:lnTo>
                  <a:pt x="630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993" name="Freeform 27"/>
          <p:cNvSpPr>
            <a:spLocks/>
          </p:cNvSpPr>
          <p:nvPr/>
        </p:nvSpPr>
        <p:spPr bwMode="auto">
          <a:xfrm>
            <a:off x="9795691" y="1274191"/>
            <a:ext cx="57792" cy="553711"/>
          </a:xfrm>
          <a:custGeom>
            <a:avLst/>
            <a:gdLst>
              <a:gd name="T0" fmla="*/ 2147483646 w 343"/>
              <a:gd name="T1" fmla="*/ 2147483646 h 1064"/>
              <a:gd name="T2" fmla="*/ 2147483646 w 343"/>
              <a:gd name="T3" fmla="*/ 0 h 1064"/>
              <a:gd name="T4" fmla="*/ 0 w 343"/>
              <a:gd name="T5" fmla="*/ 2147483646 h 1064"/>
              <a:gd name="T6" fmla="*/ 0 60000 65536"/>
              <a:gd name="T7" fmla="*/ 0 60000 65536"/>
              <a:gd name="T8" fmla="*/ 0 60000 65536"/>
              <a:gd name="T9" fmla="*/ 0 w 343"/>
              <a:gd name="T10" fmla="*/ 0 h 1064"/>
              <a:gd name="T11" fmla="*/ 343 w 343"/>
              <a:gd name="T12" fmla="*/ 1064 h 10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43" h="1064">
                <a:moveTo>
                  <a:pt x="343" y="3"/>
                </a:moveTo>
                <a:lnTo>
                  <a:pt x="1" y="0"/>
                </a:lnTo>
                <a:lnTo>
                  <a:pt x="0" y="1064"/>
                </a:lnTo>
              </a:path>
            </a:pathLst>
          </a:custGeom>
          <a:noFill/>
          <a:ln w="28575">
            <a:solidFill>
              <a:schemeClr val="accent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999" name="16 Grupo"/>
          <p:cNvGrpSpPr>
            <a:grpSpLocks/>
          </p:cNvGrpSpPr>
          <p:nvPr/>
        </p:nvGrpSpPr>
        <p:grpSpPr bwMode="auto">
          <a:xfrm rot="16200000">
            <a:off x="10379126" y="1415049"/>
            <a:ext cx="141550" cy="159068"/>
            <a:chOff x="1835696" y="1268760"/>
            <a:chExt cx="540000" cy="540000"/>
          </a:xfrm>
        </p:grpSpPr>
        <p:sp>
          <p:nvSpPr>
            <p:cNvPr id="1000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1001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grpSp>
        <p:nvGrpSpPr>
          <p:cNvPr id="1002" name="Group 232"/>
          <p:cNvGrpSpPr>
            <a:grpSpLocks/>
          </p:cNvGrpSpPr>
          <p:nvPr/>
        </p:nvGrpSpPr>
        <p:grpSpPr bwMode="auto">
          <a:xfrm>
            <a:off x="9742307" y="1538213"/>
            <a:ext cx="106045" cy="94193"/>
            <a:chOff x="4896" y="864"/>
            <a:chExt cx="240" cy="288"/>
          </a:xfrm>
        </p:grpSpPr>
        <p:sp>
          <p:nvSpPr>
            <p:cNvPr id="1003" name="Rectangle 228"/>
            <p:cNvSpPr>
              <a:spLocks noChangeArrowheads="1"/>
            </p:cNvSpPr>
            <p:nvPr/>
          </p:nvSpPr>
          <p:spPr bwMode="auto">
            <a:xfrm>
              <a:off x="4896" y="864"/>
              <a:ext cx="240" cy="288"/>
            </a:xfrm>
            <a:prstGeom prst="rect">
              <a:avLst/>
            </a:prstGeom>
            <a:solidFill>
              <a:srgbClr val="FF33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1004" name="AutoShape 229"/>
            <p:cNvSpPr>
              <a:spLocks noChangeArrowheads="1"/>
            </p:cNvSpPr>
            <p:nvPr/>
          </p:nvSpPr>
          <p:spPr bwMode="auto">
            <a:xfrm flipH="1">
              <a:off x="4896" y="864"/>
              <a:ext cx="240" cy="288"/>
            </a:xfrm>
            <a:prstGeom prst="rtTriangl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grpSp>
        <p:nvGrpSpPr>
          <p:cNvPr id="1009" name="16 Grupo"/>
          <p:cNvGrpSpPr>
            <a:grpSpLocks/>
          </p:cNvGrpSpPr>
          <p:nvPr/>
        </p:nvGrpSpPr>
        <p:grpSpPr bwMode="auto">
          <a:xfrm rot="262428">
            <a:off x="9555786" y="1081467"/>
            <a:ext cx="141550" cy="159068"/>
            <a:chOff x="1835696" y="1268760"/>
            <a:chExt cx="540000" cy="540000"/>
          </a:xfrm>
        </p:grpSpPr>
        <p:sp>
          <p:nvSpPr>
            <p:cNvPr id="1010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1011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cxnSp>
        <p:nvCxnSpPr>
          <p:cNvPr id="1022" name="Conector recto 102"/>
          <p:cNvCxnSpPr>
            <a:stCxn id="1034" idx="1"/>
            <a:endCxn id="1010" idx="2"/>
          </p:cNvCxnSpPr>
          <p:nvPr/>
        </p:nvCxnSpPr>
        <p:spPr>
          <a:xfrm rot="10800000" flipV="1">
            <a:off x="9555993" y="572115"/>
            <a:ext cx="840031" cy="583488"/>
          </a:xfrm>
          <a:prstGeom prst="bentConnector3">
            <a:avLst>
              <a:gd name="adj1" fmla="val 108470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4" name="Conector recto 1023"/>
          <p:cNvCxnSpPr/>
          <p:nvPr/>
        </p:nvCxnSpPr>
        <p:spPr>
          <a:xfrm>
            <a:off x="9375143" y="297113"/>
            <a:ext cx="0" cy="1427594"/>
          </a:xfrm>
          <a:prstGeom prst="line">
            <a:avLst/>
          </a:prstGeom>
          <a:ln w="28575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5" name="Conector recto 1024"/>
          <p:cNvCxnSpPr/>
          <p:nvPr/>
        </p:nvCxnSpPr>
        <p:spPr>
          <a:xfrm>
            <a:off x="9148672" y="165145"/>
            <a:ext cx="19965" cy="141033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26" name="16 Grupo"/>
          <p:cNvGrpSpPr>
            <a:grpSpLocks/>
          </p:cNvGrpSpPr>
          <p:nvPr/>
        </p:nvGrpSpPr>
        <p:grpSpPr bwMode="auto">
          <a:xfrm rot="262428">
            <a:off x="9095532" y="449844"/>
            <a:ext cx="141550" cy="159068"/>
            <a:chOff x="1835696" y="1268760"/>
            <a:chExt cx="540000" cy="540000"/>
          </a:xfrm>
        </p:grpSpPr>
        <p:sp>
          <p:nvSpPr>
            <p:cNvPr id="1027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1028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sp>
        <p:nvSpPr>
          <p:cNvPr id="1029" name="CuadroTexto 1028"/>
          <p:cNvSpPr txBox="1"/>
          <p:nvPr/>
        </p:nvSpPr>
        <p:spPr>
          <a:xfrm>
            <a:off x="8414443" y="231732"/>
            <a:ext cx="72006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Calefacción</a:t>
            </a:r>
            <a:endParaRPr lang="es-ES" sz="900" dirty="0"/>
          </a:p>
        </p:txBody>
      </p:sp>
      <p:sp>
        <p:nvSpPr>
          <p:cNvPr id="1030" name="CuadroTexto 1029"/>
          <p:cNvSpPr txBox="1"/>
          <p:nvPr/>
        </p:nvSpPr>
        <p:spPr>
          <a:xfrm>
            <a:off x="9476163" y="832795"/>
            <a:ext cx="40588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BINT</a:t>
            </a:r>
            <a:endParaRPr lang="es-ES" sz="900" dirty="0"/>
          </a:p>
        </p:txBody>
      </p:sp>
      <p:cxnSp>
        <p:nvCxnSpPr>
          <p:cNvPr id="1031" name="Conector recto 1030"/>
          <p:cNvCxnSpPr/>
          <p:nvPr/>
        </p:nvCxnSpPr>
        <p:spPr>
          <a:xfrm flipH="1">
            <a:off x="10446602" y="749453"/>
            <a:ext cx="206195" cy="603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2" name="Freeform 29"/>
          <p:cNvSpPr>
            <a:spLocks/>
          </p:cNvSpPr>
          <p:nvPr/>
        </p:nvSpPr>
        <p:spPr bwMode="auto">
          <a:xfrm>
            <a:off x="9984265" y="755484"/>
            <a:ext cx="482571" cy="275496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033" name="Freeform 86"/>
          <p:cNvSpPr>
            <a:spLocks/>
          </p:cNvSpPr>
          <p:nvPr/>
        </p:nvSpPr>
        <p:spPr bwMode="auto">
          <a:xfrm rot="18217717">
            <a:off x="10415952" y="653096"/>
            <a:ext cx="113969" cy="83426"/>
          </a:xfrm>
          <a:custGeom>
            <a:avLst/>
            <a:gdLst>
              <a:gd name="T0" fmla="*/ 0 w 139"/>
              <a:gd name="T1" fmla="*/ 1 h 1"/>
              <a:gd name="T2" fmla="*/ 139 w 139"/>
              <a:gd name="T3" fmla="*/ 0 h 1"/>
              <a:gd name="T4" fmla="*/ 0 60000 65536"/>
              <a:gd name="T5" fmla="*/ 0 60000 65536"/>
              <a:gd name="T6" fmla="*/ 0 w 139"/>
              <a:gd name="T7" fmla="*/ 0 h 1"/>
              <a:gd name="T8" fmla="*/ 139 w 139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9" h="1">
                <a:moveTo>
                  <a:pt x="0" y="1"/>
                </a:moveTo>
                <a:lnTo>
                  <a:pt x="139" y="0"/>
                </a:lnTo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pPr eaLnBrk="1" hangingPunct="1">
              <a:defRPr/>
            </a:pPr>
            <a:endParaRPr lang="es-ES"/>
          </a:p>
        </p:txBody>
      </p:sp>
      <p:sp>
        <p:nvSpPr>
          <p:cNvPr id="1034" name="Rectangle 235"/>
          <p:cNvSpPr>
            <a:spLocks noChangeArrowheads="1"/>
          </p:cNvSpPr>
          <p:nvPr/>
        </p:nvSpPr>
        <p:spPr bwMode="auto">
          <a:xfrm>
            <a:off x="10396023" y="514448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cxnSp>
        <p:nvCxnSpPr>
          <p:cNvPr id="1035" name="Conector recto 1034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9344070" y="271674"/>
            <a:ext cx="2367782" cy="0"/>
          </a:xfrm>
          <a:prstGeom prst="line">
            <a:avLst/>
          </a:prstGeom>
          <a:ln w="28575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6" name="Conector recto 1035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 flipV="1">
            <a:off x="9164244" y="183917"/>
            <a:ext cx="2554308" cy="891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38" name="Grupo 1037"/>
          <p:cNvGrpSpPr/>
          <p:nvPr/>
        </p:nvGrpSpPr>
        <p:grpSpPr>
          <a:xfrm>
            <a:off x="10932324" y="882901"/>
            <a:ext cx="300583" cy="107755"/>
            <a:chOff x="2987557" y="5005787"/>
            <a:chExt cx="300583" cy="107755"/>
          </a:xfrm>
        </p:grpSpPr>
        <p:sp>
          <p:nvSpPr>
            <p:cNvPr id="1039" name="Rectángulo 1038">
              <a:extLst>
                <a:ext uri="{FF2B5EF4-FFF2-40B4-BE49-F238E27FC236}">
                  <a16:creationId xmlns:a16="http://schemas.microsoft.com/office/drawing/2014/main" id="{6A082EBA-C047-43E7-B51E-99FB9C212B75}"/>
                </a:ext>
              </a:extLst>
            </p:cNvPr>
            <p:cNvSpPr/>
            <p:nvPr/>
          </p:nvSpPr>
          <p:spPr>
            <a:xfrm flipH="1">
              <a:off x="2989572" y="5005787"/>
              <a:ext cx="298568" cy="10775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1040" name="Grupo 1039">
              <a:extLst>
                <a:ext uri="{FF2B5EF4-FFF2-40B4-BE49-F238E27FC236}">
                  <a16:creationId xmlns:a16="http://schemas.microsoft.com/office/drawing/2014/main" id="{0FF27053-8FB8-4086-839A-B735F9B1E557}"/>
                </a:ext>
              </a:extLst>
            </p:cNvPr>
            <p:cNvGrpSpPr/>
            <p:nvPr/>
          </p:nvGrpSpPr>
          <p:grpSpPr>
            <a:xfrm rot="10480833">
              <a:off x="2987557" y="5025708"/>
              <a:ext cx="299464" cy="67911"/>
              <a:chOff x="2523900" y="5652819"/>
              <a:chExt cx="819663" cy="323882"/>
            </a:xfrm>
          </p:grpSpPr>
          <p:cxnSp>
            <p:nvCxnSpPr>
              <p:cNvPr id="1041" name="Conector recto de flecha 1040">
                <a:extLst>
                  <a:ext uri="{FF2B5EF4-FFF2-40B4-BE49-F238E27FC236}">
                    <a16:creationId xmlns:a16="http://schemas.microsoft.com/office/drawing/2014/main" id="{39329A46-3F3F-42C0-8C96-A0CB808F0373}"/>
                  </a:ext>
                </a:extLst>
              </p:cNvPr>
              <p:cNvCxnSpPr/>
              <p:nvPr/>
            </p:nvCxnSpPr>
            <p:spPr>
              <a:xfrm>
                <a:off x="2801998" y="5652819"/>
                <a:ext cx="541565" cy="287155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2" name="Conector recto 1041">
                <a:extLst>
                  <a:ext uri="{FF2B5EF4-FFF2-40B4-BE49-F238E27FC236}">
                    <a16:creationId xmlns:a16="http://schemas.microsoft.com/office/drawing/2014/main" id="{85E13356-B1B7-4917-A265-76E1B966F4B5}"/>
                  </a:ext>
                </a:extLst>
              </p:cNvPr>
              <p:cNvCxnSpPr/>
              <p:nvPr/>
            </p:nvCxnSpPr>
            <p:spPr>
              <a:xfrm>
                <a:off x="2777341" y="5652833"/>
                <a:ext cx="277274" cy="32386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3" name="Conector recto 1042">
                <a:extLst>
                  <a:ext uri="{FF2B5EF4-FFF2-40B4-BE49-F238E27FC236}">
                    <a16:creationId xmlns:a16="http://schemas.microsoft.com/office/drawing/2014/main" id="{06752302-F53B-49F3-B371-4A81D1233A8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23900" y="5724018"/>
                <a:ext cx="530711" cy="24323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44" name="Rectángulo 1043"/>
          <p:cNvSpPr/>
          <p:nvPr/>
        </p:nvSpPr>
        <p:spPr>
          <a:xfrm>
            <a:off x="11241438" y="861505"/>
            <a:ext cx="68498" cy="1563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45" name="Rectángulo 1044"/>
          <p:cNvSpPr/>
          <p:nvPr/>
        </p:nvSpPr>
        <p:spPr>
          <a:xfrm>
            <a:off x="8469939" y="2285283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1046" name="Conector recto 1045"/>
          <p:cNvCxnSpPr/>
          <p:nvPr/>
        </p:nvCxnSpPr>
        <p:spPr>
          <a:xfrm flipH="1" flipV="1">
            <a:off x="11227861" y="3317558"/>
            <a:ext cx="369128" cy="236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7" name="Conector recto 1046"/>
          <p:cNvCxnSpPr/>
          <p:nvPr/>
        </p:nvCxnSpPr>
        <p:spPr>
          <a:xfrm flipH="1">
            <a:off x="10177950" y="3617469"/>
            <a:ext cx="560191" cy="0"/>
          </a:xfrm>
          <a:prstGeom prst="line">
            <a:avLst/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" name="Freeform 27"/>
          <p:cNvSpPr>
            <a:spLocks/>
          </p:cNvSpPr>
          <p:nvPr/>
        </p:nvSpPr>
        <p:spPr bwMode="auto">
          <a:xfrm flipH="1">
            <a:off x="10032454" y="3425753"/>
            <a:ext cx="153882" cy="205816"/>
          </a:xfrm>
          <a:custGeom>
            <a:avLst/>
            <a:gdLst>
              <a:gd name="T0" fmla="*/ 2147483646 w 343"/>
              <a:gd name="T1" fmla="*/ 2147483646 h 1064"/>
              <a:gd name="T2" fmla="*/ 2147483646 w 343"/>
              <a:gd name="T3" fmla="*/ 0 h 1064"/>
              <a:gd name="T4" fmla="*/ 0 w 343"/>
              <a:gd name="T5" fmla="*/ 2147483646 h 1064"/>
              <a:gd name="T6" fmla="*/ 0 60000 65536"/>
              <a:gd name="T7" fmla="*/ 0 60000 65536"/>
              <a:gd name="T8" fmla="*/ 0 60000 65536"/>
              <a:gd name="T9" fmla="*/ 0 w 343"/>
              <a:gd name="T10" fmla="*/ 0 h 1064"/>
              <a:gd name="T11" fmla="*/ 343 w 343"/>
              <a:gd name="T12" fmla="*/ 1064 h 10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43" h="1064">
                <a:moveTo>
                  <a:pt x="343" y="3"/>
                </a:moveTo>
                <a:lnTo>
                  <a:pt x="1" y="0"/>
                </a:lnTo>
                <a:lnTo>
                  <a:pt x="0" y="1064"/>
                </a:lnTo>
              </a:path>
            </a:pathLst>
          </a:custGeom>
          <a:noFill/>
          <a:ln w="28575">
            <a:solidFill>
              <a:schemeClr val="accent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049" name="Freeform 28"/>
          <p:cNvSpPr>
            <a:spLocks/>
          </p:cNvSpPr>
          <p:nvPr/>
        </p:nvSpPr>
        <p:spPr bwMode="auto">
          <a:xfrm flipV="1">
            <a:off x="11268657" y="3597337"/>
            <a:ext cx="328332" cy="423620"/>
          </a:xfrm>
          <a:custGeom>
            <a:avLst/>
            <a:gdLst>
              <a:gd name="T0" fmla="*/ 2147483646 w 3286"/>
              <a:gd name="T1" fmla="*/ 0 h 1827"/>
              <a:gd name="T2" fmla="*/ 2147483646 w 3286"/>
              <a:gd name="T3" fmla="*/ 2147483646 h 1827"/>
              <a:gd name="T4" fmla="*/ 0 w 3286"/>
              <a:gd name="T5" fmla="*/ 2147483646 h 1827"/>
              <a:gd name="T6" fmla="*/ 0 60000 65536"/>
              <a:gd name="T7" fmla="*/ 0 60000 65536"/>
              <a:gd name="T8" fmla="*/ 0 60000 65536"/>
              <a:gd name="T9" fmla="*/ 0 w 3286"/>
              <a:gd name="T10" fmla="*/ 0 h 1827"/>
              <a:gd name="T11" fmla="*/ 3286 w 3286"/>
              <a:gd name="T12" fmla="*/ 1827 h 18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86" h="1827">
                <a:moveTo>
                  <a:pt x="3286" y="0"/>
                </a:moveTo>
                <a:lnTo>
                  <a:pt x="3286" y="1824"/>
                </a:lnTo>
                <a:lnTo>
                  <a:pt x="0" y="1827"/>
                </a:lnTo>
              </a:path>
            </a:pathLst>
          </a:custGeom>
          <a:noFill/>
          <a:ln w="28575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1050" name="Group 47"/>
          <p:cNvGrpSpPr>
            <a:grpSpLocks/>
          </p:cNvGrpSpPr>
          <p:nvPr/>
        </p:nvGrpSpPr>
        <p:grpSpPr bwMode="auto">
          <a:xfrm>
            <a:off x="10691779" y="2696520"/>
            <a:ext cx="594902" cy="1179758"/>
            <a:chOff x="3456" y="1008"/>
            <a:chExt cx="1248" cy="2867"/>
          </a:xfrm>
        </p:grpSpPr>
        <p:grpSp>
          <p:nvGrpSpPr>
            <p:cNvPr id="1051" name="Group 30"/>
            <p:cNvGrpSpPr>
              <a:grpSpLocks/>
            </p:cNvGrpSpPr>
            <p:nvPr/>
          </p:nvGrpSpPr>
          <p:grpSpPr bwMode="auto">
            <a:xfrm>
              <a:off x="3456" y="1008"/>
              <a:ext cx="1248" cy="2736"/>
              <a:chOff x="3648" y="1728"/>
              <a:chExt cx="480" cy="960"/>
            </a:xfrm>
          </p:grpSpPr>
          <p:sp>
            <p:nvSpPr>
              <p:cNvPr id="1054" name="Oval 31"/>
              <p:cNvSpPr>
                <a:spLocks noChangeArrowheads="1"/>
              </p:cNvSpPr>
              <p:nvPr/>
            </p:nvSpPr>
            <p:spPr bwMode="auto">
              <a:xfrm>
                <a:off x="3648" y="1728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1055" name="Oval 32"/>
              <p:cNvSpPr>
                <a:spLocks noChangeArrowheads="1"/>
              </p:cNvSpPr>
              <p:nvPr/>
            </p:nvSpPr>
            <p:spPr bwMode="auto">
              <a:xfrm>
                <a:off x="3648" y="2400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1056" name="Rectangle 33"/>
              <p:cNvSpPr>
                <a:spLocks noChangeArrowheads="1"/>
              </p:cNvSpPr>
              <p:nvPr/>
            </p:nvSpPr>
            <p:spPr bwMode="auto">
              <a:xfrm>
                <a:off x="3648" y="1872"/>
                <a:ext cx="480" cy="672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052" name="Freeform 42"/>
            <p:cNvSpPr>
              <a:spLocks/>
            </p:cNvSpPr>
            <p:nvPr/>
          </p:nvSpPr>
          <p:spPr bwMode="auto">
            <a:xfrm>
              <a:off x="3456" y="3312"/>
              <a:ext cx="137" cy="563"/>
            </a:xfrm>
            <a:custGeom>
              <a:avLst/>
              <a:gdLst>
                <a:gd name="T0" fmla="*/ 0 w 137"/>
                <a:gd name="T1" fmla="*/ 0 h 563"/>
                <a:gd name="T2" fmla="*/ 0 w 137"/>
                <a:gd name="T3" fmla="*/ 563 h 563"/>
                <a:gd name="T4" fmla="*/ 72 w 137"/>
                <a:gd name="T5" fmla="*/ 561 h 563"/>
                <a:gd name="T6" fmla="*/ 137 w 137"/>
                <a:gd name="T7" fmla="*/ 278 h 56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7"/>
                <a:gd name="T13" fmla="*/ 0 h 563"/>
                <a:gd name="T14" fmla="*/ 137 w 137"/>
                <a:gd name="T15" fmla="*/ 563 h 56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7" h="563">
                  <a:moveTo>
                    <a:pt x="0" y="0"/>
                  </a:moveTo>
                  <a:lnTo>
                    <a:pt x="0" y="563"/>
                  </a:lnTo>
                  <a:lnTo>
                    <a:pt x="72" y="561"/>
                  </a:lnTo>
                  <a:lnTo>
                    <a:pt x="137" y="27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53" name="Freeform 43"/>
            <p:cNvSpPr>
              <a:spLocks/>
            </p:cNvSpPr>
            <p:nvPr/>
          </p:nvSpPr>
          <p:spPr bwMode="auto">
            <a:xfrm>
              <a:off x="4574" y="3360"/>
              <a:ext cx="130" cy="510"/>
            </a:xfrm>
            <a:custGeom>
              <a:avLst/>
              <a:gdLst>
                <a:gd name="T0" fmla="*/ 130 w 130"/>
                <a:gd name="T1" fmla="*/ 0 h 510"/>
                <a:gd name="T2" fmla="*/ 130 w 130"/>
                <a:gd name="T3" fmla="*/ 509 h 510"/>
                <a:gd name="T4" fmla="*/ 46 w 130"/>
                <a:gd name="T5" fmla="*/ 510 h 510"/>
                <a:gd name="T6" fmla="*/ 0 w 130"/>
                <a:gd name="T7" fmla="*/ 228 h 5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0"/>
                <a:gd name="T13" fmla="*/ 0 h 510"/>
                <a:gd name="T14" fmla="*/ 130 w 130"/>
                <a:gd name="T15" fmla="*/ 510 h 5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0" h="510">
                  <a:moveTo>
                    <a:pt x="130" y="0"/>
                  </a:moveTo>
                  <a:lnTo>
                    <a:pt x="130" y="509"/>
                  </a:lnTo>
                  <a:lnTo>
                    <a:pt x="46" y="510"/>
                  </a:lnTo>
                  <a:lnTo>
                    <a:pt x="0" y="22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1057" name="Conector recto 1056"/>
          <p:cNvCxnSpPr/>
          <p:nvPr/>
        </p:nvCxnSpPr>
        <p:spPr>
          <a:xfrm>
            <a:off x="11015570" y="2620391"/>
            <a:ext cx="0" cy="2128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8" name="AutoShape 50"/>
          <p:cNvSpPr>
            <a:spLocks noChangeArrowheads="1"/>
          </p:cNvSpPr>
          <p:nvPr/>
        </p:nvSpPr>
        <p:spPr bwMode="auto">
          <a:xfrm rot="10835597" flipV="1">
            <a:off x="11571475" y="3787864"/>
            <a:ext cx="51680" cy="87882"/>
          </a:xfrm>
          <a:prstGeom prst="triangle">
            <a:avLst>
              <a:gd name="adj" fmla="val 41667"/>
            </a:avLst>
          </a:prstGeom>
          <a:solidFill>
            <a:srgbClr val="00B050"/>
          </a:solidFill>
          <a:ln w="38100">
            <a:solidFill>
              <a:srgbClr val="FFC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1059" name="Rectangle 235"/>
          <p:cNvSpPr>
            <a:spLocks noChangeArrowheads="1"/>
          </p:cNvSpPr>
          <p:nvPr/>
        </p:nvSpPr>
        <p:spPr bwMode="auto">
          <a:xfrm>
            <a:off x="11476519" y="2705326"/>
            <a:ext cx="142397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1060" name="Rectangle 235"/>
          <p:cNvSpPr>
            <a:spLocks noChangeArrowheads="1"/>
          </p:cNvSpPr>
          <p:nvPr/>
        </p:nvSpPr>
        <p:spPr bwMode="auto">
          <a:xfrm>
            <a:off x="10929740" y="2727192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1061" name="Rectangle 235"/>
          <p:cNvSpPr>
            <a:spLocks noChangeArrowheads="1"/>
          </p:cNvSpPr>
          <p:nvPr/>
        </p:nvSpPr>
        <p:spPr bwMode="auto">
          <a:xfrm>
            <a:off x="10913749" y="3689449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1062" name="CuadroTexto 1061"/>
          <p:cNvSpPr txBox="1"/>
          <p:nvPr/>
        </p:nvSpPr>
        <p:spPr>
          <a:xfrm>
            <a:off x="10741243" y="3844590"/>
            <a:ext cx="1847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sz="900" dirty="0"/>
          </a:p>
        </p:txBody>
      </p:sp>
      <p:sp>
        <p:nvSpPr>
          <p:cNvPr id="1063" name="CuadroTexto 1062"/>
          <p:cNvSpPr txBox="1"/>
          <p:nvPr/>
        </p:nvSpPr>
        <p:spPr>
          <a:xfrm>
            <a:off x="10744993" y="2848898"/>
            <a:ext cx="5485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err="1"/>
              <a:t>Estratif</a:t>
            </a:r>
            <a:r>
              <a:rPr lang="es-ES" sz="900" dirty="0"/>
              <a:t>.</a:t>
            </a:r>
          </a:p>
        </p:txBody>
      </p:sp>
      <p:sp>
        <p:nvSpPr>
          <p:cNvPr id="1064" name="CuadroTexto 1063"/>
          <p:cNvSpPr txBox="1"/>
          <p:nvPr/>
        </p:nvSpPr>
        <p:spPr>
          <a:xfrm>
            <a:off x="11348117" y="3307359"/>
            <a:ext cx="421910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sz="900" dirty="0" smtClean="0"/>
              <a:t>BRET</a:t>
            </a:r>
            <a:endParaRPr lang="es-ES" sz="900" dirty="0"/>
          </a:p>
        </p:txBody>
      </p:sp>
      <p:cxnSp>
        <p:nvCxnSpPr>
          <p:cNvPr id="1065" name="Conector recto 1064"/>
          <p:cNvCxnSpPr/>
          <p:nvPr/>
        </p:nvCxnSpPr>
        <p:spPr>
          <a:xfrm flipH="1">
            <a:off x="11607288" y="4002200"/>
            <a:ext cx="174434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6" name="Conector recto 1065"/>
          <p:cNvCxnSpPr>
            <a:stCxn id="1107" idx="3"/>
          </p:cNvCxnSpPr>
          <p:nvPr/>
        </p:nvCxnSpPr>
        <p:spPr>
          <a:xfrm flipH="1">
            <a:off x="8477178" y="3720371"/>
            <a:ext cx="1219266" cy="9111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7" name="Conector recto 1066"/>
          <p:cNvCxnSpPr>
            <a:stCxn id="1097" idx="6"/>
          </p:cNvCxnSpPr>
          <p:nvPr/>
        </p:nvCxnSpPr>
        <p:spPr>
          <a:xfrm flipH="1">
            <a:off x="8537646" y="3910248"/>
            <a:ext cx="1374134" cy="20917"/>
          </a:xfrm>
          <a:prstGeom prst="line">
            <a:avLst/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8" name="Conector recto 1067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11013247" y="2631870"/>
            <a:ext cx="70826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9" name="Conector recto 1068"/>
          <p:cNvCxnSpPr/>
          <p:nvPr/>
        </p:nvCxnSpPr>
        <p:spPr>
          <a:xfrm>
            <a:off x="11571021" y="2928818"/>
            <a:ext cx="0" cy="377111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0" name="Conector recto 1069"/>
          <p:cNvCxnSpPr/>
          <p:nvPr/>
        </p:nvCxnSpPr>
        <p:spPr>
          <a:xfrm flipH="1">
            <a:off x="11555999" y="2918351"/>
            <a:ext cx="161548" cy="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71" name="16 Grupo"/>
          <p:cNvGrpSpPr>
            <a:grpSpLocks/>
          </p:cNvGrpSpPr>
          <p:nvPr/>
        </p:nvGrpSpPr>
        <p:grpSpPr bwMode="auto">
          <a:xfrm rot="10979486">
            <a:off x="11510805" y="3107932"/>
            <a:ext cx="141550" cy="159068"/>
            <a:chOff x="1835696" y="1268760"/>
            <a:chExt cx="540000" cy="540000"/>
          </a:xfrm>
        </p:grpSpPr>
        <p:sp>
          <p:nvSpPr>
            <p:cNvPr id="1072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1073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cxnSp>
        <p:nvCxnSpPr>
          <p:cNvPr id="1074" name="Conector recto 1073"/>
          <p:cNvCxnSpPr/>
          <p:nvPr/>
        </p:nvCxnSpPr>
        <p:spPr>
          <a:xfrm>
            <a:off x="11568867" y="2831090"/>
            <a:ext cx="0" cy="133224"/>
          </a:xfrm>
          <a:prstGeom prst="line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79" name="Group 2"/>
          <p:cNvGrpSpPr>
            <a:grpSpLocks/>
          </p:cNvGrpSpPr>
          <p:nvPr/>
        </p:nvGrpSpPr>
        <p:grpSpPr bwMode="auto">
          <a:xfrm>
            <a:off x="9876058" y="3146099"/>
            <a:ext cx="168973" cy="299753"/>
            <a:chOff x="2926" y="2496"/>
            <a:chExt cx="290" cy="576"/>
          </a:xfrm>
        </p:grpSpPr>
        <p:sp>
          <p:nvSpPr>
            <p:cNvPr id="1080" name="Rectangle 3"/>
            <p:cNvSpPr>
              <a:spLocks noChangeArrowheads="1"/>
            </p:cNvSpPr>
            <p:nvPr/>
          </p:nvSpPr>
          <p:spPr bwMode="auto">
            <a:xfrm>
              <a:off x="2976" y="2496"/>
              <a:ext cx="48" cy="57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1081" name="Rectangle 4"/>
            <p:cNvSpPr>
              <a:spLocks noChangeArrowheads="1"/>
            </p:cNvSpPr>
            <p:nvPr/>
          </p:nvSpPr>
          <p:spPr bwMode="auto">
            <a:xfrm>
              <a:off x="3120" y="2496"/>
              <a:ext cx="48" cy="57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1082" name="Freeform 5"/>
            <p:cNvSpPr>
              <a:spLocks/>
            </p:cNvSpPr>
            <p:nvPr/>
          </p:nvSpPr>
          <p:spPr bwMode="auto">
            <a:xfrm>
              <a:off x="3024" y="2526"/>
              <a:ext cx="96" cy="258"/>
            </a:xfrm>
            <a:custGeom>
              <a:avLst/>
              <a:gdLst>
                <a:gd name="T0" fmla="*/ 0 w 96"/>
                <a:gd name="T1" fmla="*/ 0 h 258"/>
                <a:gd name="T2" fmla="*/ 88 w 96"/>
                <a:gd name="T3" fmla="*/ 258 h 258"/>
                <a:gd name="T4" fmla="*/ 96 w 96"/>
                <a:gd name="T5" fmla="*/ 258 h 258"/>
                <a:gd name="T6" fmla="*/ 0 60000 65536"/>
                <a:gd name="T7" fmla="*/ 0 60000 65536"/>
                <a:gd name="T8" fmla="*/ 0 60000 65536"/>
                <a:gd name="T9" fmla="*/ 0 w 96"/>
                <a:gd name="T10" fmla="*/ 0 h 258"/>
                <a:gd name="T11" fmla="*/ 96 w 96"/>
                <a:gd name="T12" fmla="*/ 258 h 25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6" h="258">
                  <a:moveTo>
                    <a:pt x="0" y="0"/>
                  </a:moveTo>
                  <a:lnTo>
                    <a:pt x="88" y="258"/>
                  </a:lnTo>
                  <a:lnTo>
                    <a:pt x="96" y="258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83" name="Freeform 6"/>
            <p:cNvSpPr>
              <a:spLocks/>
            </p:cNvSpPr>
            <p:nvPr/>
          </p:nvSpPr>
          <p:spPr bwMode="auto">
            <a:xfrm>
              <a:off x="3030" y="2782"/>
              <a:ext cx="82" cy="256"/>
            </a:xfrm>
            <a:custGeom>
              <a:avLst/>
              <a:gdLst>
                <a:gd name="T0" fmla="*/ 82 w 82"/>
                <a:gd name="T1" fmla="*/ 0 h 256"/>
                <a:gd name="T2" fmla="*/ 0 w 82"/>
                <a:gd name="T3" fmla="*/ 256 h 256"/>
                <a:gd name="T4" fmla="*/ 0 60000 65536"/>
                <a:gd name="T5" fmla="*/ 0 60000 65536"/>
                <a:gd name="T6" fmla="*/ 0 w 82"/>
                <a:gd name="T7" fmla="*/ 0 h 256"/>
                <a:gd name="T8" fmla="*/ 82 w 82"/>
                <a:gd name="T9" fmla="*/ 256 h 25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2" h="256">
                  <a:moveTo>
                    <a:pt x="82" y="0"/>
                  </a:moveTo>
                  <a:lnTo>
                    <a:pt x="0" y="256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84" name="Freeform 7"/>
            <p:cNvSpPr>
              <a:spLocks/>
            </p:cNvSpPr>
            <p:nvPr/>
          </p:nvSpPr>
          <p:spPr bwMode="auto">
            <a:xfrm>
              <a:off x="3032" y="2530"/>
              <a:ext cx="86" cy="256"/>
            </a:xfrm>
            <a:custGeom>
              <a:avLst/>
              <a:gdLst>
                <a:gd name="T0" fmla="*/ 86 w 86"/>
                <a:gd name="T1" fmla="*/ 0 h 256"/>
                <a:gd name="T2" fmla="*/ 0 w 86"/>
                <a:gd name="T3" fmla="*/ 256 h 256"/>
                <a:gd name="T4" fmla="*/ 4 w 86"/>
                <a:gd name="T5" fmla="*/ 252 h 256"/>
                <a:gd name="T6" fmla="*/ 0 60000 65536"/>
                <a:gd name="T7" fmla="*/ 0 60000 65536"/>
                <a:gd name="T8" fmla="*/ 0 60000 65536"/>
                <a:gd name="T9" fmla="*/ 0 w 86"/>
                <a:gd name="T10" fmla="*/ 0 h 256"/>
                <a:gd name="T11" fmla="*/ 86 w 86"/>
                <a:gd name="T12" fmla="*/ 256 h 2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256">
                  <a:moveTo>
                    <a:pt x="86" y="0"/>
                  </a:moveTo>
                  <a:lnTo>
                    <a:pt x="0" y="256"/>
                  </a:lnTo>
                  <a:lnTo>
                    <a:pt x="4" y="252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85" name="Freeform 8"/>
            <p:cNvSpPr>
              <a:spLocks/>
            </p:cNvSpPr>
            <p:nvPr/>
          </p:nvSpPr>
          <p:spPr bwMode="auto">
            <a:xfrm>
              <a:off x="3032" y="2786"/>
              <a:ext cx="86" cy="250"/>
            </a:xfrm>
            <a:custGeom>
              <a:avLst/>
              <a:gdLst>
                <a:gd name="T0" fmla="*/ 0 w 86"/>
                <a:gd name="T1" fmla="*/ 0 h 250"/>
                <a:gd name="T2" fmla="*/ 86 w 86"/>
                <a:gd name="T3" fmla="*/ 250 h 250"/>
                <a:gd name="T4" fmla="*/ 0 60000 65536"/>
                <a:gd name="T5" fmla="*/ 0 60000 65536"/>
                <a:gd name="T6" fmla="*/ 0 w 86"/>
                <a:gd name="T7" fmla="*/ 0 h 250"/>
                <a:gd name="T8" fmla="*/ 86 w 86"/>
                <a:gd name="T9" fmla="*/ 250 h 25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6" h="250">
                  <a:moveTo>
                    <a:pt x="0" y="0"/>
                  </a:moveTo>
                  <a:lnTo>
                    <a:pt x="86" y="25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86" name="Line 9"/>
            <p:cNvSpPr>
              <a:spLocks noChangeShapeType="1"/>
            </p:cNvSpPr>
            <p:nvPr/>
          </p:nvSpPr>
          <p:spPr bwMode="auto">
            <a:xfrm>
              <a:off x="3168" y="2544"/>
              <a:ext cx="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87" name="Freeform 10"/>
            <p:cNvSpPr>
              <a:spLocks/>
            </p:cNvSpPr>
            <p:nvPr/>
          </p:nvSpPr>
          <p:spPr bwMode="auto">
            <a:xfrm>
              <a:off x="3108" y="2546"/>
              <a:ext cx="108" cy="1"/>
            </a:xfrm>
            <a:custGeom>
              <a:avLst/>
              <a:gdLst>
                <a:gd name="T0" fmla="*/ 0 w 108"/>
                <a:gd name="T1" fmla="*/ 0 h 1"/>
                <a:gd name="T2" fmla="*/ 108 w 108"/>
                <a:gd name="T3" fmla="*/ 0 h 1"/>
                <a:gd name="T4" fmla="*/ 0 60000 65536"/>
                <a:gd name="T5" fmla="*/ 0 60000 65536"/>
                <a:gd name="T6" fmla="*/ 0 w 108"/>
                <a:gd name="T7" fmla="*/ 0 h 1"/>
                <a:gd name="T8" fmla="*/ 108 w 108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8" h="1">
                  <a:moveTo>
                    <a:pt x="0" y="0"/>
                  </a:moveTo>
                  <a:lnTo>
                    <a:pt x="108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88" name="Freeform 11"/>
            <p:cNvSpPr>
              <a:spLocks/>
            </p:cNvSpPr>
            <p:nvPr/>
          </p:nvSpPr>
          <p:spPr bwMode="auto">
            <a:xfrm>
              <a:off x="3110" y="3024"/>
              <a:ext cx="104" cy="1"/>
            </a:xfrm>
            <a:custGeom>
              <a:avLst/>
              <a:gdLst>
                <a:gd name="T0" fmla="*/ 0 w 104"/>
                <a:gd name="T1" fmla="*/ 0 h 1"/>
                <a:gd name="T2" fmla="*/ 104 w 104"/>
                <a:gd name="T3" fmla="*/ 0 h 1"/>
                <a:gd name="T4" fmla="*/ 0 60000 65536"/>
                <a:gd name="T5" fmla="*/ 0 60000 65536"/>
                <a:gd name="T6" fmla="*/ 0 w 104"/>
                <a:gd name="T7" fmla="*/ 0 h 1"/>
                <a:gd name="T8" fmla="*/ 104 w 10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4" h="1">
                  <a:moveTo>
                    <a:pt x="0" y="0"/>
                  </a:moveTo>
                  <a:lnTo>
                    <a:pt x="104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89" name="Freeform 12"/>
            <p:cNvSpPr>
              <a:spLocks/>
            </p:cNvSpPr>
            <p:nvPr/>
          </p:nvSpPr>
          <p:spPr bwMode="auto">
            <a:xfrm>
              <a:off x="2926" y="2542"/>
              <a:ext cx="108" cy="2"/>
            </a:xfrm>
            <a:custGeom>
              <a:avLst/>
              <a:gdLst>
                <a:gd name="T0" fmla="*/ 0 w 108"/>
                <a:gd name="T1" fmla="*/ 2 h 2"/>
                <a:gd name="T2" fmla="*/ 108 w 108"/>
                <a:gd name="T3" fmla="*/ 0 h 2"/>
                <a:gd name="T4" fmla="*/ 0 60000 65536"/>
                <a:gd name="T5" fmla="*/ 0 60000 65536"/>
                <a:gd name="T6" fmla="*/ 0 w 108"/>
                <a:gd name="T7" fmla="*/ 0 h 2"/>
                <a:gd name="T8" fmla="*/ 108 w 108"/>
                <a:gd name="T9" fmla="*/ 2 h 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8" h="2">
                  <a:moveTo>
                    <a:pt x="0" y="2"/>
                  </a:moveTo>
                  <a:lnTo>
                    <a:pt x="108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90" name="Freeform 13"/>
            <p:cNvSpPr>
              <a:spLocks/>
            </p:cNvSpPr>
            <p:nvPr/>
          </p:nvSpPr>
          <p:spPr bwMode="auto">
            <a:xfrm>
              <a:off x="2926" y="3024"/>
              <a:ext cx="112" cy="2"/>
            </a:xfrm>
            <a:custGeom>
              <a:avLst/>
              <a:gdLst>
                <a:gd name="T0" fmla="*/ 0 w 112"/>
                <a:gd name="T1" fmla="*/ 2 h 2"/>
                <a:gd name="T2" fmla="*/ 112 w 112"/>
                <a:gd name="T3" fmla="*/ 0 h 2"/>
                <a:gd name="T4" fmla="*/ 0 60000 65536"/>
                <a:gd name="T5" fmla="*/ 0 60000 65536"/>
                <a:gd name="T6" fmla="*/ 0 w 112"/>
                <a:gd name="T7" fmla="*/ 0 h 2"/>
                <a:gd name="T8" fmla="*/ 112 w 112"/>
                <a:gd name="T9" fmla="*/ 2 h 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12" h="2">
                  <a:moveTo>
                    <a:pt x="0" y="2"/>
                  </a:moveTo>
                  <a:lnTo>
                    <a:pt x="112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091" name="Freeform 25"/>
          <p:cNvSpPr>
            <a:spLocks/>
          </p:cNvSpPr>
          <p:nvPr/>
        </p:nvSpPr>
        <p:spPr bwMode="auto">
          <a:xfrm>
            <a:off x="9690085" y="3340011"/>
            <a:ext cx="582" cy="393426"/>
          </a:xfrm>
          <a:custGeom>
            <a:avLst/>
            <a:gdLst>
              <a:gd name="T0" fmla="*/ 0 w 1"/>
              <a:gd name="T1" fmla="*/ 0 h 756"/>
              <a:gd name="T2" fmla="*/ 0 w 1"/>
              <a:gd name="T3" fmla="*/ 2147483646 h 756"/>
              <a:gd name="T4" fmla="*/ 0 60000 65536"/>
              <a:gd name="T5" fmla="*/ 0 60000 65536"/>
              <a:gd name="T6" fmla="*/ 0 w 1"/>
              <a:gd name="T7" fmla="*/ 0 h 756"/>
              <a:gd name="T8" fmla="*/ 1 w 1"/>
              <a:gd name="T9" fmla="*/ 756 h 75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756">
                <a:moveTo>
                  <a:pt x="0" y="0"/>
                </a:moveTo>
                <a:lnTo>
                  <a:pt x="0" y="756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092" name="Freeform 26"/>
          <p:cNvSpPr>
            <a:spLocks/>
          </p:cNvSpPr>
          <p:nvPr/>
        </p:nvSpPr>
        <p:spPr bwMode="auto">
          <a:xfrm>
            <a:off x="9685737" y="3162592"/>
            <a:ext cx="216390" cy="181101"/>
          </a:xfrm>
          <a:custGeom>
            <a:avLst/>
            <a:gdLst>
              <a:gd name="T0" fmla="*/ 0 w 630"/>
              <a:gd name="T1" fmla="*/ 2147483646 h 348"/>
              <a:gd name="T2" fmla="*/ 0 w 630"/>
              <a:gd name="T3" fmla="*/ 0 h 348"/>
              <a:gd name="T4" fmla="*/ 2147483646 w 630"/>
              <a:gd name="T5" fmla="*/ 0 h 348"/>
              <a:gd name="T6" fmla="*/ 0 60000 65536"/>
              <a:gd name="T7" fmla="*/ 0 60000 65536"/>
              <a:gd name="T8" fmla="*/ 0 60000 65536"/>
              <a:gd name="T9" fmla="*/ 0 w 630"/>
              <a:gd name="T10" fmla="*/ 0 h 348"/>
              <a:gd name="T11" fmla="*/ 630 w 630"/>
              <a:gd name="T12" fmla="*/ 348 h 3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30" h="348">
                <a:moveTo>
                  <a:pt x="0" y="348"/>
                </a:moveTo>
                <a:lnTo>
                  <a:pt x="0" y="0"/>
                </a:lnTo>
                <a:lnTo>
                  <a:pt x="630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093" name="Freeform 27"/>
          <p:cNvSpPr>
            <a:spLocks/>
          </p:cNvSpPr>
          <p:nvPr/>
        </p:nvSpPr>
        <p:spPr bwMode="auto">
          <a:xfrm>
            <a:off x="9849465" y="3410825"/>
            <a:ext cx="57792" cy="553711"/>
          </a:xfrm>
          <a:custGeom>
            <a:avLst/>
            <a:gdLst>
              <a:gd name="T0" fmla="*/ 2147483646 w 343"/>
              <a:gd name="T1" fmla="*/ 2147483646 h 1064"/>
              <a:gd name="T2" fmla="*/ 2147483646 w 343"/>
              <a:gd name="T3" fmla="*/ 0 h 1064"/>
              <a:gd name="T4" fmla="*/ 0 w 343"/>
              <a:gd name="T5" fmla="*/ 2147483646 h 1064"/>
              <a:gd name="T6" fmla="*/ 0 60000 65536"/>
              <a:gd name="T7" fmla="*/ 0 60000 65536"/>
              <a:gd name="T8" fmla="*/ 0 60000 65536"/>
              <a:gd name="T9" fmla="*/ 0 w 343"/>
              <a:gd name="T10" fmla="*/ 0 h 1064"/>
              <a:gd name="T11" fmla="*/ 343 w 343"/>
              <a:gd name="T12" fmla="*/ 1064 h 10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43" h="1064">
                <a:moveTo>
                  <a:pt x="343" y="3"/>
                </a:moveTo>
                <a:lnTo>
                  <a:pt x="1" y="0"/>
                </a:lnTo>
                <a:lnTo>
                  <a:pt x="0" y="1064"/>
                </a:lnTo>
              </a:path>
            </a:pathLst>
          </a:custGeom>
          <a:noFill/>
          <a:ln w="28575">
            <a:solidFill>
              <a:schemeClr val="accent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1099" name="16 Grupo"/>
          <p:cNvGrpSpPr>
            <a:grpSpLocks/>
          </p:cNvGrpSpPr>
          <p:nvPr/>
        </p:nvGrpSpPr>
        <p:grpSpPr bwMode="auto">
          <a:xfrm rot="16200000">
            <a:off x="10432900" y="3551683"/>
            <a:ext cx="141550" cy="159068"/>
            <a:chOff x="1835696" y="1268760"/>
            <a:chExt cx="540000" cy="540000"/>
          </a:xfrm>
        </p:grpSpPr>
        <p:sp>
          <p:nvSpPr>
            <p:cNvPr id="1100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1101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grpSp>
        <p:nvGrpSpPr>
          <p:cNvPr id="1102" name="Group 232"/>
          <p:cNvGrpSpPr>
            <a:grpSpLocks/>
          </p:cNvGrpSpPr>
          <p:nvPr/>
        </p:nvGrpSpPr>
        <p:grpSpPr bwMode="auto">
          <a:xfrm>
            <a:off x="9796081" y="3674847"/>
            <a:ext cx="106045" cy="94193"/>
            <a:chOff x="4896" y="864"/>
            <a:chExt cx="240" cy="288"/>
          </a:xfrm>
        </p:grpSpPr>
        <p:sp>
          <p:nvSpPr>
            <p:cNvPr id="1103" name="Rectangle 228"/>
            <p:cNvSpPr>
              <a:spLocks noChangeArrowheads="1"/>
            </p:cNvSpPr>
            <p:nvPr/>
          </p:nvSpPr>
          <p:spPr bwMode="auto">
            <a:xfrm>
              <a:off x="4896" y="864"/>
              <a:ext cx="240" cy="288"/>
            </a:xfrm>
            <a:prstGeom prst="rect">
              <a:avLst/>
            </a:prstGeom>
            <a:solidFill>
              <a:srgbClr val="FF33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1104" name="AutoShape 229"/>
            <p:cNvSpPr>
              <a:spLocks noChangeArrowheads="1"/>
            </p:cNvSpPr>
            <p:nvPr/>
          </p:nvSpPr>
          <p:spPr bwMode="auto">
            <a:xfrm flipH="1">
              <a:off x="4896" y="864"/>
              <a:ext cx="240" cy="288"/>
            </a:xfrm>
            <a:prstGeom prst="rtTriangl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grpSp>
        <p:nvGrpSpPr>
          <p:cNvPr id="1109" name="16 Grupo"/>
          <p:cNvGrpSpPr>
            <a:grpSpLocks/>
          </p:cNvGrpSpPr>
          <p:nvPr/>
        </p:nvGrpSpPr>
        <p:grpSpPr bwMode="auto">
          <a:xfrm rot="262428">
            <a:off x="9609560" y="3218101"/>
            <a:ext cx="141550" cy="159068"/>
            <a:chOff x="1835696" y="1268760"/>
            <a:chExt cx="540000" cy="540000"/>
          </a:xfrm>
        </p:grpSpPr>
        <p:sp>
          <p:nvSpPr>
            <p:cNvPr id="1110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1111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cxnSp>
        <p:nvCxnSpPr>
          <p:cNvPr id="1122" name="Conector recto 102"/>
          <p:cNvCxnSpPr>
            <a:stCxn id="1134" idx="1"/>
            <a:endCxn id="1110" idx="2"/>
          </p:cNvCxnSpPr>
          <p:nvPr/>
        </p:nvCxnSpPr>
        <p:spPr>
          <a:xfrm rot="10800000" flipV="1">
            <a:off x="9609767" y="2708749"/>
            <a:ext cx="840031" cy="583488"/>
          </a:xfrm>
          <a:prstGeom prst="bentConnector3">
            <a:avLst>
              <a:gd name="adj1" fmla="val 108470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4" name="Conector recto 1123"/>
          <p:cNvCxnSpPr/>
          <p:nvPr/>
        </p:nvCxnSpPr>
        <p:spPr>
          <a:xfrm>
            <a:off x="9428917" y="2433747"/>
            <a:ext cx="0" cy="1427594"/>
          </a:xfrm>
          <a:prstGeom prst="line">
            <a:avLst/>
          </a:prstGeom>
          <a:ln w="28575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5" name="Conector recto 1124"/>
          <p:cNvCxnSpPr/>
          <p:nvPr/>
        </p:nvCxnSpPr>
        <p:spPr>
          <a:xfrm>
            <a:off x="9207285" y="2314153"/>
            <a:ext cx="15126" cy="139796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9" name="CuadroTexto 1128"/>
          <p:cNvSpPr txBox="1"/>
          <p:nvPr/>
        </p:nvSpPr>
        <p:spPr>
          <a:xfrm>
            <a:off x="8468217" y="2368366"/>
            <a:ext cx="72006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Calefacción</a:t>
            </a:r>
            <a:endParaRPr lang="es-ES" sz="900" dirty="0"/>
          </a:p>
        </p:txBody>
      </p:sp>
      <p:sp>
        <p:nvSpPr>
          <p:cNvPr id="1130" name="CuadroTexto 1129"/>
          <p:cNvSpPr txBox="1"/>
          <p:nvPr/>
        </p:nvSpPr>
        <p:spPr>
          <a:xfrm>
            <a:off x="9529937" y="2969429"/>
            <a:ext cx="40588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BINT</a:t>
            </a:r>
            <a:endParaRPr lang="es-ES" sz="900" dirty="0"/>
          </a:p>
        </p:txBody>
      </p:sp>
      <p:cxnSp>
        <p:nvCxnSpPr>
          <p:cNvPr id="1131" name="Conector recto 1130"/>
          <p:cNvCxnSpPr/>
          <p:nvPr/>
        </p:nvCxnSpPr>
        <p:spPr>
          <a:xfrm flipH="1">
            <a:off x="10500376" y="2886087"/>
            <a:ext cx="206195" cy="603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2" name="Freeform 29"/>
          <p:cNvSpPr>
            <a:spLocks/>
          </p:cNvSpPr>
          <p:nvPr/>
        </p:nvSpPr>
        <p:spPr bwMode="auto">
          <a:xfrm>
            <a:off x="10038039" y="2892118"/>
            <a:ext cx="482571" cy="275496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133" name="Freeform 86"/>
          <p:cNvSpPr>
            <a:spLocks/>
          </p:cNvSpPr>
          <p:nvPr/>
        </p:nvSpPr>
        <p:spPr bwMode="auto">
          <a:xfrm rot="18217717">
            <a:off x="10469726" y="2789730"/>
            <a:ext cx="113969" cy="83426"/>
          </a:xfrm>
          <a:custGeom>
            <a:avLst/>
            <a:gdLst>
              <a:gd name="T0" fmla="*/ 0 w 139"/>
              <a:gd name="T1" fmla="*/ 1 h 1"/>
              <a:gd name="T2" fmla="*/ 139 w 139"/>
              <a:gd name="T3" fmla="*/ 0 h 1"/>
              <a:gd name="T4" fmla="*/ 0 60000 65536"/>
              <a:gd name="T5" fmla="*/ 0 60000 65536"/>
              <a:gd name="T6" fmla="*/ 0 w 139"/>
              <a:gd name="T7" fmla="*/ 0 h 1"/>
              <a:gd name="T8" fmla="*/ 139 w 139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9" h="1">
                <a:moveTo>
                  <a:pt x="0" y="1"/>
                </a:moveTo>
                <a:lnTo>
                  <a:pt x="139" y="0"/>
                </a:lnTo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pPr eaLnBrk="1" hangingPunct="1">
              <a:defRPr/>
            </a:pPr>
            <a:endParaRPr lang="es-ES"/>
          </a:p>
        </p:txBody>
      </p:sp>
      <p:sp>
        <p:nvSpPr>
          <p:cNvPr id="1134" name="Rectangle 235"/>
          <p:cNvSpPr>
            <a:spLocks noChangeArrowheads="1"/>
          </p:cNvSpPr>
          <p:nvPr/>
        </p:nvSpPr>
        <p:spPr bwMode="auto">
          <a:xfrm>
            <a:off x="10449797" y="2651082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cxnSp>
        <p:nvCxnSpPr>
          <p:cNvPr id="1135" name="Conector recto 1134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9397844" y="2408308"/>
            <a:ext cx="2367782" cy="0"/>
          </a:xfrm>
          <a:prstGeom prst="line">
            <a:avLst/>
          </a:prstGeom>
          <a:ln w="28575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6" name="Conector recto 1135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 flipV="1">
            <a:off x="9218018" y="2320551"/>
            <a:ext cx="2554308" cy="891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38" name="Grupo 1137"/>
          <p:cNvGrpSpPr/>
          <p:nvPr/>
        </p:nvGrpSpPr>
        <p:grpSpPr>
          <a:xfrm>
            <a:off x="10997137" y="3042285"/>
            <a:ext cx="300583" cy="107755"/>
            <a:chOff x="2987557" y="5005787"/>
            <a:chExt cx="300583" cy="107755"/>
          </a:xfrm>
        </p:grpSpPr>
        <p:sp>
          <p:nvSpPr>
            <p:cNvPr id="1139" name="Rectángulo 1138">
              <a:extLst>
                <a:ext uri="{FF2B5EF4-FFF2-40B4-BE49-F238E27FC236}">
                  <a16:creationId xmlns:a16="http://schemas.microsoft.com/office/drawing/2014/main" id="{6A082EBA-C047-43E7-B51E-99FB9C212B75}"/>
                </a:ext>
              </a:extLst>
            </p:cNvPr>
            <p:cNvSpPr/>
            <p:nvPr/>
          </p:nvSpPr>
          <p:spPr>
            <a:xfrm flipH="1">
              <a:off x="2989572" y="5005787"/>
              <a:ext cx="298568" cy="10775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1140" name="Grupo 1139">
              <a:extLst>
                <a:ext uri="{FF2B5EF4-FFF2-40B4-BE49-F238E27FC236}">
                  <a16:creationId xmlns:a16="http://schemas.microsoft.com/office/drawing/2014/main" id="{0FF27053-8FB8-4086-839A-B735F9B1E557}"/>
                </a:ext>
              </a:extLst>
            </p:cNvPr>
            <p:cNvGrpSpPr/>
            <p:nvPr/>
          </p:nvGrpSpPr>
          <p:grpSpPr>
            <a:xfrm rot="10480833">
              <a:off x="2987557" y="5025708"/>
              <a:ext cx="299464" cy="67911"/>
              <a:chOff x="2523900" y="5652819"/>
              <a:chExt cx="819663" cy="323882"/>
            </a:xfrm>
          </p:grpSpPr>
          <p:cxnSp>
            <p:nvCxnSpPr>
              <p:cNvPr id="1141" name="Conector recto de flecha 1140">
                <a:extLst>
                  <a:ext uri="{FF2B5EF4-FFF2-40B4-BE49-F238E27FC236}">
                    <a16:creationId xmlns:a16="http://schemas.microsoft.com/office/drawing/2014/main" id="{39329A46-3F3F-42C0-8C96-A0CB808F0373}"/>
                  </a:ext>
                </a:extLst>
              </p:cNvPr>
              <p:cNvCxnSpPr/>
              <p:nvPr/>
            </p:nvCxnSpPr>
            <p:spPr>
              <a:xfrm>
                <a:off x="2801998" y="5652819"/>
                <a:ext cx="541565" cy="287155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2" name="Conector recto 1141">
                <a:extLst>
                  <a:ext uri="{FF2B5EF4-FFF2-40B4-BE49-F238E27FC236}">
                    <a16:creationId xmlns:a16="http://schemas.microsoft.com/office/drawing/2014/main" id="{85E13356-B1B7-4917-A265-76E1B966F4B5}"/>
                  </a:ext>
                </a:extLst>
              </p:cNvPr>
              <p:cNvCxnSpPr/>
              <p:nvPr/>
            </p:nvCxnSpPr>
            <p:spPr>
              <a:xfrm>
                <a:off x="2777341" y="5652833"/>
                <a:ext cx="277274" cy="32386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3" name="Conector recto 1142">
                <a:extLst>
                  <a:ext uri="{FF2B5EF4-FFF2-40B4-BE49-F238E27FC236}">
                    <a16:creationId xmlns:a16="http://schemas.microsoft.com/office/drawing/2014/main" id="{06752302-F53B-49F3-B371-4A81D1233A8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23900" y="5724018"/>
                <a:ext cx="530711" cy="24323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44" name="Rectángulo 1143"/>
          <p:cNvSpPr/>
          <p:nvPr/>
        </p:nvSpPr>
        <p:spPr>
          <a:xfrm>
            <a:off x="11306251" y="3020889"/>
            <a:ext cx="68498" cy="1563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45" name="Rectángulo 1144"/>
          <p:cNvSpPr/>
          <p:nvPr/>
        </p:nvSpPr>
        <p:spPr>
          <a:xfrm>
            <a:off x="8515892" y="4615880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1146" name="Conector recto 1145"/>
          <p:cNvCxnSpPr/>
          <p:nvPr/>
        </p:nvCxnSpPr>
        <p:spPr>
          <a:xfrm flipH="1" flipV="1">
            <a:off x="11273814" y="5648155"/>
            <a:ext cx="369128" cy="236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7" name="Conector recto 1146"/>
          <p:cNvCxnSpPr/>
          <p:nvPr/>
        </p:nvCxnSpPr>
        <p:spPr>
          <a:xfrm flipH="1">
            <a:off x="10223903" y="5948066"/>
            <a:ext cx="560191" cy="0"/>
          </a:xfrm>
          <a:prstGeom prst="line">
            <a:avLst/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8" name="Freeform 27"/>
          <p:cNvSpPr>
            <a:spLocks/>
          </p:cNvSpPr>
          <p:nvPr/>
        </p:nvSpPr>
        <p:spPr bwMode="auto">
          <a:xfrm flipH="1">
            <a:off x="10078407" y="5756350"/>
            <a:ext cx="153882" cy="205816"/>
          </a:xfrm>
          <a:custGeom>
            <a:avLst/>
            <a:gdLst>
              <a:gd name="T0" fmla="*/ 2147483646 w 343"/>
              <a:gd name="T1" fmla="*/ 2147483646 h 1064"/>
              <a:gd name="T2" fmla="*/ 2147483646 w 343"/>
              <a:gd name="T3" fmla="*/ 0 h 1064"/>
              <a:gd name="T4" fmla="*/ 0 w 343"/>
              <a:gd name="T5" fmla="*/ 2147483646 h 1064"/>
              <a:gd name="T6" fmla="*/ 0 60000 65536"/>
              <a:gd name="T7" fmla="*/ 0 60000 65536"/>
              <a:gd name="T8" fmla="*/ 0 60000 65536"/>
              <a:gd name="T9" fmla="*/ 0 w 343"/>
              <a:gd name="T10" fmla="*/ 0 h 1064"/>
              <a:gd name="T11" fmla="*/ 343 w 343"/>
              <a:gd name="T12" fmla="*/ 1064 h 10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43" h="1064">
                <a:moveTo>
                  <a:pt x="343" y="3"/>
                </a:moveTo>
                <a:lnTo>
                  <a:pt x="1" y="0"/>
                </a:lnTo>
                <a:lnTo>
                  <a:pt x="0" y="1064"/>
                </a:lnTo>
              </a:path>
            </a:pathLst>
          </a:custGeom>
          <a:noFill/>
          <a:ln w="28575">
            <a:solidFill>
              <a:schemeClr val="accent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1149" name="Group 47"/>
          <p:cNvGrpSpPr>
            <a:grpSpLocks/>
          </p:cNvGrpSpPr>
          <p:nvPr/>
        </p:nvGrpSpPr>
        <p:grpSpPr bwMode="auto">
          <a:xfrm>
            <a:off x="10737732" y="5027117"/>
            <a:ext cx="594902" cy="1179758"/>
            <a:chOff x="3456" y="1008"/>
            <a:chExt cx="1248" cy="2867"/>
          </a:xfrm>
        </p:grpSpPr>
        <p:grpSp>
          <p:nvGrpSpPr>
            <p:cNvPr id="1150" name="Group 30"/>
            <p:cNvGrpSpPr>
              <a:grpSpLocks/>
            </p:cNvGrpSpPr>
            <p:nvPr/>
          </p:nvGrpSpPr>
          <p:grpSpPr bwMode="auto">
            <a:xfrm>
              <a:off x="3456" y="1008"/>
              <a:ext cx="1248" cy="2736"/>
              <a:chOff x="3648" y="1728"/>
              <a:chExt cx="480" cy="960"/>
            </a:xfrm>
          </p:grpSpPr>
          <p:sp>
            <p:nvSpPr>
              <p:cNvPr id="1153" name="Oval 31"/>
              <p:cNvSpPr>
                <a:spLocks noChangeArrowheads="1"/>
              </p:cNvSpPr>
              <p:nvPr/>
            </p:nvSpPr>
            <p:spPr bwMode="auto">
              <a:xfrm>
                <a:off x="3648" y="1728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1154" name="Oval 32"/>
              <p:cNvSpPr>
                <a:spLocks noChangeArrowheads="1"/>
              </p:cNvSpPr>
              <p:nvPr/>
            </p:nvSpPr>
            <p:spPr bwMode="auto">
              <a:xfrm>
                <a:off x="3648" y="2400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1155" name="Rectangle 33"/>
              <p:cNvSpPr>
                <a:spLocks noChangeArrowheads="1"/>
              </p:cNvSpPr>
              <p:nvPr/>
            </p:nvSpPr>
            <p:spPr bwMode="auto">
              <a:xfrm>
                <a:off x="3648" y="1872"/>
                <a:ext cx="480" cy="672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151" name="Freeform 42"/>
            <p:cNvSpPr>
              <a:spLocks/>
            </p:cNvSpPr>
            <p:nvPr/>
          </p:nvSpPr>
          <p:spPr bwMode="auto">
            <a:xfrm>
              <a:off x="3456" y="3312"/>
              <a:ext cx="137" cy="563"/>
            </a:xfrm>
            <a:custGeom>
              <a:avLst/>
              <a:gdLst>
                <a:gd name="T0" fmla="*/ 0 w 137"/>
                <a:gd name="T1" fmla="*/ 0 h 563"/>
                <a:gd name="T2" fmla="*/ 0 w 137"/>
                <a:gd name="T3" fmla="*/ 563 h 563"/>
                <a:gd name="T4" fmla="*/ 72 w 137"/>
                <a:gd name="T5" fmla="*/ 561 h 563"/>
                <a:gd name="T6" fmla="*/ 137 w 137"/>
                <a:gd name="T7" fmla="*/ 278 h 56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7"/>
                <a:gd name="T13" fmla="*/ 0 h 563"/>
                <a:gd name="T14" fmla="*/ 137 w 137"/>
                <a:gd name="T15" fmla="*/ 563 h 56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7" h="563">
                  <a:moveTo>
                    <a:pt x="0" y="0"/>
                  </a:moveTo>
                  <a:lnTo>
                    <a:pt x="0" y="563"/>
                  </a:lnTo>
                  <a:lnTo>
                    <a:pt x="72" y="561"/>
                  </a:lnTo>
                  <a:lnTo>
                    <a:pt x="137" y="27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52" name="Freeform 43"/>
            <p:cNvSpPr>
              <a:spLocks/>
            </p:cNvSpPr>
            <p:nvPr/>
          </p:nvSpPr>
          <p:spPr bwMode="auto">
            <a:xfrm>
              <a:off x="4574" y="3360"/>
              <a:ext cx="130" cy="510"/>
            </a:xfrm>
            <a:custGeom>
              <a:avLst/>
              <a:gdLst>
                <a:gd name="T0" fmla="*/ 130 w 130"/>
                <a:gd name="T1" fmla="*/ 0 h 510"/>
                <a:gd name="T2" fmla="*/ 130 w 130"/>
                <a:gd name="T3" fmla="*/ 509 h 510"/>
                <a:gd name="T4" fmla="*/ 46 w 130"/>
                <a:gd name="T5" fmla="*/ 510 h 510"/>
                <a:gd name="T6" fmla="*/ 0 w 130"/>
                <a:gd name="T7" fmla="*/ 228 h 5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0"/>
                <a:gd name="T13" fmla="*/ 0 h 510"/>
                <a:gd name="T14" fmla="*/ 130 w 130"/>
                <a:gd name="T15" fmla="*/ 510 h 5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0" h="510">
                  <a:moveTo>
                    <a:pt x="130" y="0"/>
                  </a:moveTo>
                  <a:lnTo>
                    <a:pt x="130" y="509"/>
                  </a:lnTo>
                  <a:lnTo>
                    <a:pt x="46" y="510"/>
                  </a:lnTo>
                  <a:lnTo>
                    <a:pt x="0" y="22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1156" name="Conector recto 1155"/>
          <p:cNvCxnSpPr/>
          <p:nvPr/>
        </p:nvCxnSpPr>
        <p:spPr>
          <a:xfrm>
            <a:off x="11061523" y="4950988"/>
            <a:ext cx="0" cy="2128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7" name="Rectangle 235"/>
          <p:cNvSpPr>
            <a:spLocks noChangeArrowheads="1"/>
          </p:cNvSpPr>
          <p:nvPr/>
        </p:nvSpPr>
        <p:spPr bwMode="auto">
          <a:xfrm>
            <a:off x="11522472" y="5035923"/>
            <a:ext cx="142397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1158" name="Rectangle 235"/>
          <p:cNvSpPr>
            <a:spLocks noChangeArrowheads="1"/>
          </p:cNvSpPr>
          <p:nvPr/>
        </p:nvSpPr>
        <p:spPr bwMode="auto">
          <a:xfrm>
            <a:off x="10975693" y="5057789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1159" name="Rectangle 235"/>
          <p:cNvSpPr>
            <a:spLocks noChangeArrowheads="1"/>
          </p:cNvSpPr>
          <p:nvPr/>
        </p:nvSpPr>
        <p:spPr bwMode="auto">
          <a:xfrm>
            <a:off x="10959702" y="6020046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1161" name="CuadroTexto 1160"/>
          <p:cNvSpPr txBox="1"/>
          <p:nvPr/>
        </p:nvSpPr>
        <p:spPr>
          <a:xfrm>
            <a:off x="10790946" y="5179495"/>
            <a:ext cx="5485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err="1"/>
              <a:t>Estratif</a:t>
            </a:r>
            <a:r>
              <a:rPr lang="es-ES" sz="900" dirty="0"/>
              <a:t>.</a:t>
            </a:r>
          </a:p>
        </p:txBody>
      </p:sp>
      <p:sp>
        <p:nvSpPr>
          <p:cNvPr id="1162" name="CuadroTexto 1161"/>
          <p:cNvSpPr txBox="1"/>
          <p:nvPr/>
        </p:nvSpPr>
        <p:spPr>
          <a:xfrm>
            <a:off x="11394070" y="5637956"/>
            <a:ext cx="421910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sz="900" dirty="0" smtClean="0"/>
              <a:t>BRET</a:t>
            </a:r>
            <a:endParaRPr lang="es-ES" sz="900" dirty="0"/>
          </a:p>
        </p:txBody>
      </p:sp>
      <p:cxnSp>
        <p:nvCxnSpPr>
          <p:cNvPr id="1163" name="Conector recto 1162"/>
          <p:cNvCxnSpPr>
            <a:stCxn id="1204" idx="3"/>
          </p:cNvCxnSpPr>
          <p:nvPr/>
        </p:nvCxnSpPr>
        <p:spPr>
          <a:xfrm flipH="1">
            <a:off x="8523131" y="6050968"/>
            <a:ext cx="1219266" cy="9111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4" name="Conector recto 1163"/>
          <p:cNvCxnSpPr>
            <a:stCxn id="1194" idx="6"/>
          </p:cNvCxnSpPr>
          <p:nvPr/>
        </p:nvCxnSpPr>
        <p:spPr>
          <a:xfrm flipH="1">
            <a:off x="8583599" y="6240845"/>
            <a:ext cx="1374134" cy="20917"/>
          </a:xfrm>
          <a:prstGeom prst="line">
            <a:avLst/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5" name="Conector recto 1164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11059200" y="4962467"/>
            <a:ext cx="70826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6" name="Conector recto 1165"/>
          <p:cNvCxnSpPr/>
          <p:nvPr/>
        </p:nvCxnSpPr>
        <p:spPr>
          <a:xfrm>
            <a:off x="11616974" y="5259415"/>
            <a:ext cx="0" cy="377111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7" name="Conector recto 1166"/>
          <p:cNvCxnSpPr/>
          <p:nvPr/>
        </p:nvCxnSpPr>
        <p:spPr>
          <a:xfrm flipH="1">
            <a:off x="11601952" y="5248948"/>
            <a:ext cx="161548" cy="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68" name="16 Grupo"/>
          <p:cNvGrpSpPr>
            <a:grpSpLocks/>
          </p:cNvGrpSpPr>
          <p:nvPr/>
        </p:nvGrpSpPr>
        <p:grpSpPr bwMode="auto">
          <a:xfrm rot="10979486">
            <a:off x="11556758" y="5438529"/>
            <a:ext cx="141550" cy="159068"/>
            <a:chOff x="1835696" y="1268760"/>
            <a:chExt cx="540000" cy="540000"/>
          </a:xfrm>
        </p:grpSpPr>
        <p:sp>
          <p:nvSpPr>
            <p:cNvPr id="1169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1170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cxnSp>
        <p:nvCxnSpPr>
          <p:cNvPr id="1171" name="Conector recto 1170"/>
          <p:cNvCxnSpPr/>
          <p:nvPr/>
        </p:nvCxnSpPr>
        <p:spPr>
          <a:xfrm>
            <a:off x="11614820" y="5161687"/>
            <a:ext cx="0" cy="133224"/>
          </a:xfrm>
          <a:prstGeom prst="line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76" name="Group 2"/>
          <p:cNvGrpSpPr>
            <a:grpSpLocks/>
          </p:cNvGrpSpPr>
          <p:nvPr/>
        </p:nvGrpSpPr>
        <p:grpSpPr bwMode="auto">
          <a:xfrm>
            <a:off x="9922011" y="5476696"/>
            <a:ext cx="168973" cy="299753"/>
            <a:chOff x="2926" y="2496"/>
            <a:chExt cx="290" cy="576"/>
          </a:xfrm>
        </p:grpSpPr>
        <p:sp>
          <p:nvSpPr>
            <p:cNvPr id="1177" name="Rectangle 3"/>
            <p:cNvSpPr>
              <a:spLocks noChangeArrowheads="1"/>
            </p:cNvSpPr>
            <p:nvPr/>
          </p:nvSpPr>
          <p:spPr bwMode="auto">
            <a:xfrm>
              <a:off x="2976" y="2496"/>
              <a:ext cx="48" cy="57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1178" name="Rectangle 4"/>
            <p:cNvSpPr>
              <a:spLocks noChangeArrowheads="1"/>
            </p:cNvSpPr>
            <p:nvPr/>
          </p:nvSpPr>
          <p:spPr bwMode="auto">
            <a:xfrm>
              <a:off x="3120" y="2496"/>
              <a:ext cx="48" cy="57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1179" name="Freeform 5"/>
            <p:cNvSpPr>
              <a:spLocks/>
            </p:cNvSpPr>
            <p:nvPr/>
          </p:nvSpPr>
          <p:spPr bwMode="auto">
            <a:xfrm>
              <a:off x="3024" y="2526"/>
              <a:ext cx="96" cy="258"/>
            </a:xfrm>
            <a:custGeom>
              <a:avLst/>
              <a:gdLst>
                <a:gd name="T0" fmla="*/ 0 w 96"/>
                <a:gd name="T1" fmla="*/ 0 h 258"/>
                <a:gd name="T2" fmla="*/ 88 w 96"/>
                <a:gd name="T3" fmla="*/ 258 h 258"/>
                <a:gd name="T4" fmla="*/ 96 w 96"/>
                <a:gd name="T5" fmla="*/ 258 h 258"/>
                <a:gd name="T6" fmla="*/ 0 60000 65536"/>
                <a:gd name="T7" fmla="*/ 0 60000 65536"/>
                <a:gd name="T8" fmla="*/ 0 60000 65536"/>
                <a:gd name="T9" fmla="*/ 0 w 96"/>
                <a:gd name="T10" fmla="*/ 0 h 258"/>
                <a:gd name="T11" fmla="*/ 96 w 96"/>
                <a:gd name="T12" fmla="*/ 258 h 25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6" h="258">
                  <a:moveTo>
                    <a:pt x="0" y="0"/>
                  </a:moveTo>
                  <a:lnTo>
                    <a:pt x="88" y="258"/>
                  </a:lnTo>
                  <a:lnTo>
                    <a:pt x="96" y="258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0" name="Freeform 6"/>
            <p:cNvSpPr>
              <a:spLocks/>
            </p:cNvSpPr>
            <p:nvPr/>
          </p:nvSpPr>
          <p:spPr bwMode="auto">
            <a:xfrm>
              <a:off x="3030" y="2782"/>
              <a:ext cx="82" cy="256"/>
            </a:xfrm>
            <a:custGeom>
              <a:avLst/>
              <a:gdLst>
                <a:gd name="T0" fmla="*/ 82 w 82"/>
                <a:gd name="T1" fmla="*/ 0 h 256"/>
                <a:gd name="T2" fmla="*/ 0 w 82"/>
                <a:gd name="T3" fmla="*/ 256 h 256"/>
                <a:gd name="T4" fmla="*/ 0 60000 65536"/>
                <a:gd name="T5" fmla="*/ 0 60000 65536"/>
                <a:gd name="T6" fmla="*/ 0 w 82"/>
                <a:gd name="T7" fmla="*/ 0 h 256"/>
                <a:gd name="T8" fmla="*/ 82 w 82"/>
                <a:gd name="T9" fmla="*/ 256 h 25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2" h="256">
                  <a:moveTo>
                    <a:pt x="82" y="0"/>
                  </a:moveTo>
                  <a:lnTo>
                    <a:pt x="0" y="256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1" name="Freeform 7"/>
            <p:cNvSpPr>
              <a:spLocks/>
            </p:cNvSpPr>
            <p:nvPr/>
          </p:nvSpPr>
          <p:spPr bwMode="auto">
            <a:xfrm>
              <a:off x="3032" y="2530"/>
              <a:ext cx="86" cy="256"/>
            </a:xfrm>
            <a:custGeom>
              <a:avLst/>
              <a:gdLst>
                <a:gd name="T0" fmla="*/ 86 w 86"/>
                <a:gd name="T1" fmla="*/ 0 h 256"/>
                <a:gd name="T2" fmla="*/ 0 w 86"/>
                <a:gd name="T3" fmla="*/ 256 h 256"/>
                <a:gd name="T4" fmla="*/ 4 w 86"/>
                <a:gd name="T5" fmla="*/ 252 h 256"/>
                <a:gd name="T6" fmla="*/ 0 60000 65536"/>
                <a:gd name="T7" fmla="*/ 0 60000 65536"/>
                <a:gd name="T8" fmla="*/ 0 60000 65536"/>
                <a:gd name="T9" fmla="*/ 0 w 86"/>
                <a:gd name="T10" fmla="*/ 0 h 256"/>
                <a:gd name="T11" fmla="*/ 86 w 86"/>
                <a:gd name="T12" fmla="*/ 256 h 2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256">
                  <a:moveTo>
                    <a:pt x="86" y="0"/>
                  </a:moveTo>
                  <a:lnTo>
                    <a:pt x="0" y="256"/>
                  </a:lnTo>
                  <a:lnTo>
                    <a:pt x="4" y="252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2" name="Freeform 8"/>
            <p:cNvSpPr>
              <a:spLocks/>
            </p:cNvSpPr>
            <p:nvPr/>
          </p:nvSpPr>
          <p:spPr bwMode="auto">
            <a:xfrm>
              <a:off x="3032" y="2786"/>
              <a:ext cx="86" cy="250"/>
            </a:xfrm>
            <a:custGeom>
              <a:avLst/>
              <a:gdLst>
                <a:gd name="T0" fmla="*/ 0 w 86"/>
                <a:gd name="T1" fmla="*/ 0 h 250"/>
                <a:gd name="T2" fmla="*/ 86 w 86"/>
                <a:gd name="T3" fmla="*/ 250 h 250"/>
                <a:gd name="T4" fmla="*/ 0 60000 65536"/>
                <a:gd name="T5" fmla="*/ 0 60000 65536"/>
                <a:gd name="T6" fmla="*/ 0 w 86"/>
                <a:gd name="T7" fmla="*/ 0 h 250"/>
                <a:gd name="T8" fmla="*/ 86 w 86"/>
                <a:gd name="T9" fmla="*/ 250 h 25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6" h="250">
                  <a:moveTo>
                    <a:pt x="0" y="0"/>
                  </a:moveTo>
                  <a:lnTo>
                    <a:pt x="86" y="25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3" name="Line 9"/>
            <p:cNvSpPr>
              <a:spLocks noChangeShapeType="1"/>
            </p:cNvSpPr>
            <p:nvPr/>
          </p:nvSpPr>
          <p:spPr bwMode="auto">
            <a:xfrm>
              <a:off x="3168" y="2544"/>
              <a:ext cx="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4" name="Freeform 10"/>
            <p:cNvSpPr>
              <a:spLocks/>
            </p:cNvSpPr>
            <p:nvPr/>
          </p:nvSpPr>
          <p:spPr bwMode="auto">
            <a:xfrm>
              <a:off x="3108" y="2546"/>
              <a:ext cx="108" cy="1"/>
            </a:xfrm>
            <a:custGeom>
              <a:avLst/>
              <a:gdLst>
                <a:gd name="T0" fmla="*/ 0 w 108"/>
                <a:gd name="T1" fmla="*/ 0 h 1"/>
                <a:gd name="T2" fmla="*/ 108 w 108"/>
                <a:gd name="T3" fmla="*/ 0 h 1"/>
                <a:gd name="T4" fmla="*/ 0 60000 65536"/>
                <a:gd name="T5" fmla="*/ 0 60000 65536"/>
                <a:gd name="T6" fmla="*/ 0 w 108"/>
                <a:gd name="T7" fmla="*/ 0 h 1"/>
                <a:gd name="T8" fmla="*/ 108 w 108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8" h="1">
                  <a:moveTo>
                    <a:pt x="0" y="0"/>
                  </a:moveTo>
                  <a:lnTo>
                    <a:pt x="108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5" name="Freeform 11"/>
            <p:cNvSpPr>
              <a:spLocks/>
            </p:cNvSpPr>
            <p:nvPr/>
          </p:nvSpPr>
          <p:spPr bwMode="auto">
            <a:xfrm>
              <a:off x="3110" y="3024"/>
              <a:ext cx="104" cy="1"/>
            </a:xfrm>
            <a:custGeom>
              <a:avLst/>
              <a:gdLst>
                <a:gd name="T0" fmla="*/ 0 w 104"/>
                <a:gd name="T1" fmla="*/ 0 h 1"/>
                <a:gd name="T2" fmla="*/ 104 w 104"/>
                <a:gd name="T3" fmla="*/ 0 h 1"/>
                <a:gd name="T4" fmla="*/ 0 60000 65536"/>
                <a:gd name="T5" fmla="*/ 0 60000 65536"/>
                <a:gd name="T6" fmla="*/ 0 w 104"/>
                <a:gd name="T7" fmla="*/ 0 h 1"/>
                <a:gd name="T8" fmla="*/ 104 w 10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4" h="1">
                  <a:moveTo>
                    <a:pt x="0" y="0"/>
                  </a:moveTo>
                  <a:lnTo>
                    <a:pt x="104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6" name="Freeform 12"/>
            <p:cNvSpPr>
              <a:spLocks/>
            </p:cNvSpPr>
            <p:nvPr/>
          </p:nvSpPr>
          <p:spPr bwMode="auto">
            <a:xfrm>
              <a:off x="2926" y="2542"/>
              <a:ext cx="108" cy="2"/>
            </a:xfrm>
            <a:custGeom>
              <a:avLst/>
              <a:gdLst>
                <a:gd name="T0" fmla="*/ 0 w 108"/>
                <a:gd name="T1" fmla="*/ 2 h 2"/>
                <a:gd name="T2" fmla="*/ 108 w 108"/>
                <a:gd name="T3" fmla="*/ 0 h 2"/>
                <a:gd name="T4" fmla="*/ 0 60000 65536"/>
                <a:gd name="T5" fmla="*/ 0 60000 65536"/>
                <a:gd name="T6" fmla="*/ 0 w 108"/>
                <a:gd name="T7" fmla="*/ 0 h 2"/>
                <a:gd name="T8" fmla="*/ 108 w 108"/>
                <a:gd name="T9" fmla="*/ 2 h 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8" h="2">
                  <a:moveTo>
                    <a:pt x="0" y="2"/>
                  </a:moveTo>
                  <a:lnTo>
                    <a:pt x="108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87" name="Freeform 13"/>
            <p:cNvSpPr>
              <a:spLocks/>
            </p:cNvSpPr>
            <p:nvPr/>
          </p:nvSpPr>
          <p:spPr bwMode="auto">
            <a:xfrm>
              <a:off x="2926" y="3024"/>
              <a:ext cx="112" cy="2"/>
            </a:xfrm>
            <a:custGeom>
              <a:avLst/>
              <a:gdLst>
                <a:gd name="T0" fmla="*/ 0 w 112"/>
                <a:gd name="T1" fmla="*/ 2 h 2"/>
                <a:gd name="T2" fmla="*/ 112 w 112"/>
                <a:gd name="T3" fmla="*/ 0 h 2"/>
                <a:gd name="T4" fmla="*/ 0 60000 65536"/>
                <a:gd name="T5" fmla="*/ 0 60000 65536"/>
                <a:gd name="T6" fmla="*/ 0 w 112"/>
                <a:gd name="T7" fmla="*/ 0 h 2"/>
                <a:gd name="T8" fmla="*/ 112 w 112"/>
                <a:gd name="T9" fmla="*/ 2 h 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12" h="2">
                  <a:moveTo>
                    <a:pt x="0" y="2"/>
                  </a:moveTo>
                  <a:lnTo>
                    <a:pt x="112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188" name="Freeform 25"/>
          <p:cNvSpPr>
            <a:spLocks/>
          </p:cNvSpPr>
          <p:nvPr/>
        </p:nvSpPr>
        <p:spPr bwMode="auto">
          <a:xfrm>
            <a:off x="9736038" y="5670608"/>
            <a:ext cx="582" cy="393426"/>
          </a:xfrm>
          <a:custGeom>
            <a:avLst/>
            <a:gdLst>
              <a:gd name="T0" fmla="*/ 0 w 1"/>
              <a:gd name="T1" fmla="*/ 0 h 756"/>
              <a:gd name="T2" fmla="*/ 0 w 1"/>
              <a:gd name="T3" fmla="*/ 2147483646 h 756"/>
              <a:gd name="T4" fmla="*/ 0 60000 65536"/>
              <a:gd name="T5" fmla="*/ 0 60000 65536"/>
              <a:gd name="T6" fmla="*/ 0 w 1"/>
              <a:gd name="T7" fmla="*/ 0 h 756"/>
              <a:gd name="T8" fmla="*/ 1 w 1"/>
              <a:gd name="T9" fmla="*/ 756 h 75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756">
                <a:moveTo>
                  <a:pt x="0" y="0"/>
                </a:moveTo>
                <a:lnTo>
                  <a:pt x="0" y="756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189" name="Freeform 26"/>
          <p:cNvSpPr>
            <a:spLocks/>
          </p:cNvSpPr>
          <p:nvPr/>
        </p:nvSpPr>
        <p:spPr bwMode="auto">
          <a:xfrm>
            <a:off x="9731690" y="5493189"/>
            <a:ext cx="216390" cy="181101"/>
          </a:xfrm>
          <a:custGeom>
            <a:avLst/>
            <a:gdLst>
              <a:gd name="T0" fmla="*/ 0 w 630"/>
              <a:gd name="T1" fmla="*/ 2147483646 h 348"/>
              <a:gd name="T2" fmla="*/ 0 w 630"/>
              <a:gd name="T3" fmla="*/ 0 h 348"/>
              <a:gd name="T4" fmla="*/ 2147483646 w 630"/>
              <a:gd name="T5" fmla="*/ 0 h 348"/>
              <a:gd name="T6" fmla="*/ 0 60000 65536"/>
              <a:gd name="T7" fmla="*/ 0 60000 65536"/>
              <a:gd name="T8" fmla="*/ 0 60000 65536"/>
              <a:gd name="T9" fmla="*/ 0 w 630"/>
              <a:gd name="T10" fmla="*/ 0 h 348"/>
              <a:gd name="T11" fmla="*/ 630 w 630"/>
              <a:gd name="T12" fmla="*/ 348 h 3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30" h="348">
                <a:moveTo>
                  <a:pt x="0" y="348"/>
                </a:moveTo>
                <a:lnTo>
                  <a:pt x="0" y="0"/>
                </a:lnTo>
                <a:lnTo>
                  <a:pt x="630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190" name="Freeform 27"/>
          <p:cNvSpPr>
            <a:spLocks/>
          </p:cNvSpPr>
          <p:nvPr/>
        </p:nvSpPr>
        <p:spPr bwMode="auto">
          <a:xfrm>
            <a:off x="9895418" y="5741422"/>
            <a:ext cx="57792" cy="553711"/>
          </a:xfrm>
          <a:custGeom>
            <a:avLst/>
            <a:gdLst>
              <a:gd name="T0" fmla="*/ 2147483646 w 343"/>
              <a:gd name="T1" fmla="*/ 2147483646 h 1064"/>
              <a:gd name="T2" fmla="*/ 2147483646 w 343"/>
              <a:gd name="T3" fmla="*/ 0 h 1064"/>
              <a:gd name="T4" fmla="*/ 0 w 343"/>
              <a:gd name="T5" fmla="*/ 2147483646 h 1064"/>
              <a:gd name="T6" fmla="*/ 0 60000 65536"/>
              <a:gd name="T7" fmla="*/ 0 60000 65536"/>
              <a:gd name="T8" fmla="*/ 0 60000 65536"/>
              <a:gd name="T9" fmla="*/ 0 w 343"/>
              <a:gd name="T10" fmla="*/ 0 h 1064"/>
              <a:gd name="T11" fmla="*/ 343 w 343"/>
              <a:gd name="T12" fmla="*/ 1064 h 10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43" h="1064">
                <a:moveTo>
                  <a:pt x="343" y="3"/>
                </a:moveTo>
                <a:lnTo>
                  <a:pt x="1" y="0"/>
                </a:lnTo>
                <a:lnTo>
                  <a:pt x="0" y="1064"/>
                </a:lnTo>
              </a:path>
            </a:pathLst>
          </a:custGeom>
          <a:noFill/>
          <a:ln w="28575">
            <a:solidFill>
              <a:schemeClr val="accent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1196" name="16 Grupo"/>
          <p:cNvGrpSpPr>
            <a:grpSpLocks/>
          </p:cNvGrpSpPr>
          <p:nvPr/>
        </p:nvGrpSpPr>
        <p:grpSpPr bwMode="auto">
          <a:xfrm rot="16200000">
            <a:off x="10478853" y="5882280"/>
            <a:ext cx="141550" cy="159068"/>
            <a:chOff x="1835696" y="1268760"/>
            <a:chExt cx="540000" cy="540000"/>
          </a:xfrm>
        </p:grpSpPr>
        <p:sp>
          <p:nvSpPr>
            <p:cNvPr id="1197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1198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grpSp>
        <p:nvGrpSpPr>
          <p:cNvPr id="1199" name="Group 232"/>
          <p:cNvGrpSpPr>
            <a:grpSpLocks/>
          </p:cNvGrpSpPr>
          <p:nvPr/>
        </p:nvGrpSpPr>
        <p:grpSpPr bwMode="auto">
          <a:xfrm>
            <a:off x="9842034" y="6005444"/>
            <a:ext cx="106045" cy="94193"/>
            <a:chOff x="4896" y="864"/>
            <a:chExt cx="240" cy="288"/>
          </a:xfrm>
        </p:grpSpPr>
        <p:sp>
          <p:nvSpPr>
            <p:cNvPr id="1200" name="Rectangle 228"/>
            <p:cNvSpPr>
              <a:spLocks noChangeArrowheads="1"/>
            </p:cNvSpPr>
            <p:nvPr/>
          </p:nvSpPr>
          <p:spPr bwMode="auto">
            <a:xfrm>
              <a:off x="4896" y="864"/>
              <a:ext cx="240" cy="288"/>
            </a:xfrm>
            <a:prstGeom prst="rect">
              <a:avLst/>
            </a:prstGeom>
            <a:solidFill>
              <a:srgbClr val="FF33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1201" name="AutoShape 229"/>
            <p:cNvSpPr>
              <a:spLocks noChangeArrowheads="1"/>
            </p:cNvSpPr>
            <p:nvPr/>
          </p:nvSpPr>
          <p:spPr bwMode="auto">
            <a:xfrm flipH="1">
              <a:off x="4896" y="864"/>
              <a:ext cx="240" cy="288"/>
            </a:xfrm>
            <a:prstGeom prst="rtTriangl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grpSp>
        <p:nvGrpSpPr>
          <p:cNvPr id="1206" name="16 Grupo"/>
          <p:cNvGrpSpPr>
            <a:grpSpLocks/>
          </p:cNvGrpSpPr>
          <p:nvPr/>
        </p:nvGrpSpPr>
        <p:grpSpPr bwMode="auto">
          <a:xfrm rot="262428">
            <a:off x="9655513" y="5548698"/>
            <a:ext cx="141550" cy="159068"/>
            <a:chOff x="1835696" y="1268760"/>
            <a:chExt cx="540000" cy="540000"/>
          </a:xfrm>
        </p:grpSpPr>
        <p:sp>
          <p:nvSpPr>
            <p:cNvPr id="1207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1208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cxnSp>
        <p:nvCxnSpPr>
          <p:cNvPr id="1219" name="Conector recto 102"/>
          <p:cNvCxnSpPr>
            <a:stCxn id="1231" idx="1"/>
            <a:endCxn id="1207" idx="2"/>
          </p:cNvCxnSpPr>
          <p:nvPr/>
        </p:nvCxnSpPr>
        <p:spPr>
          <a:xfrm rot="10800000" flipV="1">
            <a:off x="9655720" y="5039346"/>
            <a:ext cx="840031" cy="583488"/>
          </a:xfrm>
          <a:prstGeom prst="bentConnector3">
            <a:avLst>
              <a:gd name="adj1" fmla="val 108470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1" name="Conector recto 1220"/>
          <p:cNvCxnSpPr/>
          <p:nvPr/>
        </p:nvCxnSpPr>
        <p:spPr>
          <a:xfrm>
            <a:off x="9474870" y="4764344"/>
            <a:ext cx="0" cy="1427594"/>
          </a:xfrm>
          <a:prstGeom prst="line">
            <a:avLst/>
          </a:prstGeom>
          <a:ln w="28575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2" name="Conector recto 1221"/>
          <p:cNvCxnSpPr/>
          <p:nvPr/>
        </p:nvCxnSpPr>
        <p:spPr>
          <a:xfrm>
            <a:off x="9252591" y="4637791"/>
            <a:ext cx="8786" cy="137357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23" name="16 Grupo"/>
          <p:cNvGrpSpPr>
            <a:grpSpLocks/>
          </p:cNvGrpSpPr>
          <p:nvPr/>
        </p:nvGrpSpPr>
        <p:grpSpPr bwMode="auto">
          <a:xfrm rot="262428">
            <a:off x="9183231" y="4918418"/>
            <a:ext cx="141550" cy="159068"/>
            <a:chOff x="1835696" y="1268760"/>
            <a:chExt cx="540000" cy="540000"/>
          </a:xfrm>
        </p:grpSpPr>
        <p:sp>
          <p:nvSpPr>
            <p:cNvPr id="1224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1225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sp>
        <p:nvSpPr>
          <p:cNvPr id="1226" name="CuadroTexto 1225"/>
          <p:cNvSpPr txBox="1"/>
          <p:nvPr/>
        </p:nvSpPr>
        <p:spPr>
          <a:xfrm>
            <a:off x="8514170" y="4698963"/>
            <a:ext cx="72006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Calefacción</a:t>
            </a:r>
            <a:endParaRPr lang="es-ES" sz="900" dirty="0"/>
          </a:p>
        </p:txBody>
      </p:sp>
      <p:sp>
        <p:nvSpPr>
          <p:cNvPr id="1227" name="CuadroTexto 1226"/>
          <p:cNvSpPr txBox="1"/>
          <p:nvPr/>
        </p:nvSpPr>
        <p:spPr>
          <a:xfrm>
            <a:off x="9575890" y="5300026"/>
            <a:ext cx="40588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BINT</a:t>
            </a:r>
            <a:endParaRPr lang="es-ES" sz="900" dirty="0"/>
          </a:p>
        </p:txBody>
      </p:sp>
      <p:cxnSp>
        <p:nvCxnSpPr>
          <p:cNvPr id="1228" name="Conector recto 1227"/>
          <p:cNvCxnSpPr/>
          <p:nvPr/>
        </p:nvCxnSpPr>
        <p:spPr>
          <a:xfrm flipH="1">
            <a:off x="10546329" y="5216684"/>
            <a:ext cx="206195" cy="603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9" name="Freeform 29"/>
          <p:cNvSpPr>
            <a:spLocks/>
          </p:cNvSpPr>
          <p:nvPr/>
        </p:nvSpPr>
        <p:spPr bwMode="auto">
          <a:xfrm>
            <a:off x="10083992" y="5222715"/>
            <a:ext cx="482571" cy="275496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230" name="Freeform 86"/>
          <p:cNvSpPr>
            <a:spLocks/>
          </p:cNvSpPr>
          <p:nvPr/>
        </p:nvSpPr>
        <p:spPr bwMode="auto">
          <a:xfrm rot="18217717">
            <a:off x="10515679" y="5120327"/>
            <a:ext cx="113969" cy="83426"/>
          </a:xfrm>
          <a:custGeom>
            <a:avLst/>
            <a:gdLst>
              <a:gd name="T0" fmla="*/ 0 w 139"/>
              <a:gd name="T1" fmla="*/ 1 h 1"/>
              <a:gd name="T2" fmla="*/ 139 w 139"/>
              <a:gd name="T3" fmla="*/ 0 h 1"/>
              <a:gd name="T4" fmla="*/ 0 60000 65536"/>
              <a:gd name="T5" fmla="*/ 0 60000 65536"/>
              <a:gd name="T6" fmla="*/ 0 w 139"/>
              <a:gd name="T7" fmla="*/ 0 h 1"/>
              <a:gd name="T8" fmla="*/ 139 w 139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9" h="1">
                <a:moveTo>
                  <a:pt x="0" y="1"/>
                </a:moveTo>
                <a:lnTo>
                  <a:pt x="139" y="0"/>
                </a:lnTo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pPr eaLnBrk="1" hangingPunct="1">
              <a:defRPr/>
            </a:pPr>
            <a:endParaRPr lang="es-ES"/>
          </a:p>
        </p:txBody>
      </p:sp>
      <p:sp>
        <p:nvSpPr>
          <p:cNvPr id="1231" name="Rectangle 235"/>
          <p:cNvSpPr>
            <a:spLocks noChangeArrowheads="1"/>
          </p:cNvSpPr>
          <p:nvPr/>
        </p:nvSpPr>
        <p:spPr bwMode="auto">
          <a:xfrm>
            <a:off x="10495750" y="4981679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cxnSp>
        <p:nvCxnSpPr>
          <p:cNvPr id="1232" name="Conector recto 1231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9443797" y="4738905"/>
            <a:ext cx="2367782" cy="0"/>
          </a:xfrm>
          <a:prstGeom prst="line">
            <a:avLst/>
          </a:prstGeom>
          <a:ln w="28575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3" name="Conector recto 1232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 flipV="1">
            <a:off x="9263971" y="4651148"/>
            <a:ext cx="2554308" cy="891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5" name="Freeform 28"/>
          <p:cNvSpPr>
            <a:spLocks/>
          </p:cNvSpPr>
          <p:nvPr/>
        </p:nvSpPr>
        <p:spPr bwMode="auto">
          <a:xfrm flipV="1">
            <a:off x="11341327" y="5910885"/>
            <a:ext cx="328332" cy="423620"/>
          </a:xfrm>
          <a:custGeom>
            <a:avLst/>
            <a:gdLst>
              <a:gd name="T0" fmla="*/ 2147483646 w 3286"/>
              <a:gd name="T1" fmla="*/ 0 h 1827"/>
              <a:gd name="T2" fmla="*/ 2147483646 w 3286"/>
              <a:gd name="T3" fmla="*/ 2147483646 h 1827"/>
              <a:gd name="T4" fmla="*/ 0 w 3286"/>
              <a:gd name="T5" fmla="*/ 2147483646 h 1827"/>
              <a:gd name="T6" fmla="*/ 0 60000 65536"/>
              <a:gd name="T7" fmla="*/ 0 60000 65536"/>
              <a:gd name="T8" fmla="*/ 0 60000 65536"/>
              <a:gd name="T9" fmla="*/ 0 w 3286"/>
              <a:gd name="T10" fmla="*/ 0 h 1827"/>
              <a:gd name="T11" fmla="*/ 3286 w 3286"/>
              <a:gd name="T12" fmla="*/ 1827 h 18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86" h="1827">
                <a:moveTo>
                  <a:pt x="3286" y="0"/>
                </a:moveTo>
                <a:lnTo>
                  <a:pt x="3286" y="1824"/>
                </a:lnTo>
                <a:lnTo>
                  <a:pt x="0" y="1827"/>
                </a:lnTo>
              </a:path>
            </a:pathLst>
          </a:custGeom>
          <a:noFill/>
          <a:ln w="28575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236" name="AutoShape 50"/>
          <p:cNvSpPr>
            <a:spLocks noChangeArrowheads="1"/>
          </p:cNvSpPr>
          <p:nvPr/>
        </p:nvSpPr>
        <p:spPr bwMode="auto">
          <a:xfrm rot="10835597" flipV="1">
            <a:off x="11644145" y="6101412"/>
            <a:ext cx="51680" cy="87882"/>
          </a:xfrm>
          <a:prstGeom prst="triangle">
            <a:avLst>
              <a:gd name="adj" fmla="val 41667"/>
            </a:avLst>
          </a:prstGeom>
          <a:solidFill>
            <a:srgbClr val="00B050"/>
          </a:solidFill>
          <a:ln w="38100">
            <a:solidFill>
              <a:srgbClr val="00B05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1237" name="CuadroTexto 1236"/>
          <p:cNvSpPr txBox="1"/>
          <p:nvPr/>
        </p:nvSpPr>
        <p:spPr>
          <a:xfrm flipH="1">
            <a:off x="11320482" y="6167720"/>
            <a:ext cx="3465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smtClean="0"/>
              <a:t>Red</a:t>
            </a:r>
            <a:endParaRPr lang="es-ES" sz="800" dirty="0"/>
          </a:p>
        </p:txBody>
      </p:sp>
      <p:grpSp>
        <p:nvGrpSpPr>
          <p:cNvPr id="1238" name="Grupo 1237"/>
          <p:cNvGrpSpPr/>
          <p:nvPr/>
        </p:nvGrpSpPr>
        <p:grpSpPr>
          <a:xfrm>
            <a:off x="11035498" y="5363841"/>
            <a:ext cx="300583" cy="107755"/>
            <a:chOff x="2987557" y="5005787"/>
            <a:chExt cx="300583" cy="107755"/>
          </a:xfrm>
        </p:grpSpPr>
        <p:sp>
          <p:nvSpPr>
            <p:cNvPr id="1239" name="Rectángulo 1238">
              <a:extLst>
                <a:ext uri="{FF2B5EF4-FFF2-40B4-BE49-F238E27FC236}">
                  <a16:creationId xmlns:a16="http://schemas.microsoft.com/office/drawing/2014/main" id="{6A082EBA-C047-43E7-B51E-99FB9C212B75}"/>
                </a:ext>
              </a:extLst>
            </p:cNvPr>
            <p:cNvSpPr/>
            <p:nvPr/>
          </p:nvSpPr>
          <p:spPr>
            <a:xfrm flipH="1">
              <a:off x="2989572" y="5005787"/>
              <a:ext cx="298568" cy="10775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1240" name="Grupo 1239">
              <a:extLst>
                <a:ext uri="{FF2B5EF4-FFF2-40B4-BE49-F238E27FC236}">
                  <a16:creationId xmlns:a16="http://schemas.microsoft.com/office/drawing/2014/main" id="{0FF27053-8FB8-4086-839A-B735F9B1E557}"/>
                </a:ext>
              </a:extLst>
            </p:cNvPr>
            <p:cNvGrpSpPr/>
            <p:nvPr/>
          </p:nvGrpSpPr>
          <p:grpSpPr>
            <a:xfrm rot="10480833">
              <a:off x="2987557" y="5025708"/>
              <a:ext cx="299464" cy="67911"/>
              <a:chOff x="2523900" y="5652819"/>
              <a:chExt cx="819663" cy="323882"/>
            </a:xfrm>
          </p:grpSpPr>
          <p:cxnSp>
            <p:nvCxnSpPr>
              <p:cNvPr id="1241" name="Conector recto de flecha 1240">
                <a:extLst>
                  <a:ext uri="{FF2B5EF4-FFF2-40B4-BE49-F238E27FC236}">
                    <a16:creationId xmlns:a16="http://schemas.microsoft.com/office/drawing/2014/main" id="{39329A46-3F3F-42C0-8C96-A0CB808F0373}"/>
                  </a:ext>
                </a:extLst>
              </p:cNvPr>
              <p:cNvCxnSpPr/>
              <p:nvPr/>
            </p:nvCxnSpPr>
            <p:spPr>
              <a:xfrm>
                <a:off x="2801998" y="5652819"/>
                <a:ext cx="541565" cy="287155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2" name="Conector recto 1241">
                <a:extLst>
                  <a:ext uri="{FF2B5EF4-FFF2-40B4-BE49-F238E27FC236}">
                    <a16:creationId xmlns:a16="http://schemas.microsoft.com/office/drawing/2014/main" id="{85E13356-B1B7-4917-A265-76E1B966F4B5}"/>
                  </a:ext>
                </a:extLst>
              </p:cNvPr>
              <p:cNvCxnSpPr/>
              <p:nvPr/>
            </p:nvCxnSpPr>
            <p:spPr>
              <a:xfrm>
                <a:off x="2777341" y="5652833"/>
                <a:ext cx="277274" cy="32386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3" name="Conector recto 1242">
                <a:extLst>
                  <a:ext uri="{FF2B5EF4-FFF2-40B4-BE49-F238E27FC236}">
                    <a16:creationId xmlns:a16="http://schemas.microsoft.com/office/drawing/2014/main" id="{06752302-F53B-49F3-B371-4A81D1233A8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23900" y="5724018"/>
                <a:ext cx="530711" cy="24323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44" name="Rectángulo 1243"/>
          <p:cNvSpPr/>
          <p:nvPr/>
        </p:nvSpPr>
        <p:spPr>
          <a:xfrm>
            <a:off x="11344612" y="5342445"/>
            <a:ext cx="68498" cy="1563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45" name="Rectángulo 1244"/>
          <p:cNvSpPr/>
          <p:nvPr/>
        </p:nvSpPr>
        <p:spPr>
          <a:xfrm>
            <a:off x="4588714" y="4553593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1246" name="Conector recto 1245"/>
          <p:cNvCxnSpPr/>
          <p:nvPr/>
        </p:nvCxnSpPr>
        <p:spPr>
          <a:xfrm flipH="1">
            <a:off x="6296725" y="5885779"/>
            <a:ext cx="560191" cy="0"/>
          </a:xfrm>
          <a:prstGeom prst="line">
            <a:avLst/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7" name="Freeform 27"/>
          <p:cNvSpPr>
            <a:spLocks/>
          </p:cNvSpPr>
          <p:nvPr/>
        </p:nvSpPr>
        <p:spPr bwMode="auto">
          <a:xfrm flipH="1">
            <a:off x="6151229" y="5694063"/>
            <a:ext cx="153882" cy="205816"/>
          </a:xfrm>
          <a:custGeom>
            <a:avLst/>
            <a:gdLst>
              <a:gd name="T0" fmla="*/ 2147483646 w 343"/>
              <a:gd name="T1" fmla="*/ 2147483646 h 1064"/>
              <a:gd name="T2" fmla="*/ 2147483646 w 343"/>
              <a:gd name="T3" fmla="*/ 0 h 1064"/>
              <a:gd name="T4" fmla="*/ 0 w 343"/>
              <a:gd name="T5" fmla="*/ 2147483646 h 1064"/>
              <a:gd name="T6" fmla="*/ 0 60000 65536"/>
              <a:gd name="T7" fmla="*/ 0 60000 65536"/>
              <a:gd name="T8" fmla="*/ 0 60000 65536"/>
              <a:gd name="T9" fmla="*/ 0 w 343"/>
              <a:gd name="T10" fmla="*/ 0 h 1064"/>
              <a:gd name="T11" fmla="*/ 343 w 343"/>
              <a:gd name="T12" fmla="*/ 1064 h 10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43" h="1064">
                <a:moveTo>
                  <a:pt x="343" y="3"/>
                </a:moveTo>
                <a:lnTo>
                  <a:pt x="1" y="0"/>
                </a:lnTo>
                <a:lnTo>
                  <a:pt x="0" y="1064"/>
                </a:lnTo>
              </a:path>
            </a:pathLst>
          </a:custGeom>
          <a:noFill/>
          <a:ln w="28575">
            <a:solidFill>
              <a:schemeClr val="accent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1248" name="Group 47"/>
          <p:cNvGrpSpPr>
            <a:grpSpLocks/>
          </p:cNvGrpSpPr>
          <p:nvPr/>
        </p:nvGrpSpPr>
        <p:grpSpPr bwMode="auto">
          <a:xfrm>
            <a:off x="6810554" y="4964830"/>
            <a:ext cx="594902" cy="1179758"/>
            <a:chOff x="3456" y="1008"/>
            <a:chExt cx="1248" cy="2867"/>
          </a:xfrm>
        </p:grpSpPr>
        <p:grpSp>
          <p:nvGrpSpPr>
            <p:cNvPr id="1249" name="Group 30"/>
            <p:cNvGrpSpPr>
              <a:grpSpLocks/>
            </p:cNvGrpSpPr>
            <p:nvPr/>
          </p:nvGrpSpPr>
          <p:grpSpPr bwMode="auto">
            <a:xfrm>
              <a:off x="3456" y="1008"/>
              <a:ext cx="1248" cy="2736"/>
              <a:chOff x="3648" y="1728"/>
              <a:chExt cx="480" cy="960"/>
            </a:xfrm>
          </p:grpSpPr>
          <p:sp>
            <p:nvSpPr>
              <p:cNvPr id="1252" name="Oval 31"/>
              <p:cNvSpPr>
                <a:spLocks noChangeArrowheads="1"/>
              </p:cNvSpPr>
              <p:nvPr/>
            </p:nvSpPr>
            <p:spPr bwMode="auto">
              <a:xfrm>
                <a:off x="3648" y="1728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1253" name="Oval 32"/>
              <p:cNvSpPr>
                <a:spLocks noChangeArrowheads="1"/>
              </p:cNvSpPr>
              <p:nvPr/>
            </p:nvSpPr>
            <p:spPr bwMode="auto">
              <a:xfrm>
                <a:off x="3648" y="2400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1254" name="Rectangle 33"/>
              <p:cNvSpPr>
                <a:spLocks noChangeArrowheads="1"/>
              </p:cNvSpPr>
              <p:nvPr/>
            </p:nvSpPr>
            <p:spPr bwMode="auto">
              <a:xfrm>
                <a:off x="3648" y="1872"/>
                <a:ext cx="480" cy="672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250" name="Freeform 42"/>
            <p:cNvSpPr>
              <a:spLocks/>
            </p:cNvSpPr>
            <p:nvPr/>
          </p:nvSpPr>
          <p:spPr bwMode="auto">
            <a:xfrm>
              <a:off x="3456" y="3312"/>
              <a:ext cx="137" cy="563"/>
            </a:xfrm>
            <a:custGeom>
              <a:avLst/>
              <a:gdLst>
                <a:gd name="T0" fmla="*/ 0 w 137"/>
                <a:gd name="T1" fmla="*/ 0 h 563"/>
                <a:gd name="T2" fmla="*/ 0 w 137"/>
                <a:gd name="T3" fmla="*/ 563 h 563"/>
                <a:gd name="T4" fmla="*/ 72 w 137"/>
                <a:gd name="T5" fmla="*/ 561 h 563"/>
                <a:gd name="T6" fmla="*/ 137 w 137"/>
                <a:gd name="T7" fmla="*/ 278 h 56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7"/>
                <a:gd name="T13" fmla="*/ 0 h 563"/>
                <a:gd name="T14" fmla="*/ 137 w 137"/>
                <a:gd name="T15" fmla="*/ 563 h 56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7" h="563">
                  <a:moveTo>
                    <a:pt x="0" y="0"/>
                  </a:moveTo>
                  <a:lnTo>
                    <a:pt x="0" y="563"/>
                  </a:lnTo>
                  <a:lnTo>
                    <a:pt x="72" y="561"/>
                  </a:lnTo>
                  <a:lnTo>
                    <a:pt x="137" y="27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51" name="Freeform 43"/>
            <p:cNvSpPr>
              <a:spLocks/>
            </p:cNvSpPr>
            <p:nvPr/>
          </p:nvSpPr>
          <p:spPr bwMode="auto">
            <a:xfrm>
              <a:off x="4574" y="3360"/>
              <a:ext cx="130" cy="510"/>
            </a:xfrm>
            <a:custGeom>
              <a:avLst/>
              <a:gdLst>
                <a:gd name="T0" fmla="*/ 130 w 130"/>
                <a:gd name="T1" fmla="*/ 0 h 510"/>
                <a:gd name="T2" fmla="*/ 130 w 130"/>
                <a:gd name="T3" fmla="*/ 509 h 510"/>
                <a:gd name="T4" fmla="*/ 46 w 130"/>
                <a:gd name="T5" fmla="*/ 510 h 510"/>
                <a:gd name="T6" fmla="*/ 0 w 130"/>
                <a:gd name="T7" fmla="*/ 228 h 5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0"/>
                <a:gd name="T13" fmla="*/ 0 h 510"/>
                <a:gd name="T14" fmla="*/ 130 w 130"/>
                <a:gd name="T15" fmla="*/ 510 h 5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0" h="510">
                  <a:moveTo>
                    <a:pt x="130" y="0"/>
                  </a:moveTo>
                  <a:lnTo>
                    <a:pt x="130" y="509"/>
                  </a:lnTo>
                  <a:lnTo>
                    <a:pt x="46" y="510"/>
                  </a:lnTo>
                  <a:lnTo>
                    <a:pt x="0" y="22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1255" name="Conector recto 1254"/>
          <p:cNvCxnSpPr/>
          <p:nvPr/>
        </p:nvCxnSpPr>
        <p:spPr>
          <a:xfrm>
            <a:off x="7134345" y="4888701"/>
            <a:ext cx="0" cy="2128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6" name="Rectangle 235"/>
          <p:cNvSpPr>
            <a:spLocks noChangeArrowheads="1"/>
          </p:cNvSpPr>
          <p:nvPr/>
        </p:nvSpPr>
        <p:spPr bwMode="auto">
          <a:xfrm>
            <a:off x="7048515" y="4995502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1257" name="Rectangle 235"/>
          <p:cNvSpPr>
            <a:spLocks noChangeArrowheads="1"/>
          </p:cNvSpPr>
          <p:nvPr/>
        </p:nvSpPr>
        <p:spPr bwMode="auto">
          <a:xfrm>
            <a:off x="7032524" y="5957759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1259" name="CuadroTexto 1258"/>
          <p:cNvSpPr txBox="1"/>
          <p:nvPr/>
        </p:nvSpPr>
        <p:spPr>
          <a:xfrm>
            <a:off x="6863768" y="5117208"/>
            <a:ext cx="5485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err="1"/>
              <a:t>Estratif</a:t>
            </a:r>
            <a:r>
              <a:rPr lang="es-ES" sz="900" dirty="0"/>
              <a:t>.</a:t>
            </a:r>
          </a:p>
        </p:txBody>
      </p:sp>
      <p:cxnSp>
        <p:nvCxnSpPr>
          <p:cNvPr id="1260" name="Conector recto 1259"/>
          <p:cNvCxnSpPr>
            <a:stCxn id="1295" idx="3"/>
          </p:cNvCxnSpPr>
          <p:nvPr/>
        </p:nvCxnSpPr>
        <p:spPr>
          <a:xfrm flipH="1">
            <a:off x="4595953" y="5988681"/>
            <a:ext cx="1219266" cy="9111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1" name="Conector recto 1260"/>
          <p:cNvCxnSpPr>
            <a:stCxn id="1285" idx="6"/>
          </p:cNvCxnSpPr>
          <p:nvPr/>
        </p:nvCxnSpPr>
        <p:spPr>
          <a:xfrm flipH="1">
            <a:off x="4656421" y="6178558"/>
            <a:ext cx="1374134" cy="20917"/>
          </a:xfrm>
          <a:prstGeom prst="line">
            <a:avLst/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2" name="Conector recto 1261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7132022" y="4900180"/>
            <a:ext cx="70826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67" name="Group 2"/>
          <p:cNvGrpSpPr>
            <a:grpSpLocks/>
          </p:cNvGrpSpPr>
          <p:nvPr/>
        </p:nvGrpSpPr>
        <p:grpSpPr bwMode="auto">
          <a:xfrm>
            <a:off x="5994833" y="5414409"/>
            <a:ext cx="168973" cy="299753"/>
            <a:chOff x="2926" y="2496"/>
            <a:chExt cx="290" cy="576"/>
          </a:xfrm>
        </p:grpSpPr>
        <p:sp>
          <p:nvSpPr>
            <p:cNvPr id="1268" name="Rectangle 3"/>
            <p:cNvSpPr>
              <a:spLocks noChangeArrowheads="1"/>
            </p:cNvSpPr>
            <p:nvPr/>
          </p:nvSpPr>
          <p:spPr bwMode="auto">
            <a:xfrm>
              <a:off x="2976" y="2496"/>
              <a:ext cx="48" cy="57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1269" name="Rectangle 4"/>
            <p:cNvSpPr>
              <a:spLocks noChangeArrowheads="1"/>
            </p:cNvSpPr>
            <p:nvPr/>
          </p:nvSpPr>
          <p:spPr bwMode="auto">
            <a:xfrm>
              <a:off x="3120" y="2496"/>
              <a:ext cx="48" cy="57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1270" name="Freeform 5"/>
            <p:cNvSpPr>
              <a:spLocks/>
            </p:cNvSpPr>
            <p:nvPr/>
          </p:nvSpPr>
          <p:spPr bwMode="auto">
            <a:xfrm>
              <a:off x="3024" y="2526"/>
              <a:ext cx="96" cy="258"/>
            </a:xfrm>
            <a:custGeom>
              <a:avLst/>
              <a:gdLst>
                <a:gd name="T0" fmla="*/ 0 w 96"/>
                <a:gd name="T1" fmla="*/ 0 h 258"/>
                <a:gd name="T2" fmla="*/ 88 w 96"/>
                <a:gd name="T3" fmla="*/ 258 h 258"/>
                <a:gd name="T4" fmla="*/ 96 w 96"/>
                <a:gd name="T5" fmla="*/ 258 h 258"/>
                <a:gd name="T6" fmla="*/ 0 60000 65536"/>
                <a:gd name="T7" fmla="*/ 0 60000 65536"/>
                <a:gd name="T8" fmla="*/ 0 60000 65536"/>
                <a:gd name="T9" fmla="*/ 0 w 96"/>
                <a:gd name="T10" fmla="*/ 0 h 258"/>
                <a:gd name="T11" fmla="*/ 96 w 96"/>
                <a:gd name="T12" fmla="*/ 258 h 25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6" h="258">
                  <a:moveTo>
                    <a:pt x="0" y="0"/>
                  </a:moveTo>
                  <a:lnTo>
                    <a:pt x="88" y="258"/>
                  </a:lnTo>
                  <a:lnTo>
                    <a:pt x="96" y="258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71" name="Freeform 6"/>
            <p:cNvSpPr>
              <a:spLocks/>
            </p:cNvSpPr>
            <p:nvPr/>
          </p:nvSpPr>
          <p:spPr bwMode="auto">
            <a:xfrm>
              <a:off x="3030" y="2782"/>
              <a:ext cx="82" cy="256"/>
            </a:xfrm>
            <a:custGeom>
              <a:avLst/>
              <a:gdLst>
                <a:gd name="T0" fmla="*/ 82 w 82"/>
                <a:gd name="T1" fmla="*/ 0 h 256"/>
                <a:gd name="T2" fmla="*/ 0 w 82"/>
                <a:gd name="T3" fmla="*/ 256 h 256"/>
                <a:gd name="T4" fmla="*/ 0 60000 65536"/>
                <a:gd name="T5" fmla="*/ 0 60000 65536"/>
                <a:gd name="T6" fmla="*/ 0 w 82"/>
                <a:gd name="T7" fmla="*/ 0 h 256"/>
                <a:gd name="T8" fmla="*/ 82 w 82"/>
                <a:gd name="T9" fmla="*/ 256 h 25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2" h="256">
                  <a:moveTo>
                    <a:pt x="82" y="0"/>
                  </a:moveTo>
                  <a:lnTo>
                    <a:pt x="0" y="256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72" name="Freeform 7"/>
            <p:cNvSpPr>
              <a:spLocks/>
            </p:cNvSpPr>
            <p:nvPr/>
          </p:nvSpPr>
          <p:spPr bwMode="auto">
            <a:xfrm>
              <a:off x="3032" y="2530"/>
              <a:ext cx="86" cy="256"/>
            </a:xfrm>
            <a:custGeom>
              <a:avLst/>
              <a:gdLst>
                <a:gd name="T0" fmla="*/ 86 w 86"/>
                <a:gd name="T1" fmla="*/ 0 h 256"/>
                <a:gd name="T2" fmla="*/ 0 w 86"/>
                <a:gd name="T3" fmla="*/ 256 h 256"/>
                <a:gd name="T4" fmla="*/ 4 w 86"/>
                <a:gd name="T5" fmla="*/ 252 h 256"/>
                <a:gd name="T6" fmla="*/ 0 60000 65536"/>
                <a:gd name="T7" fmla="*/ 0 60000 65536"/>
                <a:gd name="T8" fmla="*/ 0 60000 65536"/>
                <a:gd name="T9" fmla="*/ 0 w 86"/>
                <a:gd name="T10" fmla="*/ 0 h 256"/>
                <a:gd name="T11" fmla="*/ 86 w 86"/>
                <a:gd name="T12" fmla="*/ 256 h 2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256">
                  <a:moveTo>
                    <a:pt x="86" y="0"/>
                  </a:moveTo>
                  <a:lnTo>
                    <a:pt x="0" y="256"/>
                  </a:lnTo>
                  <a:lnTo>
                    <a:pt x="4" y="252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73" name="Freeform 8"/>
            <p:cNvSpPr>
              <a:spLocks/>
            </p:cNvSpPr>
            <p:nvPr/>
          </p:nvSpPr>
          <p:spPr bwMode="auto">
            <a:xfrm>
              <a:off x="3032" y="2786"/>
              <a:ext cx="86" cy="250"/>
            </a:xfrm>
            <a:custGeom>
              <a:avLst/>
              <a:gdLst>
                <a:gd name="T0" fmla="*/ 0 w 86"/>
                <a:gd name="T1" fmla="*/ 0 h 250"/>
                <a:gd name="T2" fmla="*/ 86 w 86"/>
                <a:gd name="T3" fmla="*/ 250 h 250"/>
                <a:gd name="T4" fmla="*/ 0 60000 65536"/>
                <a:gd name="T5" fmla="*/ 0 60000 65536"/>
                <a:gd name="T6" fmla="*/ 0 w 86"/>
                <a:gd name="T7" fmla="*/ 0 h 250"/>
                <a:gd name="T8" fmla="*/ 86 w 86"/>
                <a:gd name="T9" fmla="*/ 250 h 25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6" h="250">
                  <a:moveTo>
                    <a:pt x="0" y="0"/>
                  </a:moveTo>
                  <a:lnTo>
                    <a:pt x="86" y="25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74" name="Line 9"/>
            <p:cNvSpPr>
              <a:spLocks noChangeShapeType="1"/>
            </p:cNvSpPr>
            <p:nvPr/>
          </p:nvSpPr>
          <p:spPr bwMode="auto">
            <a:xfrm>
              <a:off x="3168" y="2544"/>
              <a:ext cx="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75" name="Freeform 10"/>
            <p:cNvSpPr>
              <a:spLocks/>
            </p:cNvSpPr>
            <p:nvPr/>
          </p:nvSpPr>
          <p:spPr bwMode="auto">
            <a:xfrm>
              <a:off x="3108" y="2546"/>
              <a:ext cx="108" cy="1"/>
            </a:xfrm>
            <a:custGeom>
              <a:avLst/>
              <a:gdLst>
                <a:gd name="T0" fmla="*/ 0 w 108"/>
                <a:gd name="T1" fmla="*/ 0 h 1"/>
                <a:gd name="T2" fmla="*/ 108 w 108"/>
                <a:gd name="T3" fmla="*/ 0 h 1"/>
                <a:gd name="T4" fmla="*/ 0 60000 65536"/>
                <a:gd name="T5" fmla="*/ 0 60000 65536"/>
                <a:gd name="T6" fmla="*/ 0 w 108"/>
                <a:gd name="T7" fmla="*/ 0 h 1"/>
                <a:gd name="T8" fmla="*/ 108 w 108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8" h="1">
                  <a:moveTo>
                    <a:pt x="0" y="0"/>
                  </a:moveTo>
                  <a:lnTo>
                    <a:pt x="108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76" name="Freeform 11"/>
            <p:cNvSpPr>
              <a:spLocks/>
            </p:cNvSpPr>
            <p:nvPr/>
          </p:nvSpPr>
          <p:spPr bwMode="auto">
            <a:xfrm>
              <a:off x="3110" y="3024"/>
              <a:ext cx="104" cy="1"/>
            </a:xfrm>
            <a:custGeom>
              <a:avLst/>
              <a:gdLst>
                <a:gd name="T0" fmla="*/ 0 w 104"/>
                <a:gd name="T1" fmla="*/ 0 h 1"/>
                <a:gd name="T2" fmla="*/ 104 w 104"/>
                <a:gd name="T3" fmla="*/ 0 h 1"/>
                <a:gd name="T4" fmla="*/ 0 60000 65536"/>
                <a:gd name="T5" fmla="*/ 0 60000 65536"/>
                <a:gd name="T6" fmla="*/ 0 w 104"/>
                <a:gd name="T7" fmla="*/ 0 h 1"/>
                <a:gd name="T8" fmla="*/ 104 w 104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4" h="1">
                  <a:moveTo>
                    <a:pt x="0" y="0"/>
                  </a:moveTo>
                  <a:lnTo>
                    <a:pt x="104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77" name="Freeform 12"/>
            <p:cNvSpPr>
              <a:spLocks/>
            </p:cNvSpPr>
            <p:nvPr/>
          </p:nvSpPr>
          <p:spPr bwMode="auto">
            <a:xfrm>
              <a:off x="2926" y="2542"/>
              <a:ext cx="108" cy="2"/>
            </a:xfrm>
            <a:custGeom>
              <a:avLst/>
              <a:gdLst>
                <a:gd name="T0" fmla="*/ 0 w 108"/>
                <a:gd name="T1" fmla="*/ 2 h 2"/>
                <a:gd name="T2" fmla="*/ 108 w 108"/>
                <a:gd name="T3" fmla="*/ 0 h 2"/>
                <a:gd name="T4" fmla="*/ 0 60000 65536"/>
                <a:gd name="T5" fmla="*/ 0 60000 65536"/>
                <a:gd name="T6" fmla="*/ 0 w 108"/>
                <a:gd name="T7" fmla="*/ 0 h 2"/>
                <a:gd name="T8" fmla="*/ 108 w 108"/>
                <a:gd name="T9" fmla="*/ 2 h 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8" h="2">
                  <a:moveTo>
                    <a:pt x="0" y="2"/>
                  </a:moveTo>
                  <a:lnTo>
                    <a:pt x="108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78" name="Freeform 13"/>
            <p:cNvSpPr>
              <a:spLocks/>
            </p:cNvSpPr>
            <p:nvPr/>
          </p:nvSpPr>
          <p:spPr bwMode="auto">
            <a:xfrm>
              <a:off x="2926" y="3024"/>
              <a:ext cx="112" cy="2"/>
            </a:xfrm>
            <a:custGeom>
              <a:avLst/>
              <a:gdLst>
                <a:gd name="T0" fmla="*/ 0 w 112"/>
                <a:gd name="T1" fmla="*/ 2 h 2"/>
                <a:gd name="T2" fmla="*/ 112 w 112"/>
                <a:gd name="T3" fmla="*/ 0 h 2"/>
                <a:gd name="T4" fmla="*/ 0 60000 65536"/>
                <a:gd name="T5" fmla="*/ 0 60000 65536"/>
                <a:gd name="T6" fmla="*/ 0 w 112"/>
                <a:gd name="T7" fmla="*/ 0 h 2"/>
                <a:gd name="T8" fmla="*/ 112 w 112"/>
                <a:gd name="T9" fmla="*/ 2 h 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12" h="2">
                  <a:moveTo>
                    <a:pt x="0" y="2"/>
                  </a:moveTo>
                  <a:lnTo>
                    <a:pt x="112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279" name="Freeform 25"/>
          <p:cNvSpPr>
            <a:spLocks/>
          </p:cNvSpPr>
          <p:nvPr/>
        </p:nvSpPr>
        <p:spPr bwMode="auto">
          <a:xfrm>
            <a:off x="5808860" y="5608321"/>
            <a:ext cx="582" cy="393426"/>
          </a:xfrm>
          <a:custGeom>
            <a:avLst/>
            <a:gdLst>
              <a:gd name="T0" fmla="*/ 0 w 1"/>
              <a:gd name="T1" fmla="*/ 0 h 756"/>
              <a:gd name="T2" fmla="*/ 0 w 1"/>
              <a:gd name="T3" fmla="*/ 2147483646 h 756"/>
              <a:gd name="T4" fmla="*/ 0 60000 65536"/>
              <a:gd name="T5" fmla="*/ 0 60000 65536"/>
              <a:gd name="T6" fmla="*/ 0 w 1"/>
              <a:gd name="T7" fmla="*/ 0 h 756"/>
              <a:gd name="T8" fmla="*/ 1 w 1"/>
              <a:gd name="T9" fmla="*/ 756 h 75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756">
                <a:moveTo>
                  <a:pt x="0" y="0"/>
                </a:moveTo>
                <a:lnTo>
                  <a:pt x="0" y="756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280" name="Freeform 26"/>
          <p:cNvSpPr>
            <a:spLocks/>
          </p:cNvSpPr>
          <p:nvPr/>
        </p:nvSpPr>
        <p:spPr bwMode="auto">
          <a:xfrm>
            <a:off x="5804512" y="5430902"/>
            <a:ext cx="216390" cy="181101"/>
          </a:xfrm>
          <a:custGeom>
            <a:avLst/>
            <a:gdLst>
              <a:gd name="T0" fmla="*/ 0 w 630"/>
              <a:gd name="T1" fmla="*/ 2147483646 h 348"/>
              <a:gd name="T2" fmla="*/ 0 w 630"/>
              <a:gd name="T3" fmla="*/ 0 h 348"/>
              <a:gd name="T4" fmla="*/ 2147483646 w 630"/>
              <a:gd name="T5" fmla="*/ 0 h 348"/>
              <a:gd name="T6" fmla="*/ 0 60000 65536"/>
              <a:gd name="T7" fmla="*/ 0 60000 65536"/>
              <a:gd name="T8" fmla="*/ 0 60000 65536"/>
              <a:gd name="T9" fmla="*/ 0 w 630"/>
              <a:gd name="T10" fmla="*/ 0 h 348"/>
              <a:gd name="T11" fmla="*/ 630 w 630"/>
              <a:gd name="T12" fmla="*/ 348 h 3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30" h="348">
                <a:moveTo>
                  <a:pt x="0" y="348"/>
                </a:moveTo>
                <a:lnTo>
                  <a:pt x="0" y="0"/>
                </a:lnTo>
                <a:lnTo>
                  <a:pt x="630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281" name="Freeform 27"/>
          <p:cNvSpPr>
            <a:spLocks/>
          </p:cNvSpPr>
          <p:nvPr/>
        </p:nvSpPr>
        <p:spPr bwMode="auto">
          <a:xfrm>
            <a:off x="5968240" y="5679135"/>
            <a:ext cx="57792" cy="553711"/>
          </a:xfrm>
          <a:custGeom>
            <a:avLst/>
            <a:gdLst>
              <a:gd name="T0" fmla="*/ 2147483646 w 343"/>
              <a:gd name="T1" fmla="*/ 2147483646 h 1064"/>
              <a:gd name="T2" fmla="*/ 2147483646 w 343"/>
              <a:gd name="T3" fmla="*/ 0 h 1064"/>
              <a:gd name="T4" fmla="*/ 0 w 343"/>
              <a:gd name="T5" fmla="*/ 2147483646 h 1064"/>
              <a:gd name="T6" fmla="*/ 0 60000 65536"/>
              <a:gd name="T7" fmla="*/ 0 60000 65536"/>
              <a:gd name="T8" fmla="*/ 0 60000 65536"/>
              <a:gd name="T9" fmla="*/ 0 w 343"/>
              <a:gd name="T10" fmla="*/ 0 h 1064"/>
              <a:gd name="T11" fmla="*/ 343 w 343"/>
              <a:gd name="T12" fmla="*/ 1064 h 10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43" h="1064">
                <a:moveTo>
                  <a:pt x="343" y="3"/>
                </a:moveTo>
                <a:lnTo>
                  <a:pt x="1" y="0"/>
                </a:lnTo>
                <a:lnTo>
                  <a:pt x="0" y="1064"/>
                </a:lnTo>
              </a:path>
            </a:pathLst>
          </a:custGeom>
          <a:noFill/>
          <a:ln w="28575">
            <a:solidFill>
              <a:schemeClr val="accent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1287" name="16 Grupo"/>
          <p:cNvGrpSpPr>
            <a:grpSpLocks/>
          </p:cNvGrpSpPr>
          <p:nvPr/>
        </p:nvGrpSpPr>
        <p:grpSpPr bwMode="auto">
          <a:xfrm rot="16200000">
            <a:off x="6551675" y="5819993"/>
            <a:ext cx="141550" cy="159068"/>
            <a:chOff x="1835696" y="1268760"/>
            <a:chExt cx="540000" cy="540000"/>
          </a:xfrm>
        </p:grpSpPr>
        <p:sp>
          <p:nvSpPr>
            <p:cNvPr id="1288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1289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grpSp>
        <p:nvGrpSpPr>
          <p:cNvPr id="1290" name="Group 232"/>
          <p:cNvGrpSpPr>
            <a:grpSpLocks/>
          </p:cNvGrpSpPr>
          <p:nvPr/>
        </p:nvGrpSpPr>
        <p:grpSpPr bwMode="auto">
          <a:xfrm>
            <a:off x="5914856" y="5943157"/>
            <a:ext cx="106045" cy="94193"/>
            <a:chOff x="4896" y="864"/>
            <a:chExt cx="240" cy="288"/>
          </a:xfrm>
        </p:grpSpPr>
        <p:sp>
          <p:nvSpPr>
            <p:cNvPr id="1291" name="Rectangle 228"/>
            <p:cNvSpPr>
              <a:spLocks noChangeArrowheads="1"/>
            </p:cNvSpPr>
            <p:nvPr/>
          </p:nvSpPr>
          <p:spPr bwMode="auto">
            <a:xfrm>
              <a:off x="4896" y="864"/>
              <a:ext cx="240" cy="288"/>
            </a:xfrm>
            <a:prstGeom prst="rect">
              <a:avLst/>
            </a:prstGeom>
            <a:solidFill>
              <a:srgbClr val="FF33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1292" name="AutoShape 229"/>
            <p:cNvSpPr>
              <a:spLocks noChangeArrowheads="1"/>
            </p:cNvSpPr>
            <p:nvPr/>
          </p:nvSpPr>
          <p:spPr bwMode="auto">
            <a:xfrm flipH="1">
              <a:off x="4896" y="864"/>
              <a:ext cx="240" cy="288"/>
            </a:xfrm>
            <a:prstGeom prst="rtTriangl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grpSp>
        <p:nvGrpSpPr>
          <p:cNvPr id="1297" name="16 Grupo"/>
          <p:cNvGrpSpPr>
            <a:grpSpLocks/>
          </p:cNvGrpSpPr>
          <p:nvPr/>
        </p:nvGrpSpPr>
        <p:grpSpPr bwMode="auto">
          <a:xfrm rot="262428">
            <a:off x="5728335" y="5486411"/>
            <a:ext cx="141550" cy="159068"/>
            <a:chOff x="1835696" y="1268760"/>
            <a:chExt cx="540000" cy="540000"/>
          </a:xfrm>
        </p:grpSpPr>
        <p:sp>
          <p:nvSpPr>
            <p:cNvPr id="1298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1299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cxnSp>
        <p:nvCxnSpPr>
          <p:cNvPr id="1310" name="Conector recto 102"/>
          <p:cNvCxnSpPr>
            <a:stCxn id="1322" idx="1"/>
            <a:endCxn id="1298" idx="2"/>
          </p:cNvCxnSpPr>
          <p:nvPr/>
        </p:nvCxnSpPr>
        <p:spPr>
          <a:xfrm rot="10800000" flipV="1">
            <a:off x="5728542" y="4977059"/>
            <a:ext cx="840031" cy="583488"/>
          </a:xfrm>
          <a:prstGeom prst="bentConnector3">
            <a:avLst>
              <a:gd name="adj1" fmla="val 108470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2" name="Conector recto 1311"/>
          <p:cNvCxnSpPr/>
          <p:nvPr/>
        </p:nvCxnSpPr>
        <p:spPr>
          <a:xfrm>
            <a:off x="5547692" y="4702057"/>
            <a:ext cx="0" cy="1427594"/>
          </a:xfrm>
          <a:prstGeom prst="line">
            <a:avLst/>
          </a:prstGeom>
          <a:ln w="28575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3" name="Conector recto 1312"/>
          <p:cNvCxnSpPr/>
          <p:nvPr/>
        </p:nvCxnSpPr>
        <p:spPr>
          <a:xfrm>
            <a:off x="5324326" y="4569578"/>
            <a:ext cx="8786" cy="137357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14" name="16 Grupo"/>
          <p:cNvGrpSpPr>
            <a:grpSpLocks/>
          </p:cNvGrpSpPr>
          <p:nvPr/>
        </p:nvGrpSpPr>
        <p:grpSpPr bwMode="auto">
          <a:xfrm rot="262428">
            <a:off x="5250557" y="4838243"/>
            <a:ext cx="141550" cy="159068"/>
            <a:chOff x="1835696" y="1268760"/>
            <a:chExt cx="540000" cy="540000"/>
          </a:xfrm>
        </p:grpSpPr>
        <p:sp>
          <p:nvSpPr>
            <p:cNvPr id="1315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1316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sp>
        <p:nvSpPr>
          <p:cNvPr id="1317" name="CuadroTexto 1316"/>
          <p:cNvSpPr txBox="1"/>
          <p:nvPr/>
        </p:nvSpPr>
        <p:spPr>
          <a:xfrm>
            <a:off x="4586992" y="4636676"/>
            <a:ext cx="72006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Calefacción</a:t>
            </a:r>
            <a:endParaRPr lang="es-ES" sz="900" dirty="0"/>
          </a:p>
        </p:txBody>
      </p:sp>
      <p:sp>
        <p:nvSpPr>
          <p:cNvPr id="1318" name="CuadroTexto 1317"/>
          <p:cNvSpPr txBox="1"/>
          <p:nvPr/>
        </p:nvSpPr>
        <p:spPr>
          <a:xfrm>
            <a:off x="5648712" y="5237739"/>
            <a:ext cx="40588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BINT</a:t>
            </a:r>
            <a:endParaRPr lang="es-ES" sz="900" dirty="0"/>
          </a:p>
        </p:txBody>
      </p:sp>
      <p:cxnSp>
        <p:nvCxnSpPr>
          <p:cNvPr id="1319" name="Conector recto 1318"/>
          <p:cNvCxnSpPr/>
          <p:nvPr/>
        </p:nvCxnSpPr>
        <p:spPr>
          <a:xfrm flipH="1">
            <a:off x="6619151" y="5154397"/>
            <a:ext cx="206195" cy="603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0" name="Freeform 29"/>
          <p:cNvSpPr>
            <a:spLocks/>
          </p:cNvSpPr>
          <p:nvPr/>
        </p:nvSpPr>
        <p:spPr bwMode="auto">
          <a:xfrm>
            <a:off x="6156814" y="5160428"/>
            <a:ext cx="482571" cy="275496"/>
          </a:xfrm>
          <a:custGeom>
            <a:avLst/>
            <a:gdLst>
              <a:gd name="T0" fmla="*/ 0 w 2128"/>
              <a:gd name="T1" fmla="*/ 2147483646 h 1352"/>
              <a:gd name="T2" fmla="*/ 2147483646 w 2128"/>
              <a:gd name="T3" fmla="*/ 2147483646 h 1352"/>
              <a:gd name="T4" fmla="*/ 2147483646 w 2128"/>
              <a:gd name="T5" fmla="*/ 0 h 1352"/>
              <a:gd name="T6" fmla="*/ 0 60000 65536"/>
              <a:gd name="T7" fmla="*/ 0 60000 65536"/>
              <a:gd name="T8" fmla="*/ 0 60000 65536"/>
              <a:gd name="T9" fmla="*/ 0 w 2128"/>
              <a:gd name="T10" fmla="*/ 0 h 1352"/>
              <a:gd name="T11" fmla="*/ 2128 w 2128"/>
              <a:gd name="T12" fmla="*/ 1352 h 13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8" h="1352">
                <a:moveTo>
                  <a:pt x="0" y="1352"/>
                </a:moveTo>
                <a:lnTo>
                  <a:pt x="2128" y="1344"/>
                </a:lnTo>
                <a:lnTo>
                  <a:pt x="2128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321" name="Freeform 86"/>
          <p:cNvSpPr>
            <a:spLocks/>
          </p:cNvSpPr>
          <p:nvPr/>
        </p:nvSpPr>
        <p:spPr bwMode="auto">
          <a:xfrm rot="18217717">
            <a:off x="6588501" y="5058040"/>
            <a:ext cx="113969" cy="83426"/>
          </a:xfrm>
          <a:custGeom>
            <a:avLst/>
            <a:gdLst>
              <a:gd name="T0" fmla="*/ 0 w 139"/>
              <a:gd name="T1" fmla="*/ 1 h 1"/>
              <a:gd name="T2" fmla="*/ 139 w 139"/>
              <a:gd name="T3" fmla="*/ 0 h 1"/>
              <a:gd name="T4" fmla="*/ 0 60000 65536"/>
              <a:gd name="T5" fmla="*/ 0 60000 65536"/>
              <a:gd name="T6" fmla="*/ 0 w 139"/>
              <a:gd name="T7" fmla="*/ 0 h 1"/>
              <a:gd name="T8" fmla="*/ 139 w 139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9" h="1">
                <a:moveTo>
                  <a:pt x="0" y="1"/>
                </a:moveTo>
                <a:lnTo>
                  <a:pt x="139" y="0"/>
                </a:lnTo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pPr eaLnBrk="1" hangingPunct="1">
              <a:defRPr/>
            </a:pPr>
            <a:endParaRPr lang="es-ES"/>
          </a:p>
        </p:txBody>
      </p:sp>
      <p:sp>
        <p:nvSpPr>
          <p:cNvPr id="1322" name="Rectangle 235"/>
          <p:cNvSpPr>
            <a:spLocks noChangeArrowheads="1"/>
          </p:cNvSpPr>
          <p:nvPr/>
        </p:nvSpPr>
        <p:spPr bwMode="auto">
          <a:xfrm>
            <a:off x="6568572" y="4919392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cxnSp>
        <p:nvCxnSpPr>
          <p:cNvPr id="1323" name="Conector recto 1322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5516619" y="4676618"/>
            <a:ext cx="2367782" cy="0"/>
          </a:xfrm>
          <a:prstGeom prst="line">
            <a:avLst/>
          </a:prstGeom>
          <a:ln w="28575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4" name="Conector recto 1323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 flipV="1">
            <a:off x="5336793" y="4588861"/>
            <a:ext cx="2554308" cy="891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6" name="Freeform 28"/>
          <p:cNvSpPr>
            <a:spLocks/>
          </p:cNvSpPr>
          <p:nvPr/>
        </p:nvSpPr>
        <p:spPr bwMode="auto">
          <a:xfrm flipV="1">
            <a:off x="7407178" y="5843446"/>
            <a:ext cx="328332" cy="423620"/>
          </a:xfrm>
          <a:custGeom>
            <a:avLst/>
            <a:gdLst>
              <a:gd name="T0" fmla="*/ 2147483646 w 3286"/>
              <a:gd name="T1" fmla="*/ 0 h 1827"/>
              <a:gd name="T2" fmla="*/ 2147483646 w 3286"/>
              <a:gd name="T3" fmla="*/ 2147483646 h 1827"/>
              <a:gd name="T4" fmla="*/ 0 w 3286"/>
              <a:gd name="T5" fmla="*/ 2147483646 h 1827"/>
              <a:gd name="T6" fmla="*/ 0 60000 65536"/>
              <a:gd name="T7" fmla="*/ 0 60000 65536"/>
              <a:gd name="T8" fmla="*/ 0 60000 65536"/>
              <a:gd name="T9" fmla="*/ 0 w 3286"/>
              <a:gd name="T10" fmla="*/ 0 h 1827"/>
              <a:gd name="T11" fmla="*/ 3286 w 3286"/>
              <a:gd name="T12" fmla="*/ 1827 h 18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86" h="1827">
                <a:moveTo>
                  <a:pt x="3286" y="0"/>
                </a:moveTo>
                <a:lnTo>
                  <a:pt x="3286" y="1824"/>
                </a:lnTo>
                <a:lnTo>
                  <a:pt x="0" y="1827"/>
                </a:lnTo>
              </a:path>
            </a:pathLst>
          </a:custGeom>
          <a:noFill/>
          <a:ln w="28575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327" name="AutoShape 50"/>
          <p:cNvSpPr>
            <a:spLocks noChangeArrowheads="1"/>
          </p:cNvSpPr>
          <p:nvPr/>
        </p:nvSpPr>
        <p:spPr bwMode="auto">
          <a:xfrm rot="10835597" flipV="1">
            <a:off x="7709996" y="6033973"/>
            <a:ext cx="51680" cy="87882"/>
          </a:xfrm>
          <a:prstGeom prst="triangle">
            <a:avLst>
              <a:gd name="adj" fmla="val 41667"/>
            </a:avLst>
          </a:prstGeom>
          <a:solidFill>
            <a:srgbClr val="00B050"/>
          </a:solidFill>
          <a:ln w="38100">
            <a:solidFill>
              <a:srgbClr val="00B05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1328" name="CuadroTexto 1327"/>
          <p:cNvSpPr txBox="1"/>
          <p:nvPr/>
        </p:nvSpPr>
        <p:spPr>
          <a:xfrm flipH="1">
            <a:off x="7386333" y="6100281"/>
            <a:ext cx="3465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smtClean="0"/>
              <a:t>Red</a:t>
            </a:r>
            <a:endParaRPr lang="es-ES" sz="800" dirty="0"/>
          </a:p>
        </p:txBody>
      </p:sp>
      <p:grpSp>
        <p:nvGrpSpPr>
          <p:cNvPr id="1329" name="Grupo 1328"/>
          <p:cNvGrpSpPr/>
          <p:nvPr/>
        </p:nvGrpSpPr>
        <p:grpSpPr>
          <a:xfrm>
            <a:off x="7111307" y="5291952"/>
            <a:ext cx="300583" cy="107755"/>
            <a:chOff x="2987557" y="5005787"/>
            <a:chExt cx="300583" cy="107755"/>
          </a:xfrm>
        </p:grpSpPr>
        <p:sp>
          <p:nvSpPr>
            <p:cNvPr id="1330" name="Rectángulo 1329">
              <a:extLst>
                <a:ext uri="{FF2B5EF4-FFF2-40B4-BE49-F238E27FC236}">
                  <a16:creationId xmlns:a16="http://schemas.microsoft.com/office/drawing/2014/main" id="{6A082EBA-C047-43E7-B51E-99FB9C212B75}"/>
                </a:ext>
              </a:extLst>
            </p:cNvPr>
            <p:cNvSpPr/>
            <p:nvPr/>
          </p:nvSpPr>
          <p:spPr>
            <a:xfrm flipH="1">
              <a:off x="2989572" y="5005787"/>
              <a:ext cx="298568" cy="10775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1331" name="Grupo 1330">
              <a:extLst>
                <a:ext uri="{FF2B5EF4-FFF2-40B4-BE49-F238E27FC236}">
                  <a16:creationId xmlns:a16="http://schemas.microsoft.com/office/drawing/2014/main" id="{0FF27053-8FB8-4086-839A-B735F9B1E557}"/>
                </a:ext>
              </a:extLst>
            </p:cNvPr>
            <p:cNvGrpSpPr/>
            <p:nvPr/>
          </p:nvGrpSpPr>
          <p:grpSpPr>
            <a:xfrm rot="10480833">
              <a:off x="2987557" y="5025708"/>
              <a:ext cx="299464" cy="67911"/>
              <a:chOff x="2523900" y="5652819"/>
              <a:chExt cx="819663" cy="323882"/>
            </a:xfrm>
          </p:grpSpPr>
          <p:cxnSp>
            <p:nvCxnSpPr>
              <p:cNvPr id="1332" name="Conector recto de flecha 1331">
                <a:extLst>
                  <a:ext uri="{FF2B5EF4-FFF2-40B4-BE49-F238E27FC236}">
                    <a16:creationId xmlns:a16="http://schemas.microsoft.com/office/drawing/2014/main" id="{39329A46-3F3F-42C0-8C96-A0CB808F0373}"/>
                  </a:ext>
                </a:extLst>
              </p:cNvPr>
              <p:cNvCxnSpPr/>
              <p:nvPr/>
            </p:nvCxnSpPr>
            <p:spPr>
              <a:xfrm>
                <a:off x="2801998" y="5652819"/>
                <a:ext cx="541565" cy="287155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3" name="Conector recto 1332">
                <a:extLst>
                  <a:ext uri="{FF2B5EF4-FFF2-40B4-BE49-F238E27FC236}">
                    <a16:creationId xmlns:a16="http://schemas.microsoft.com/office/drawing/2014/main" id="{85E13356-B1B7-4917-A265-76E1B966F4B5}"/>
                  </a:ext>
                </a:extLst>
              </p:cNvPr>
              <p:cNvCxnSpPr/>
              <p:nvPr/>
            </p:nvCxnSpPr>
            <p:spPr>
              <a:xfrm>
                <a:off x="2777341" y="5652833"/>
                <a:ext cx="277274" cy="32386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4" name="Conector recto 1333">
                <a:extLst>
                  <a:ext uri="{FF2B5EF4-FFF2-40B4-BE49-F238E27FC236}">
                    <a16:creationId xmlns:a16="http://schemas.microsoft.com/office/drawing/2014/main" id="{06752302-F53B-49F3-B371-4A81D1233A8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23900" y="5724018"/>
                <a:ext cx="530711" cy="24323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35" name="Rectángulo 1334"/>
          <p:cNvSpPr/>
          <p:nvPr/>
        </p:nvSpPr>
        <p:spPr>
          <a:xfrm>
            <a:off x="7420421" y="5270556"/>
            <a:ext cx="68498" cy="1563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68" name="CuadroTexto 767"/>
          <p:cNvSpPr txBox="1"/>
          <p:nvPr/>
        </p:nvSpPr>
        <p:spPr>
          <a:xfrm>
            <a:off x="1326685" y="2039892"/>
            <a:ext cx="12410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 smtClean="0"/>
              <a:t>MixtoDepositoInterRed</a:t>
            </a:r>
            <a:r>
              <a:rPr lang="es-ES" sz="800" dirty="0" smtClean="0"/>
              <a:t> *</a:t>
            </a:r>
            <a:endParaRPr lang="es-ES" sz="800" dirty="0"/>
          </a:p>
        </p:txBody>
      </p:sp>
      <p:sp>
        <p:nvSpPr>
          <p:cNvPr id="777" name="CuadroTexto 776"/>
          <p:cNvSpPr txBox="1"/>
          <p:nvPr/>
        </p:nvSpPr>
        <p:spPr>
          <a:xfrm>
            <a:off x="5184570" y="1988290"/>
            <a:ext cx="11865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 smtClean="0"/>
              <a:t>MixtoDepositoInterAli</a:t>
            </a:r>
            <a:r>
              <a:rPr lang="es-ES" sz="800" dirty="0" smtClean="0"/>
              <a:t> *</a:t>
            </a:r>
            <a:endParaRPr lang="es-ES" sz="800" dirty="0"/>
          </a:p>
        </p:txBody>
      </p:sp>
      <p:sp>
        <p:nvSpPr>
          <p:cNvPr id="782" name="CuadroTexto 781"/>
          <p:cNvSpPr txBox="1"/>
          <p:nvPr/>
        </p:nvSpPr>
        <p:spPr>
          <a:xfrm>
            <a:off x="9417412" y="2029109"/>
            <a:ext cx="13580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/>
              <a:t>Mixto</a:t>
            </a:r>
            <a:r>
              <a:rPr lang="es-ES" sz="800" dirty="0" err="1" smtClean="0"/>
              <a:t>DepositoInterAliResist</a:t>
            </a:r>
            <a:endParaRPr lang="es-ES" sz="800" dirty="0"/>
          </a:p>
        </p:txBody>
      </p:sp>
      <p:sp>
        <p:nvSpPr>
          <p:cNvPr id="852" name="CuadroTexto 851"/>
          <p:cNvSpPr txBox="1"/>
          <p:nvPr/>
        </p:nvSpPr>
        <p:spPr>
          <a:xfrm>
            <a:off x="1555048" y="4301668"/>
            <a:ext cx="13276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 smtClean="0"/>
              <a:t>MixtoDepositoInterAliRet</a:t>
            </a:r>
            <a:r>
              <a:rPr lang="es-ES" sz="800" dirty="0" smtClean="0"/>
              <a:t> *</a:t>
            </a:r>
            <a:endParaRPr lang="es-ES" sz="800" dirty="0"/>
          </a:p>
        </p:txBody>
      </p:sp>
      <p:sp>
        <p:nvSpPr>
          <p:cNvPr id="853" name="CuadroTexto 852"/>
          <p:cNvSpPr txBox="1"/>
          <p:nvPr/>
        </p:nvSpPr>
        <p:spPr>
          <a:xfrm>
            <a:off x="9581481" y="4185529"/>
            <a:ext cx="149912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/>
              <a:t>Mixto</a:t>
            </a:r>
            <a:r>
              <a:rPr lang="es-ES" sz="800" dirty="0" err="1" smtClean="0"/>
              <a:t>DepositoInterAliResistRet</a:t>
            </a:r>
            <a:endParaRPr lang="es-ES" sz="800" dirty="0"/>
          </a:p>
        </p:txBody>
      </p:sp>
      <p:sp>
        <p:nvSpPr>
          <p:cNvPr id="854" name="CuadroTexto 853"/>
          <p:cNvSpPr txBox="1"/>
          <p:nvPr/>
        </p:nvSpPr>
        <p:spPr>
          <a:xfrm>
            <a:off x="1618812" y="6524444"/>
            <a:ext cx="13821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 smtClean="0"/>
              <a:t>MixtoDepositoInterRedRet</a:t>
            </a:r>
            <a:r>
              <a:rPr lang="es-ES" sz="800" dirty="0" smtClean="0"/>
              <a:t> *</a:t>
            </a:r>
            <a:endParaRPr lang="es-ES" sz="800" dirty="0"/>
          </a:p>
        </p:txBody>
      </p:sp>
      <p:sp>
        <p:nvSpPr>
          <p:cNvPr id="859" name="CuadroTexto 858"/>
          <p:cNvSpPr txBox="1"/>
          <p:nvPr/>
        </p:nvSpPr>
        <p:spPr>
          <a:xfrm>
            <a:off x="5445074" y="6426831"/>
            <a:ext cx="144623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 smtClean="0"/>
              <a:t>MixtoDepositoInterRedResist</a:t>
            </a:r>
            <a:endParaRPr lang="es-ES" sz="800" dirty="0"/>
          </a:p>
        </p:txBody>
      </p:sp>
      <p:sp>
        <p:nvSpPr>
          <p:cNvPr id="868" name="CuadroTexto 867"/>
          <p:cNvSpPr txBox="1"/>
          <p:nvPr/>
        </p:nvSpPr>
        <p:spPr>
          <a:xfrm>
            <a:off x="9655720" y="6488574"/>
            <a:ext cx="155363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/>
              <a:t>Mixto</a:t>
            </a:r>
            <a:r>
              <a:rPr lang="es-ES" sz="800" dirty="0" err="1" smtClean="0"/>
              <a:t>DepositoInterRedResistRet</a:t>
            </a:r>
            <a:endParaRPr lang="es-ES" sz="800" dirty="0"/>
          </a:p>
        </p:txBody>
      </p:sp>
      <p:grpSp>
        <p:nvGrpSpPr>
          <p:cNvPr id="823" name="Group 173"/>
          <p:cNvGrpSpPr>
            <a:grpSpLocks/>
          </p:cNvGrpSpPr>
          <p:nvPr/>
        </p:nvGrpSpPr>
        <p:grpSpPr bwMode="auto">
          <a:xfrm>
            <a:off x="1389495" y="1129058"/>
            <a:ext cx="231914" cy="167341"/>
            <a:chOff x="3888" y="2640"/>
            <a:chExt cx="240" cy="192"/>
          </a:xfrm>
        </p:grpSpPr>
        <p:sp>
          <p:nvSpPr>
            <p:cNvPr id="824" name="AutoShape 42"/>
            <p:cNvSpPr>
              <a:spLocks noChangeArrowheads="1"/>
            </p:cNvSpPr>
            <p:nvPr/>
          </p:nvSpPr>
          <p:spPr bwMode="auto">
            <a:xfrm>
              <a:off x="3984" y="2736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825" name="AutoShape 43"/>
            <p:cNvSpPr>
              <a:spLocks noChangeArrowheads="1"/>
            </p:cNvSpPr>
            <p:nvPr/>
          </p:nvSpPr>
          <p:spPr bwMode="auto">
            <a:xfrm flipV="1">
              <a:off x="3984" y="2640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826" name="AutoShape 44"/>
            <p:cNvSpPr>
              <a:spLocks noChangeArrowheads="1"/>
            </p:cNvSpPr>
            <p:nvPr/>
          </p:nvSpPr>
          <p:spPr bwMode="auto">
            <a:xfrm rot="5400000" flipV="1">
              <a:off x="4032" y="2688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827" name="Rectangle 45"/>
            <p:cNvSpPr>
              <a:spLocks noChangeArrowheads="1"/>
            </p:cNvSpPr>
            <p:nvPr/>
          </p:nvSpPr>
          <p:spPr bwMode="auto">
            <a:xfrm>
              <a:off x="3888" y="2688"/>
              <a:ext cx="96" cy="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828" name="Line 47"/>
            <p:cNvSpPr>
              <a:spLocks noChangeShapeType="1"/>
            </p:cNvSpPr>
            <p:nvPr/>
          </p:nvSpPr>
          <p:spPr bwMode="auto">
            <a:xfrm flipH="1"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29" name="Line 48"/>
            <p:cNvSpPr>
              <a:spLocks noChangeShapeType="1"/>
            </p:cNvSpPr>
            <p:nvPr/>
          </p:nvSpPr>
          <p:spPr bwMode="auto">
            <a:xfrm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30" name="Freeform 49"/>
            <p:cNvSpPr>
              <a:spLocks/>
            </p:cNvSpPr>
            <p:nvPr/>
          </p:nvSpPr>
          <p:spPr bwMode="auto">
            <a:xfrm>
              <a:off x="3987" y="2709"/>
              <a:ext cx="32" cy="1"/>
            </a:xfrm>
            <a:custGeom>
              <a:avLst/>
              <a:gdLst>
                <a:gd name="T0" fmla="*/ 0 w 32"/>
                <a:gd name="T1" fmla="*/ 0 h 1"/>
                <a:gd name="T2" fmla="*/ 32 w 32"/>
                <a:gd name="T3" fmla="*/ 0 h 1"/>
                <a:gd name="T4" fmla="*/ 0 60000 65536"/>
                <a:gd name="T5" fmla="*/ 0 60000 65536"/>
                <a:gd name="T6" fmla="*/ 0 w 32"/>
                <a:gd name="T7" fmla="*/ 0 h 1"/>
                <a:gd name="T8" fmla="*/ 32 w 32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2" h="1">
                  <a:moveTo>
                    <a:pt x="0" y="0"/>
                  </a:moveTo>
                  <a:lnTo>
                    <a:pt x="32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31" name="Freeform 50"/>
            <p:cNvSpPr>
              <a:spLocks/>
            </p:cNvSpPr>
            <p:nvPr/>
          </p:nvSpPr>
          <p:spPr bwMode="auto">
            <a:xfrm>
              <a:off x="3984" y="2762"/>
              <a:ext cx="33" cy="1"/>
            </a:xfrm>
            <a:custGeom>
              <a:avLst/>
              <a:gdLst>
                <a:gd name="T0" fmla="*/ 0 w 33"/>
                <a:gd name="T1" fmla="*/ 1 h 1"/>
                <a:gd name="T2" fmla="*/ 33 w 33"/>
                <a:gd name="T3" fmla="*/ 0 h 1"/>
                <a:gd name="T4" fmla="*/ 0 60000 65536"/>
                <a:gd name="T5" fmla="*/ 0 60000 65536"/>
                <a:gd name="T6" fmla="*/ 0 w 33"/>
                <a:gd name="T7" fmla="*/ 0 h 1"/>
                <a:gd name="T8" fmla="*/ 33 w 33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3" h="1">
                  <a:moveTo>
                    <a:pt x="0" y="1"/>
                  </a:moveTo>
                  <a:lnTo>
                    <a:pt x="33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359" name="Group 21"/>
          <p:cNvGrpSpPr>
            <a:grpSpLocks/>
          </p:cNvGrpSpPr>
          <p:nvPr/>
        </p:nvGrpSpPr>
        <p:grpSpPr bwMode="auto">
          <a:xfrm>
            <a:off x="1166447" y="3842475"/>
            <a:ext cx="996744" cy="142024"/>
            <a:chOff x="3024" y="960"/>
            <a:chExt cx="720" cy="96"/>
          </a:xfrm>
        </p:grpSpPr>
        <p:sp>
          <p:nvSpPr>
            <p:cNvPr id="1360" name="Oval 22"/>
            <p:cNvSpPr>
              <a:spLocks noChangeArrowheads="1"/>
            </p:cNvSpPr>
            <p:nvPr/>
          </p:nvSpPr>
          <p:spPr bwMode="auto">
            <a:xfrm>
              <a:off x="3024" y="960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1361" name="Rectangle 23"/>
            <p:cNvSpPr>
              <a:spLocks noChangeArrowheads="1"/>
            </p:cNvSpPr>
            <p:nvPr/>
          </p:nvSpPr>
          <p:spPr bwMode="auto">
            <a:xfrm>
              <a:off x="3072" y="960"/>
              <a:ext cx="624" cy="96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1362" name="Oval 24"/>
            <p:cNvSpPr>
              <a:spLocks noChangeArrowheads="1"/>
            </p:cNvSpPr>
            <p:nvPr/>
          </p:nvSpPr>
          <p:spPr bwMode="auto">
            <a:xfrm>
              <a:off x="3648" y="960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grpSp>
        <p:nvGrpSpPr>
          <p:cNvPr id="1363" name="Group 17"/>
          <p:cNvGrpSpPr>
            <a:grpSpLocks/>
          </p:cNvGrpSpPr>
          <p:nvPr/>
        </p:nvGrpSpPr>
        <p:grpSpPr bwMode="auto">
          <a:xfrm>
            <a:off x="902763" y="3649145"/>
            <a:ext cx="1091119" cy="147804"/>
            <a:chOff x="3024" y="960"/>
            <a:chExt cx="720" cy="96"/>
          </a:xfrm>
        </p:grpSpPr>
        <p:sp>
          <p:nvSpPr>
            <p:cNvPr id="1364" name="Oval 18"/>
            <p:cNvSpPr>
              <a:spLocks noChangeArrowheads="1"/>
            </p:cNvSpPr>
            <p:nvPr/>
          </p:nvSpPr>
          <p:spPr bwMode="auto">
            <a:xfrm>
              <a:off x="3024" y="960"/>
              <a:ext cx="96" cy="9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1365" name="Rectangle 19"/>
            <p:cNvSpPr>
              <a:spLocks noChangeArrowheads="1"/>
            </p:cNvSpPr>
            <p:nvPr/>
          </p:nvSpPr>
          <p:spPr bwMode="auto">
            <a:xfrm>
              <a:off x="3072" y="960"/>
              <a:ext cx="624" cy="9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1366" name="Oval 20"/>
            <p:cNvSpPr>
              <a:spLocks noChangeArrowheads="1"/>
            </p:cNvSpPr>
            <p:nvPr/>
          </p:nvSpPr>
          <p:spPr bwMode="auto">
            <a:xfrm>
              <a:off x="3648" y="960"/>
              <a:ext cx="96" cy="9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sp>
        <p:nvSpPr>
          <p:cNvPr id="1367" name="Freeform 86"/>
          <p:cNvSpPr>
            <a:spLocks/>
          </p:cNvSpPr>
          <p:nvPr/>
        </p:nvSpPr>
        <p:spPr bwMode="auto">
          <a:xfrm rot="18217717">
            <a:off x="1060200" y="3552531"/>
            <a:ext cx="113969" cy="83426"/>
          </a:xfrm>
          <a:custGeom>
            <a:avLst/>
            <a:gdLst>
              <a:gd name="T0" fmla="*/ 0 w 139"/>
              <a:gd name="T1" fmla="*/ 1 h 1"/>
              <a:gd name="T2" fmla="*/ 139 w 139"/>
              <a:gd name="T3" fmla="*/ 0 h 1"/>
              <a:gd name="T4" fmla="*/ 0 60000 65536"/>
              <a:gd name="T5" fmla="*/ 0 60000 65536"/>
              <a:gd name="T6" fmla="*/ 0 w 139"/>
              <a:gd name="T7" fmla="*/ 0 h 1"/>
              <a:gd name="T8" fmla="*/ 139 w 139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9" h="1">
                <a:moveTo>
                  <a:pt x="0" y="1"/>
                </a:moveTo>
                <a:lnTo>
                  <a:pt x="139" y="0"/>
                </a:lnTo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pPr eaLnBrk="1" hangingPunct="1">
              <a:defRPr/>
            </a:pPr>
            <a:endParaRPr lang="es-ES"/>
          </a:p>
        </p:txBody>
      </p:sp>
      <p:sp>
        <p:nvSpPr>
          <p:cNvPr id="1368" name="Rectangle 235"/>
          <p:cNvSpPr>
            <a:spLocks noChangeArrowheads="1"/>
          </p:cNvSpPr>
          <p:nvPr/>
        </p:nvSpPr>
        <p:spPr bwMode="auto">
          <a:xfrm>
            <a:off x="1040271" y="3413883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cxnSp>
        <p:nvCxnSpPr>
          <p:cNvPr id="1369" name="Conector recto 102"/>
          <p:cNvCxnSpPr/>
          <p:nvPr/>
        </p:nvCxnSpPr>
        <p:spPr>
          <a:xfrm rot="16200000" flipV="1">
            <a:off x="640710" y="2935405"/>
            <a:ext cx="586398" cy="350814"/>
          </a:xfrm>
          <a:prstGeom prst="bentConnector3">
            <a:avLst>
              <a:gd name="adj1" fmla="val 100321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Conector recto 231"/>
          <p:cNvCxnSpPr/>
          <p:nvPr/>
        </p:nvCxnSpPr>
        <p:spPr>
          <a:xfrm>
            <a:off x="1462313" y="2306012"/>
            <a:ext cx="8160" cy="139970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3" name="16 Grupo"/>
          <p:cNvGrpSpPr>
            <a:grpSpLocks/>
          </p:cNvGrpSpPr>
          <p:nvPr/>
        </p:nvGrpSpPr>
        <p:grpSpPr bwMode="auto">
          <a:xfrm rot="262428">
            <a:off x="1387836" y="2579779"/>
            <a:ext cx="141550" cy="159068"/>
            <a:chOff x="1835696" y="1268760"/>
            <a:chExt cx="540000" cy="540000"/>
          </a:xfrm>
        </p:grpSpPr>
        <p:sp>
          <p:nvSpPr>
            <p:cNvPr id="234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235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grpSp>
        <p:nvGrpSpPr>
          <p:cNvPr id="219" name="Group 173"/>
          <p:cNvGrpSpPr>
            <a:grpSpLocks/>
          </p:cNvGrpSpPr>
          <p:nvPr/>
        </p:nvGrpSpPr>
        <p:grpSpPr bwMode="auto">
          <a:xfrm>
            <a:off x="1320961" y="3231614"/>
            <a:ext cx="231914" cy="167341"/>
            <a:chOff x="3888" y="2640"/>
            <a:chExt cx="240" cy="192"/>
          </a:xfrm>
        </p:grpSpPr>
        <p:sp>
          <p:nvSpPr>
            <p:cNvPr id="220" name="AutoShape 42"/>
            <p:cNvSpPr>
              <a:spLocks noChangeArrowheads="1"/>
            </p:cNvSpPr>
            <p:nvPr/>
          </p:nvSpPr>
          <p:spPr bwMode="auto">
            <a:xfrm>
              <a:off x="3984" y="2736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221" name="AutoShape 43"/>
            <p:cNvSpPr>
              <a:spLocks noChangeArrowheads="1"/>
            </p:cNvSpPr>
            <p:nvPr/>
          </p:nvSpPr>
          <p:spPr bwMode="auto">
            <a:xfrm flipV="1">
              <a:off x="3984" y="2640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222" name="AutoShape 44"/>
            <p:cNvSpPr>
              <a:spLocks noChangeArrowheads="1"/>
            </p:cNvSpPr>
            <p:nvPr/>
          </p:nvSpPr>
          <p:spPr bwMode="auto">
            <a:xfrm rot="5400000" flipV="1">
              <a:off x="4032" y="2688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223" name="Rectangle 45"/>
            <p:cNvSpPr>
              <a:spLocks noChangeArrowheads="1"/>
            </p:cNvSpPr>
            <p:nvPr/>
          </p:nvSpPr>
          <p:spPr bwMode="auto">
            <a:xfrm>
              <a:off x="3888" y="2688"/>
              <a:ext cx="96" cy="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224" name="Line 47"/>
            <p:cNvSpPr>
              <a:spLocks noChangeShapeType="1"/>
            </p:cNvSpPr>
            <p:nvPr/>
          </p:nvSpPr>
          <p:spPr bwMode="auto">
            <a:xfrm flipH="1"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25" name="Line 48"/>
            <p:cNvSpPr>
              <a:spLocks noChangeShapeType="1"/>
            </p:cNvSpPr>
            <p:nvPr/>
          </p:nvSpPr>
          <p:spPr bwMode="auto">
            <a:xfrm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26" name="Freeform 49"/>
            <p:cNvSpPr>
              <a:spLocks/>
            </p:cNvSpPr>
            <p:nvPr/>
          </p:nvSpPr>
          <p:spPr bwMode="auto">
            <a:xfrm>
              <a:off x="3987" y="2709"/>
              <a:ext cx="32" cy="1"/>
            </a:xfrm>
            <a:custGeom>
              <a:avLst/>
              <a:gdLst>
                <a:gd name="T0" fmla="*/ 0 w 32"/>
                <a:gd name="T1" fmla="*/ 0 h 1"/>
                <a:gd name="T2" fmla="*/ 32 w 32"/>
                <a:gd name="T3" fmla="*/ 0 h 1"/>
                <a:gd name="T4" fmla="*/ 0 60000 65536"/>
                <a:gd name="T5" fmla="*/ 0 60000 65536"/>
                <a:gd name="T6" fmla="*/ 0 w 32"/>
                <a:gd name="T7" fmla="*/ 0 h 1"/>
                <a:gd name="T8" fmla="*/ 32 w 32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2" h="1">
                  <a:moveTo>
                    <a:pt x="0" y="0"/>
                  </a:moveTo>
                  <a:lnTo>
                    <a:pt x="32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27" name="Freeform 50"/>
            <p:cNvSpPr>
              <a:spLocks/>
            </p:cNvSpPr>
            <p:nvPr/>
          </p:nvSpPr>
          <p:spPr bwMode="auto">
            <a:xfrm>
              <a:off x="3984" y="2762"/>
              <a:ext cx="33" cy="1"/>
            </a:xfrm>
            <a:custGeom>
              <a:avLst/>
              <a:gdLst>
                <a:gd name="T0" fmla="*/ 0 w 33"/>
                <a:gd name="T1" fmla="*/ 1 h 1"/>
                <a:gd name="T2" fmla="*/ 33 w 33"/>
                <a:gd name="T3" fmla="*/ 0 h 1"/>
                <a:gd name="T4" fmla="*/ 0 60000 65536"/>
                <a:gd name="T5" fmla="*/ 0 60000 65536"/>
                <a:gd name="T6" fmla="*/ 0 w 33"/>
                <a:gd name="T7" fmla="*/ 0 h 1"/>
                <a:gd name="T8" fmla="*/ 33 w 33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3" h="1">
                  <a:moveTo>
                    <a:pt x="0" y="1"/>
                  </a:moveTo>
                  <a:lnTo>
                    <a:pt x="33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370" name="Freeform 44"/>
          <p:cNvSpPr>
            <a:spLocks/>
          </p:cNvSpPr>
          <p:nvPr/>
        </p:nvSpPr>
        <p:spPr bwMode="auto">
          <a:xfrm>
            <a:off x="1545305" y="5645810"/>
            <a:ext cx="83904" cy="520"/>
          </a:xfrm>
          <a:custGeom>
            <a:avLst/>
            <a:gdLst>
              <a:gd name="T0" fmla="*/ 0 w 144"/>
              <a:gd name="T1" fmla="*/ 0 h 1"/>
              <a:gd name="T2" fmla="*/ 2147483646 w 144"/>
              <a:gd name="T3" fmla="*/ 0 h 1"/>
              <a:gd name="T4" fmla="*/ 0 60000 65536"/>
              <a:gd name="T5" fmla="*/ 0 60000 65536"/>
              <a:gd name="T6" fmla="*/ 0 w 144"/>
              <a:gd name="T7" fmla="*/ 0 h 1"/>
              <a:gd name="T8" fmla="*/ 144 w 144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44" h="1">
                <a:moveTo>
                  <a:pt x="0" y="0"/>
                </a:moveTo>
                <a:lnTo>
                  <a:pt x="144" y="0"/>
                </a:lnTo>
              </a:path>
            </a:pathLst>
          </a:custGeom>
          <a:noFill/>
          <a:ln w="19050">
            <a:solidFill>
              <a:srgbClr val="FF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1371" name="Group 21"/>
          <p:cNvGrpSpPr>
            <a:grpSpLocks/>
          </p:cNvGrpSpPr>
          <p:nvPr/>
        </p:nvGrpSpPr>
        <p:grpSpPr bwMode="auto">
          <a:xfrm>
            <a:off x="1151981" y="6181307"/>
            <a:ext cx="996744" cy="142024"/>
            <a:chOff x="3024" y="960"/>
            <a:chExt cx="720" cy="96"/>
          </a:xfrm>
        </p:grpSpPr>
        <p:sp>
          <p:nvSpPr>
            <p:cNvPr id="1372" name="Oval 22"/>
            <p:cNvSpPr>
              <a:spLocks noChangeArrowheads="1"/>
            </p:cNvSpPr>
            <p:nvPr/>
          </p:nvSpPr>
          <p:spPr bwMode="auto">
            <a:xfrm>
              <a:off x="3024" y="960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1373" name="Rectangle 23"/>
            <p:cNvSpPr>
              <a:spLocks noChangeArrowheads="1"/>
            </p:cNvSpPr>
            <p:nvPr/>
          </p:nvSpPr>
          <p:spPr bwMode="auto">
            <a:xfrm>
              <a:off x="3072" y="960"/>
              <a:ext cx="624" cy="96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1374" name="Oval 24"/>
            <p:cNvSpPr>
              <a:spLocks noChangeArrowheads="1"/>
            </p:cNvSpPr>
            <p:nvPr/>
          </p:nvSpPr>
          <p:spPr bwMode="auto">
            <a:xfrm>
              <a:off x="3648" y="960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grpSp>
        <p:nvGrpSpPr>
          <p:cNvPr id="1375" name="Group 17"/>
          <p:cNvGrpSpPr>
            <a:grpSpLocks/>
          </p:cNvGrpSpPr>
          <p:nvPr/>
        </p:nvGrpSpPr>
        <p:grpSpPr bwMode="auto">
          <a:xfrm>
            <a:off x="888297" y="5987977"/>
            <a:ext cx="1091119" cy="147804"/>
            <a:chOff x="3024" y="960"/>
            <a:chExt cx="720" cy="96"/>
          </a:xfrm>
        </p:grpSpPr>
        <p:sp>
          <p:nvSpPr>
            <p:cNvPr id="1376" name="Oval 18"/>
            <p:cNvSpPr>
              <a:spLocks noChangeArrowheads="1"/>
            </p:cNvSpPr>
            <p:nvPr/>
          </p:nvSpPr>
          <p:spPr bwMode="auto">
            <a:xfrm>
              <a:off x="3024" y="960"/>
              <a:ext cx="96" cy="9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1377" name="Rectangle 19"/>
            <p:cNvSpPr>
              <a:spLocks noChangeArrowheads="1"/>
            </p:cNvSpPr>
            <p:nvPr/>
          </p:nvSpPr>
          <p:spPr bwMode="auto">
            <a:xfrm>
              <a:off x="3072" y="960"/>
              <a:ext cx="624" cy="9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1378" name="Oval 20"/>
            <p:cNvSpPr>
              <a:spLocks noChangeArrowheads="1"/>
            </p:cNvSpPr>
            <p:nvPr/>
          </p:nvSpPr>
          <p:spPr bwMode="auto">
            <a:xfrm>
              <a:off x="3648" y="960"/>
              <a:ext cx="96" cy="9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sp>
        <p:nvSpPr>
          <p:cNvPr id="1379" name="Freeform 86"/>
          <p:cNvSpPr>
            <a:spLocks/>
          </p:cNvSpPr>
          <p:nvPr/>
        </p:nvSpPr>
        <p:spPr bwMode="auto">
          <a:xfrm rot="18217717">
            <a:off x="1045734" y="5891363"/>
            <a:ext cx="113969" cy="83426"/>
          </a:xfrm>
          <a:custGeom>
            <a:avLst/>
            <a:gdLst>
              <a:gd name="T0" fmla="*/ 0 w 139"/>
              <a:gd name="T1" fmla="*/ 1 h 1"/>
              <a:gd name="T2" fmla="*/ 139 w 139"/>
              <a:gd name="T3" fmla="*/ 0 h 1"/>
              <a:gd name="T4" fmla="*/ 0 60000 65536"/>
              <a:gd name="T5" fmla="*/ 0 60000 65536"/>
              <a:gd name="T6" fmla="*/ 0 w 139"/>
              <a:gd name="T7" fmla="*/ 0 h 1"/>
              <a:gd name="T8" fmla="*/ 139 w 139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9" h="1">
                <a:moveTo>
                  <a:pt x="0" y="1"/>
                </a:moveTo>
                <a:lnTo>
                  <a:pt x="139" y="0"/>
                </a:lnTo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pPr eaLnBrk="1" hangingPunct="1">
              <a:defRPr/>
            </a:pPr>
            <a:endParaRPr lang="es-ES"/>
          </a:p>
        </p:txBody>
      </p:sp>
      <p:sp>
        <p:nvSpPr>
          <p:cNvPr id="1380" name="Rectangle 235"/>
          <p:cNvSpPr>
            <a:spLocks noChangeArrowheads="1"/>
          </p:cNvSpPr>
          <p:nvPr/>
        </p:nvSpPr>
        <p:spPr bwMode="auto">
          <a:xfrm>
            <a:off x="1025805" y="5752715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cxnSp>
        <p:nvCxnSpPr>
          <p:cNvPr id="1381" name="Conector recto 102"/>
          <p:cNvCxnSpPr/>
          <p:nvPr/>
        </p:nvCxnSpPr>
        <p:spPr>
          <a:xfrm rot="16200000" flipV="1">
            <a:off x="626244" y="5274237"/>
            <a:ext cx="586398" cy="350814"/>
          </a:xfrm>
          <a:prstGeom prst="bentConnector3">
            <a:avLst>
              <a:gd name="adj1" fmla="val 100321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82" name="Group 173"/>
          <p:cNvGrpSpPr>
            <a:grpSpLocks/>
          </p:cNvGrpSpPr>
          <p:nvPr/>
        </p:nvGrpSpPr>
        <p:grpSpPr bwMode="auto">
          <a:xfrm>
            <a:off x="1306495" y="5570446"/>
            <a:ext cx="231914" cy="167341"/>
            <a:chOff x="3888" y="2640"/>
            <a:chExt cx="240" cy="192"/>
          </a:xfrm>
        </p:grpSpPr>
        <p:sp>
          <p:nvSpPr>
            <p:cNvPr id="1383" name="AutoShape 42"/>
            <p:cNvSpPr>
              <a:spLocks noChangeArrowheads="1"/>
            </p:cNvSpPr>
            <p:nvPr/>
          </p:nvSpPr>
          <p:spPr bwMode="auto">
            <a:xfrm>
              <a:off x="3984" y="2736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1384" name="AutoShape 43"/>
            <p:cNvSpPr>
              <a:spLocks noChangeArrowheads="1"/>
            </p:cNvSpPr>
            <p:nvPr/>
          </p:nvSpPr>
          <p:spPr bwMode="auto">
            <a:xfrm flipV="1">
              <a:off x="3984" y="2640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1385" name="AutoShape 44"/>
            <p:cNvSpPr>
              <a:spLocks noChangeArrowheads="1"/>
            </p:cNvSpPr>
            <p:nvPr/>
          </p:nvSpPr>
          <p:spPr bwMode="auto">
            <a:xfrm rot="5400000" flipV="1">
              <a:off x="4032" y="2688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1386" name="Rectangle 45"/>
            <p:cNvSpPr>
              <a:spLocks noChangeArrowheads="1"/>
            </p:cNvSpPr>
            <p:nvPr/>
          </p:nvSpPr>
          <p:spPr bwMode="auto">
            <a:xfrm>
              <a:off x="3888" y="2688"/>
              <a:ext cx="96" cy="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1387" name="Line 47"/>
            <p:cNvSpPr>
              <a:spLocks noChangeShapeType="1"/>
            </p:cNvSpPr>
            <p:nvPr/>
          </p:nvSpPr>
          <p:spPr bwMode="auto">
            <a:xfrm flipH="1"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388" name="Line 48"/>
            <p:cNvSpPr>
              <a:spLocks noChangeShapeType="1"/>
            </p:cNvSpPr>
            <p:nvPr/>
          </p:nvSpPr>
          <p:spPr bwMode="auto">
            <a:xfrm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389" name="Freeform 49"/>
            <p:cNvSpPr>
              <a:spLocks/>
            </p:cNvSpPr>
            <p:nvPr/>
          </p:nvSpPr>
          <p:spPr bwMode="auto">
            <a:xfrm>
              <a:off x="3987" y="2709"/>
              <a:ext cx="32" cy="1"/>
            </a:xfrm>
            <a:custGeom>
              <a:avLst/>
              <a:gdLst>
                <a:gd name="T0" fmla="*/ 0 w 32"/>
                <a:gd name="T1" fmla="*/ 0 h 1"/>
                <a:gd name="T2" fmla="*/ 32 w 32"/>
                <a:gd name="T3" fmla="*/ 0 h 1"/>
                <a:gd name="T4" fmla="*/ 0 60000 65536"/>
                <a:gd name="T5" fmla="*/ 0 60000 65536"/>
                <a:gd name="T6" fmla="*/ 0 w 32"/>
                <a:gd name="T7" fmla="*/ 0 h 1"/>
                <a:gd name="T8" fmla="*/ 32 w 32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2" h="1">
                  <a:moveTo>
                    <a:pt x="0" y="0"/>
                  </a:moveTo>
                  <a:lnTo>
                    <a:pt x="32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390" name="Freeform 50"/>
            <p:cNvSpPr>
              <a:spLocks/>
            </p:cNvSpPr>
            <p:nvPr/>
          </p:nvSpPr>
          <p:spPr bwMode="auto">
            <a:xfrm>
              <a:off x="3984" y="2762"/>
              <a:ext cx="33" cy="1"/>
            </a:xfrm>
            <a:custGeom>
              <a:avLst/>
              <a:gdLst>
                <a:gd name="T0" fmla="*/ 0 w 33"/>
                <a:gd name="T1" fmla="*/ 1 h 1"/>
                <a:gd name="T2" fmla="*/ 33 w 33"/>
                <a:gd name="T3" fmla="*/ 0 h 1"/>
                <a:gd name="T4" fmla="*/ 0 60000 65536"/>
                <a:gd name="T5" fmla="*/ 0 60000 65536"/>
                <a:gd name="T6" fmla="*/ 0 w 33"/>
                <a:gd name="T7" fmla="*/ 0 h 1"/>
                <a:gd name="T8" fmla="*/ 33 w 33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3" h="1">
                  <a:moveTo>
                    <a:pt x="0" y="1"/>
                  </a:moveTo>
                  <a:lnTo>
                    <a:pt x="33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391" name="Freeform 44"/>
          <p:cNvSpPr>
            <a:spLocks/>
          </p:cNvSpPr>
          <p:nvPr/>
        </p:nvSpPr>
        <p:spPr bwMode="auto">
          <a:xfrm>
            <a:off x="5219791" y="1123184"/>
            <a:ext cx="83904" cy="520"/>
          </a:xfrm>
          <a:custGeom>
            <a:avLst/>
            <a:gdLst>
              <a:gd name="T0" fmla="*/ 0 w 144"/>
              <a:gd name="T1" fmla="*/ 0 h 1"/>
              <a:gd name="T2" fmla="*/ 2147483646 w 144"/>
              <a:gd name="T3" fmla="*/ 0 h 1"/>
              <a:gd name="T4" fmla="*/ 0 60000 65536"/>
              <a:gd name="T5" fmla="*/ 0 60000 65536"/>
              <a:gd name="T6" fmla="*/ 0 w 144"/>
              <a:gd name="T7" fmla="*/ 0 h 1"/>
              <a:gd name="T8" fmla="*/ 144 w 144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44" h="1">
                <a:moveTo>
                  <a:pt x="0" y="0"/>
                </a:moveTo>
                <a:lnTo>
                  <a:pt x="144" y="0"/>
                </a:lnTo>
              </a:path>
            </a:pathLst>
          </a:custGeom>
          <a:noFill/>
          <a:ln w="19050">
            <a:solidFill>
              <a:srgbClr val="FF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1392" name="Group 21"/>
          <p:cNvGrpSpPr>
            <a:grpSpLocks/>
          </p:cNvGrpSpPr>
          <p:nvPr/>
        </p:nvGrpSpPr>
        <p:grpSpPr bwMode="auto">
          <a:xfrm>
            <a:off x="4826467" y="1658681"/>
            <a:ext cx="996744" cy="142024"/>
            <a:chOff x="3024" y="960"/>
            <a:chExt cx="720" cy="96"/>
          </a:xfrm>
        </p:grpSpPr>
        <p:sp>
          <p:nvSpPr>
            <p:cNvPr id="1393" name="Oval 22"/>
            <p:cNvSpPr>
              <a:spLocks noChangeArrowheads="1"/>
            </p:cNvSpPr>
            <p:nvPr/>
          </p:nvSpPr>
          <p:spPr bwMode="auto">
            <a:xfrm>
              <a:off x="3024" y="960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1394" name="Rectangle 23"/>
            <p:cNvSpPr>
              <a:spLocks noChangeArrowheads="1"/>
            </p:cNvSpPr>
            <p:nvPr/>
          </p:nvSpPr>
          <p:spPr bwMode="auto">
            <a:xfrm>
              <a:off x="3072" y="960"/>
              <a:ext cx="624" cy="96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1395" name="Oval 24"/>
            <p:cNvSpPr>
              <a:spLocks noChangeArrowheads="1"/>
            </p:cNvSpPr>
            <p:nvPr/>
          </p:nvSpPr>
          <p:spPr bwMode="auto">
            <a:xfrm>
              <a:off x="3648" y="960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grpSp>
        <p:nvGrpSpPr>
          <p:cNvPr id="1396" name="Group 17"/>
          <p:cNvGrpSpPr>
            <a:grpSpLocks/>
          </p:cNvGrpSpPr>
          <p:nvPr/>
        </p:nvGrpSpPr>
        <p:grpSpPr bwMode="auto">
          <a:xfrm>
            <a:off x="4562783" y="1465351"/>
            <a:ext cx="1091119" cy="147804"/>
            <a:chOff x="3024" y="960"/>
            <a:chExt cx="720" cy="96"/>
          </a:xfrm>
        </p:grpSpPr>
        <p:sp>
          <p:nvSpPr>
            <p:cNvPr id="1397" name="Oval 18"/>
            <p:cNvSpPr>
              <a:spLocks noChangeArrowheads="1"/>
            </p:cNvSpPr>
            <p:nvPr/>
          </p:nvSpPr>
          <p:spPr bwMode="auto">
            <a:xfrm>
              <a:off x="3024" y="960"/>
              <a:ext cx="96" cy="9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1398" name="Rectangle 19"/>
            <p:cNvSpPr>
              <a:spLocks noChangeArrowheads="1"/>
            </p:cNvSpPr>
            <p:nvPr/>
          </p:nvSpPr>
          <p:spPr bwMode="auto">
            <a:xfrm>
              <a:off x="3072" y="960"/>
              <a:ext cx="624" cy="9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1399" name="Oval 20"/>
            <p:cNvSpPr>
              <a:spLocks noChangeArrowheads="1"/>
            </p:cNvSpPr>
            <p:nvPr/>
          </p:nvSpPr>
          <p:spPr bwMode="auto">
            <a:xfrm>
              <a:off x="3648" y="960"/>
              <a:ext cx="96" cy="9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sp>
        <p:nvSpPr>
          <p:cNvPr id="1400" name="Freeform 86"/>
          <p:cNvSpPr>
            <a:spLocks/>
          </p:cNvSpPr>
          <p:nvPr/>
        </p:nvSpPr>
        <p:spPr bwMode="auto">
          <a:xfrm rot="18217717">
            <a:off x="4720220" y="1368737"/>
            <a:ext cx="113969" cy="83426"/>
          </a:xfrm>
          <a:custGeom>
            <a:avLst/>
            <a:gdLst>
              <a:gd name="T0" fmla="*/ 0 w 139"/>
              <a:gd name="T1" fmla="*/ 1 h 1"/>
              <a:gd name="T2" fmla="*/ 139 w 139"/>
              <a:gd name="T3" fmla="*/ 0 h 1"/>
              <a:gd name="T4" fmla="*/ 0 60000 65536"/>
              <a:gd name="T5" fmla="*/ 0 60000 65536"/>
              <a:gd name="T6" fmla="*/ 0 w 139"/>
              <a:gd name="T7" fmla="*/ 0 h 1"/>
              <a:gd name="T8" fmla="*/ 139 w 139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9" h="1">
                <a:moveTo>
                  <a:pt x="0" y="1"/>
                </a:moveTo>
                <a:lnTo>
                  <a:pt x="139" y="0"/>
                </a:lnTo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pPr eaLnBrk="1" hangingPunct="1">
              <a:defRPr/>
            </a:pPr>
            <a:endParaRPr lang="es-ES"/>
          </a:p>
        </p:txBody>
      </p:sp>
      <p:sp>
        <p:nvSpPr>
          <p:cNvPr id="1401" name="Rectangle 235"/>
          <p:cNvSpPr>
            <a:spLocks noChangeArrowheads="1"/>
          </p:cNvSpPr>
          <p:nvPr/>
        </p:nvSpPr>
        <p:spPr bwMode="auto">
          <a:xfrm>
            <a:off x="4700291" y="1230089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cxnSp>
        <p:nvCxnSpPr>
          <p:cNvPr id="1402" name="Conector recto 102"/>
          <p:cNvCxnSpPr/>
          <p:nvPr/>
        </p:nvCxnSpPr>
        <p:spPr>
          <a:xfrm rot="16200000" flipV="1">
            <a:off x="4300730" y="751611"/>
            <a:ext cx="586398" cy="350814"/>
          </a:xfrm>
          <a:prstGeom prst="bentConnector3">
            <a:avLst>
              <a:gd name="adj1" fmla="val 100321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03" name="Group 173"/>
          <p:cNvGrpSpPr>
            <a:grpSpLocks/>
          </p:cNvGrpSpPr>
          <p:nvPr/>
        </p:nvGrpSpPr>
        <p:grpSpPr bwMode="auto">
          <a:xfrm>
            <a:off x="4980981" y="1047820"/>
            <a:ext cx="231914" cy="167341"/>
            <a:chOff x="3888" y="2640"/>
            <a:chExt cx="240" cy="192"/>
          </a:xfrm>
        </p:grpSpPr>
        <p:sp>
          <p:nvSpPr>
            <p:cNvPr id="1404" name="AutoShape 42"/>
            <p:cNvSpPr>
              <a:spLocks noChangeArrowheads="1"/>
            </p:cNvSpPr>
            <p:nvPr/>
          </p:nvSpPr>
          <p:spPr bwMode="auto">
            <a:xfrm>
              <a:off x="3984" y="2736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1405" name="AutoShape 43"/>
            <p:cNvSpPr>
              <a:spLocks noChangeArrowheads="1"/>
            </p:cNvSpPr>
            <p:nvPr/>
          </p:nvSpPr>
          <p:spPr bwMode="auto">
            <a:xfrm flipV="1">
              <a:off x="3984" y="2640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1406" name="AutoShape 44"/>
            <p:cNvSpPr>
              <a:spLocks noChangeArrowheads="1"/>
            </p:cNvSpPr>
            <p:nvPr/>
          </p:nvSpPr>
          <p:spPr bwMode="auto">
            <a:xfrm rot="5400000" flipV="1">
              <a:off x="4032" y="2688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1407" name="Rectangle 45"/>
            <p:cNvSpPr>
              <a:spLocks noChangeArrowheads="1"/>
            </p:cNvSpPr>
            <p:nvPr/>
          </p:nvSpPr>
          <p:spPr bwMode="auto">
            <a:xfrm>
              <a:off x="3888" y="2688"/>
              <a:ext cx="96" cy="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1408" name="Line 47"/>
            <p:cNvSpPr>
              <a:spLocks noChangeShapeType="1"/>
            </p:cNvSpPr>
            <p:nvPr/>
          </p:nvSpPr>
          <p:spPr bwMode="auto">
            <a:xfrm flipH="1"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409" name="Line 48"/>
            <p:cNvSpPr>
              <a:spLocks noChangeShapeType="1"/>
            </p:cNvSpPr>
            <p:nvPr/>
          </p:nvSpPr>
          <p:spPr bwMode="auto">
            <a:xfrm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410" name="Freeform 49"/>
            <p:cNvSpPr>
              <a:spLocks/>
            </p:cNvSpPr>
            <p:nvPr/>
          </p:nvSpPr>
          <p:spPr bwMode="auto">
            <a:xfrm>
              <a:off x="3987" y="2709"/>
              <a:ext cx="32" cy="1"/>
            </a:xfrm>
            <a:custGeom>
              <a:avLst/>
              <a:gdLst>
                <a:gd name="T0" fmla="*/ 0 w 32"/>
                <a:gd name="T1" fmla="*/ 0 h 1"/>
                <a:gd name="T2" fmla="*/ 32 w 32"/>
                <a:gd name="T3" fmla="*/ 0 h 1"/>
                <a:gd name="T4" fmla="*/ 0 60000 65536"/>
                <a:gd name="T5" fmla="*/ 0 60000 65536"/>
                <a:gd name="T6" fmla="*/ 0 w 32"/>
                <a:gd name="T7" fmla="*/ 0 h 1"/>
                <a:gd name="T8" fmla="*/ 32 w 32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2" h="1">
                  <a:moveTo>
                    <a:pt x="0" y="0"/>
                  </a:moveTo>
                  <a:lnTo>
                    <a:pt x="32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411" name="Freeform 50"/>
            <p:cNvSpPr>
              <a:spLocks/>
            </p:cNvSpPr>
            <p:nvPr/>
          </p:nvSpPr>
          <p:spPr bwMode="auto">
            <a:xfrm>
              <a:off x="3984" y="2762"/>
              <a:ext cx="33" cy="1"/>
            </a:xfrm>
            <a:custGeom>
              <a:avLst/>
              <a:gdLst>
                <a:gd name="T0" fmla="*/ 0 w 33"/>
                <a:gd name="T1" fmla="*/ 1 h 1"/>
                <a:gd name="T2" fmla="*/ 33 w 33"/>
                <a:gd name="T3" fmla="*/ 0 h 1"/>
                <a:gd name="T4" fmla="*/ 0 60000 65536"/>
                <a:gd name="T5" fmla="*/ 0 60000 65536"/>
                <a:gd name="T6" fmla="*/ 0 w 33"/>
                <a:gd name="T7" fmla="*/ 0 h 1"/>
                <a:gd name="T8" fmla="*/ 33 w 33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3" h="1">
                  <a:moveTo>
                    <a:pt x="0" y="1"/>
                  </a:moveTo>
                  <a:lnTo>
                    <a:pt x="33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412" name="Freeform 44"/>
          <p:cNvSpPr>
            <a:spLocks/>
          </p:cNvSpPr>
          <p:nvPr/>
        </p:nvSpPr>
        <p:spPr bwMode="auto">
          <a:xfrm>
            <a:off x="5428300" y="5563245"/>
            <a:ext cx="83904" cy="520"/>
          </a:xfrm>
          <a:custGeom>
            <a:avLst/>
            <a:gdLst>
              <a:gd name="T0" fmla="*/ 0 w 144"/>
              <a:gd name="T1" fmla="*/ 0 h 1"/>
              <a:gd name="T2" fmla="*/ 2147483646 w 144"/>
              <a:gd name="T3" fmla="*/ 0 h 1"/>
              <a:gd name="T4" fmla="*/ 0 60000 65536"/>
              <a:gd name="T5" fmla="*/ 0 60000 65536"/>
              <a:gd name="T6" fmla="*/ 0 w 144"/>
              <a:gd name="T7" fmla="*/ 0 h 1"/>
              <a:gd name="T8" fmla="*/ 144 w 144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44" h="1">
                <a:moveTo>
                  <a:pt x="0" y="0"/>
                </a:moveTo>
                <a:lnTo>
                  <a:pt x="144" y="0"/>
                </a:lnTo>
              </a:path>
            </a:pathLst>
          </a:custGeom>
          <a:noFill/>
          <a:ln w="19050">
            <a:solidFill>
              <a:srgbClr val="FF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1413" name="Group 21"/>
          <p:cNvGrpSpPr>
            <a:grpSpLocks/>
          </p:cNvGrpSpPr>
          <p:nvPr/>
        </p:nvGrpSpPr>
        <p:grpSpPr bwMode="auto">
          <a:xfrm>
            <a:off x="5034976" y="6098742"/>
            <a:ext cx="996744" cy="142024"/>
            <a:chOff x="3024" y="960"/>
            <a:chExt cx="720" cy="96"/>
          </a:xfrm>
        </p:grpSpPr>
        <p:sp>
          <p:nvSpPr>
            <p:cNvPr id="1414" name="Oval 22"/>
            <p:cNvSpPr>
              <a:spLocks noChangeArrowheads="1"/>
            </p:cNvSpPr>
            <p:nvPr/>
          </p:nvSpPr>
          <p:spPr bwMode="auto">
            <a:xfrm>
              <a:off x="3024" y="960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1415" name="Rectangle 23"/>
            <p:cNvSpPr>
              <a:spLocks noChangeArrowheads="1"/>
            </p:cNvSpPr>
            <p:nvPr/>
          </p:nvSpPr>
          <p:spPr bwMode="auto">
            <a:xfrm>
              <a:off x="3072" y="960"/>
              <a:ext cx="624" cy="96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1416" name="Oval 24"/>
            <p:cNvSpPr>
              <a:spLocks noChangeArrowheads="1"/>
            </p:cNvSpPr>
            <p:nvPr/>
          </p:nvSpPr>
          <p:spPr bwMode="auto">
            <a:xfrm>
              <a:off x="3648" y="960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grpSp>
        <p:nvGrpSpPr>
          <p:cNvPr id="1417" name="Group 17"/>
          <p:cNvGrpSpPr>
            <a:grpSpLocks/>
          </p:cNvGrpSpPr>
          <p:nvPr/>
        </p:nvGrpSpPr>
        <p:grpSpPr bwMode="auto">
          <a:xfrm>
            <a:off x="4771292" y="5905412"/>
            <a:ext cx="1091119" cy="147804"/>
            <a:chOff x="3024" y="960"/>
            <a:chExt cx="720" cy="96"/>
          </a:xfrm>
        </p:grpSpPr>
        <p:sp>
          <p:nvSpPr>
            <p:cNvPr id="1418" name="Oval 18"/>
            <p:cNvSpPr>
              <a:spLocks noChangeArrowheads="1"/>
            </p:cNvSpPr>
            <p:nvPr/>
          </p:nvSpPr>
          <p:spPr bwMode="auto">
            <a:xfrm>
              <a:off x="3024" y="960"/>
              <a:ext cx="96" cy="9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1419" name="Rectangle 19"/>
            <p:cNvSpPr>
              <a:spLocks noChangeArrowheads="1"/>
            </p:cNvSpPr>
            <p:nvPr/>
          </p:nvSpPr>
          <p:spPr bwMode="auto">
            <a:xfrm>
              <a:off x="3072" y="960"/>
              <a:ext cx="624" cy="9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1420" name="Oval 20"/>
            <p:cNvSpPr>
              <a:spLocks noChangeArrowheads="1"/>
            </p:cNvSpPr>
            <p:nvPr/>
          </p:nvSpPr>
          <p:spPr bwMode="auto">
            <a:xfrm>
              <a:off x="3648" y="960"/>
              <a:ext cx="96" cy="9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sp>
        <p:nvSpPr>
          <p:cNvPr id="1421" name="Freeform 86"/>
          <p:cNvSpPr>
            <a:spLocks/>
          </p:cNvSpPr>
          <p:nvPr/>
        </p:nvSpPr>
        <p:spPr bwMode="auto">
          <a:xfrm rot="18217717">
            <a:off x="4928729" y="5808798"/>
            <a:ext cx="113969" cy="83426"/>
          </a:xfrm>
          <a:custGeom>
            <a:avLst/>
            <a:gdLst>
              <a:gd name="T0" fmla="*/ 0 w 139"/>
              <a:gd name="T1" fmla="*/ 1 h 1"/>
              <a:gd name="T2" fmla="*/ 139 w 139"/>
              <a:gd name="T3" fmla="*/ 0 h 1"/>
              <a:gd name="T4" fmla="*/ 0 60000 65536"/>
              <a:gd name="T5" fmla="*/ 0 60000 65536"/>
              <a:gd name="T6" fmla="*/ 0 w 139"/>
              <a:gd name="T7" fmla="*/ 0 h 1"/>
              <a:gd name="T8" fmla="*/ 139 w 139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9" h="1">
                <a:moveTo>
                  <a:pt x="0" y="1"/>
                </a:moveTo>
                <a:lnTo>
                  <a:pt x="139" y="0"/>
                </a:lnTo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pPr eaLnBrk="1" hangingPunct="1">
              <a:defRPr/>
            </a:pPr>
            <a:endParaRPr lang="es-ES"/>
          </a:p>
        </p:txBody>
      </p:sp>
      <p:sp>
        <p:nvSpPr>
          <p:cNvPr id="1422" name="Rectangle 235"/>
          <p:cNvSpPr>
            <a:spLocks noChangeArrowheads="1"/>
          </p:cNvSpPr>
          <p:nvPr/>
        </p:nvSpPr>
        <p:spPr bwMode="auto">
          <a:xfrm>
            <a:off x="4908800" y="5670150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cxnSp>
        <p:nvCxnSpPr>
          <p:cNvPr id="1423" name="Conector recto 102"/>
          <p:cNvCxnSpPr/>
          <p:nvPr/>
        </p:nvCxnSpPr>
        <p:spPr>
          <a:xfrm rot="16200000" flipV="1">
            <a:off x="4509239" y="5191672"/>
            <a:ext cx="586398" cy="350814"/>
          </a:xfrm>
          <a:prstGeom prst="bentConnector3">
            <a:avLst>
              <a:gd name="adj1" fmla="val 100321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24" name="Group 173"/>
          <p:cNvGrpSpPr>
            <a:grpSpLocks/>
          </p:cNvGrpSpPr>
          <p:nvPr/>
        </p:nvGrpSpPr>
        <p:grpSpPr bwMode="auto">
          <a:xfrm>
            <a:off x="5189490" y="5487881"/>
            <a:ext cx="231914" cy="167341"/>
            <a:chOff x="3888" y="2640"/>
            <a:chExt cx="240" cy="192"/>
          </a:xfrm>
        </p:grpSpPr>
        <p:sp>
          <p:nvSpPr>
            <p:cNvPr id="1425" name="AutoShape 42"/>
            <p:cNvSpPr>
              <a:spLocks noChangeArrowheads="1"/>
            </p:cNvSpPr>
            <p:nvPr/>
          </p:nvSpPr>
          <p:spPr bwMode="auto">
            <a:xfrm>
              <a:off x="3984" y="2736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1426" name="AutoShape 43"/>
            <p:cNvSpPr>
              <a:spLocks noChangeArrowheads="1"/>
            </p:cNvSpPr>
            <p:nvPr/>
          </p:nvSpPr>
          <p:spPr bwMode="auto">
            <a:xfrm flipV="1">
              <a:off x="3984" y="2640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1427" name="AutoShape 44"/>
            <p:cNvSpPr>
              <a:spLocks noChangeArrowheads="1"/>
            </p:cNvSpPr>
            <p:nvPr/>
          </p:nvSpPr>
          <p:spPr bwMode="auto">
            <a:xfrm rot="5400000" flipV="1">
              <a:off x="4032" y="2688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1428" name="Rectangle 45"/>
            <p:cNvSpPr>
              <a:spLocks noChangeArrowheads="1"/>
            </p:cNvSpPr>
            <p:nvPr/>
          </p:nvSpPr>
          <p:spPr bwMode="auto">
            <a:xfrm>
              <a:off x="3888" y="2688"/>
              <a:ext cx="96" cy="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1429" name="Line 47"/>
            <p:cNvSpPr>
              <a:spLocks noChangeShapeType="1"/>
            </p:cNvSpPr>
            <p:nvPr/>
          </p:nvSpPr>
          <p:spPr bwMode="auto">
            <a:xfrm flipH="1"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430" name="Line 48"/>
            <p:cNvSpPr>
              <a:spLocks noChangeShapeType="1"/>
            </p:cNvSpPr>
            <p:nvPr/>
          </p:nvSpPr>
          <p:spPr bwMode="auto">
            <a:xfrm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431" name="Freeform 49"/>
            <p:cNvSpPr>
              <a:spLocks/>
            </p:cNvSpPr>
            <p:nvPr/>
          </p:nvSpPr>
          <p:spPr bwMode="auto">
            <a:xfrm>
              <a:off x="3987" y="2709"/>
              <a:ext cx="32" cy="1"/>
            </a:xfrm>
            <a:custGeom>
              <a:avLst/>
              <a:gdLst>
                <a:gd name="T0" fmla="*/ 0 w 32"/>
                <a:gd name="T1" fmla="*/ 0 h 1"/>
                <a:gd name="T2" fmla="*/ 32 w 32"/>
                <a:gd name="T3" fmla="*/ 0 h 1"/>
                <a:gd name="T4" fmla="*/ 0 60000 65536"/>
                <a:gd name="T5" fmla="*/ 0 60000 65536"/>
                <a:gd name="T6" fmla="*/ 0 w 32"/>
                <a:gd name="T7" fmla="*/ 0 h 1"/>
                <a:gd name="T8" fmla="*/ 32 w 32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2" h="1">
                  <a:moveTo>
                    <a:pt x="0" y="0"/>
                  </a:moveTo>
                  <a:lnTo>
                    <a:pt x="32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432" name="Freeform 50"/>
            <p:cNvSpPr>
              <a:spLocks/>
            </p:cNvSpPr>
            <p:nvPr/>
          </p:nvSpPr>
          <p:spPr bwMode="auto">
            <a:xfrm>
              <a:off x="3984" y="2762"/>
              <a:ext cx="33" cy="1"/>
            </a:xfrm>
            <a:custGeom>
              <a:avLst/>
              <a:gdLst>
                <a:gd name="T0" fmla="*/ 0 w 33"/>
                <a:gd name="T1" fmla="*/ 1 h 1"/>
                <a:gd name="T2" fmla="*/ 33 w 33"/>
                <a:gd name="T3" fmla="*/ 0 h 1"/>
                <a:gd name="T4" fmla="*/ 0 60000 65536"/>
                <a:gd name="T5" fmla="*/ 0 60000 65536"/>
                <a:gd name="T6" fmla="*/ 0 w 33"/>
                <a:gd name="T7" fmla="*/ 0 h 1"/>
                <a:gd name="T8" fmla="*/ 33 w 33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3" h="1">
                  <a:moveTo>
                    <a:pt x="0" y="1"/>
                  </a:moveTo>
                  <a:lnTo>
                    <a:pt x="33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433" name="Freeform 44"/>
          <p:cNvSpPr>
            <a:spLocks/>
          </p:cNvSpPr>
          <p:nvPr/>
        </p:nvSpPr>
        <p:spPr bwMode="auto">
          <a:xfrm>
            <a:off x="9262828" y="1142589"/>
            <a:ext cx="83904" cy="520"/>
          </a:xfrm>
          <a:custGeom>
            <a:avLst/>
            <a:gdLst>
              <a:gd name="T0" fmla="*/ 0 w 144"/>
              <a:gd name="T1" fmla="*/ 0 h 1"/>
              <a:gd name="T2" fmla="*/ 2147483646 w 144"/>
              <a:gd name="T3" fmla="*/ 0 h 1"/>
              <a:gd name="T4" fmla="*/ 0 60000 65536"/>
              <a:gd name="T5" fmla="*/ 0 60000 65536"/>
              <a:gd name="T6" fmla="*/ 0 w 144"/>
              <a:gd name="T7" fmla="*/ 0 h 1"/>
              <a:gd name="T8" fmla="*/ 144 w 144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44" h="1">
                <a:moveTo>
                  <a:pt x="0" y="0"/>
                </a:moveTo>
                <a:lnTo>
                  <a:pt x="144" y="0"/>
                </a:lnTo>
              </a:path>
            </a:pathLst>
          </a:custGeom>
          <a:noFill/>
          <a:ln w="19050">
            <a:solidFill>
              <a:srgbClr val="FF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1434" name="Group 21"/>
          <p:cNvGrpSpPr>
            <a:grpSpLocks/>
          </p:cNvGrpSpPr>
          <p:nvPr/>
        </p:nvGrpSpPr>
        <p:grpSpPr bwMode="auto">
          <a:xfrm>
            <a:off x="8869504" y="1678086"/>
            <a:ext cx="996744" cy="142024"/>
            <a:chOff x="3024" y="960"/>
            <a:chExt cx="720" cy="96"/>
          </a:xfrm>
        </p:grpSpPr>
        <p:sp>
          <p:nvSpPr>
            <p:cNvPr id="1435" name="Oval 22"/>
            <p:cNvSpPr>
              <a:spLocks noChangeArrowheads="1"/>
            </p:cNvSpPr>
            <p:nvPr/>
          </p:nvSpPr>
          <p:spPr bwMode="auto">
            <a:xfrm>
              <a:off x="3024" y="960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1436" name="Rectangle 23"/>
            <p:cNvSpPr>
              <a:spLocks noChangeArrowheads="1"/>
            </p:cNvSpPr>
            <p:nvPr/>
          </p:nvSpPr>
          <p:spPr bwMode="auto">
            <a:xfrm>
              <a:off x="3072" y="960"/>
              <a:ext cx="624" cy="96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1437" name="Oval 24"/>
            <p:cNvSpPr>
              <a:spLocks noChangeArrowheads="1"/>
            </p:cNvSpPr>
            <p:nvPr/>
          </p:nvSpPr>
          <p:spPr bwMode="auto">
            <a:xfrm>
              <a:off x="3648" y="960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grpSp>
        <p:nvGrpSpPr>
          <p:cNvPr id="1438" name="Group 17"/>
          <p:cNvGrpSpPr>
            <a:grpSpLocks/>
          </p:cNvGrpSpPr>
          <p:nvPr/>
        </p:nvGrpSpPr>
        <p:grpSpPr bwMode="auto">
          <a:xfrm>
            <a:off x="8605820" y="1484756"/>
            <a:ext cx="1091119" cy="147804"/>
            <a:chOff x="3024" y="960"/>
            <a:chExt cx="720" cy="96"/>
          </a:xfrm>
        </p:grpSpPr>
        <p:sp>
          <p:nvSpPr>
            <p:cNvPr id="1439" name="Oval 18"/>
            <p:cNvSpPr>
              <a:spLocks noChangeArrowheads="1"/>
            </p:cNvSpPr>
            <p:nvPr/>
          </p:nvSpPr>
          <p:spPr bwMode="auto">
            <a:xfrm>
              <a:off x="3024" y="960"/>
              <a:ext cx="96" cy="9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1440" name="Rectangle 19"/>
            <p:cNvSpPr>
              <a:spLocks noChangeArrowheads="1"/>
            </p:cNvSpPr>
            <p:nvPr/>
          </p:nvSpPr>
          <p:spPr bwMode="auto">
            <a:xfrm>
              <a:off x="3072" y="960"/>
              <a:ext cx="624" cy="9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1441" name="Oval 20"/>
            <p:cNvSpPr>
              <a:spLocks noChangeArrowheads="1"/>
            </p:cNvSpPr>
            <p:nvPr/>
          </p:nvSpPr>
          <p:spPr bwMode="auto">
            <a:xfrm>
              <a:off x="3648" y="960"/>
              <a:ext cx="96" cy="9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sp>
        <p:nvSpPr>
          <p:cNvPr id="1442" name="Freeform 86"/>
          <p:cNvSpPr>
            <a:spLocks/>
          </p:cNvSpPr>
          <p:nvPr/>
        </p:nvSpPr>
        <p:spPr bwMode="auto">
          <a:xfrm rot="18217717">
            <a:off x="8763257" y="1388142"/>
            <a:ext cx="113969" cy="83426"/>
          </a:xfrm>
          <a:custGeom>
            <a:avLst/>
            <a:gdLst>
              <a:gd name="T0" fmla="*/ 0 w 139"/>
              <a:gd name="T1" fmla="*/ 1 h 1"/>
              <a:gd name="T2" fmla="*/ 139 w 139"/>
              <a:gd name="T3" fmla="*/ 0 h 1"/>
              <a:gd name="T4" fmla="*/ 0 60000 65536"/>
              <a:gd name="T5" fmla="*/ 0 60000 65536"/>
              <a:gd name="T6" fmla="*/ 0 w 139"/>
              <a:gd name="T7" fmla="*/ 0 h 1"/>
              <a:gd name="T8" fmla="*/ 139 w 139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9" h="1">
                <a:moveTo>
                  <a:pt x="0" y="1"/>
                </a:moveTo>
                <a:lnTo>
                  <a:pt x="139" y="0"/>
                </a:lnTo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pPr eaLnBrk="1" hangingPunct="1">
              <a:defRPr/>
            </a:pPr>
            <a:endParaRPr lang="es-ES"/>
          </a:p>
        </p:txBody>
      </p:sp>
      <p:sp>
        <p:nvSpPr>
          <p:cNvPr id="1443" name="Rectangle 235"/>
          <p:cNvSpPr>
            <a:spLocks noChangeArrowheads="1"/>
          </p:cNvSpPr>
          <p:nvPr/>
        </p:nvSpPr>
        <p:spPr bwMode="auto">
          <a:xfrm>
            <a:off x="8743328" y="1249494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cxnSp>
        <p:nvCxnSpPr>
          <p:cNvPr id="1444" name="Conector recto 102"/>
          <p:cNvCxnSpPr/>
          <p:nvPr/>
        </p:nvCxnSpPr>
        <p:spPr>
          <a:xfrm rot="16200000" flipV="1">
            <a:off x="8343767" y="771016"/>
            <a:ext cx="586398" cy="350814"/>
          </a:xfrm>
          <a:prstGeom prst="bentConnector3">
            <a:avLst>
              <a:gd name="adj1" fmla="val 100321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45" name="Group 173"/>
          <p:cNvGrpSpPr>
            <a:grpSpLocks/>
          </p:cNvGrpSpPr>
          <p:nvPr/>
        </p:nvGrpSpPr>
        <p:grpSpPr bwMode="auto">
          <a:xfrm>
            <a:off x="9024018" y="1067225"/>
            <a:ext cx="231914" cy="167341"/>
            <a:chOff x="3888" y="2640"/>
            <a:chExt cx="240" cy="192"/>
          </a:xfrm>
        </p:grpSpPr>
        <p:sp>
          <p:nvSpPr>
            <p:cNvPr id="1446" name="AutoShape 42"/>
            <p:cNvSpPr>
              <a:spLocks noChangeArrowheads="1"/>
            </p:cNvSpPr>
            <p:nvPr/>
          </p:nvSpPr>
          <p:spPr bwMode="auto">
            <a:xfrm>
              <a:off x="3984" y="2736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1447" name="AutoShape 43"/>
            <p:cNvSpPr>
              <a:spLocks noChangeArrowheads="1"/>
            </p:cNvSpPr>
            <p:nvPr/>
          </p:nvSpPr>
          <p:spPr bwMode="auto">
            <a:xfrm flipV="1">
              <a:off x="3984" y="2640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1448" name="AutoShape 44"/>
            <p:cNvSpPr>
              <a:spLocks noChangeArrowheads="1"/>
            </p:cNvSpPr>
            <p:nvPr/>
          </p:nvSpPr>
          <p:spPr bwMode="auto">
            <a:xfrm rot="5400000" flipV="1">
              <a:off x="4032" y="2688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1449" name="Rectangle 45"/>
            <p:cNvSpPr>
              <a:spLocks noChangeArrowheads="1"/>
            </p:cNvSpPr>
            <p:nvPr/>
          </p:nvSpPr>
          <p:spPr bwMode="auto">
            <a:xfrm>
              <a:off x="3888" y="2688"/>
              <a:ext cx="96" cy="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1450" name="Line 47"/>
            <p:cNvSpPr>
              <a:spLocks noChangeShapeType="1"/>
            </p:cNvSpPr>
            <p:nvPr/>
          </p:nvSpPr>
          <p:spPr bwMode="auto">
            <a:xfrm flipH="1"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451" name="Line 48"/>
            <p:cNvSpPr>
              <a:spLocks noChangeShapeType="1"/>
            </p:cNvSpPr>
            <p:nvPr/>
          </p:nvSpPr>
          <p:spPr bwMode="auto">
            <a:xfrm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452" name="Freeform 49"/>
            <p:cNvSpPr>
              <a:spLocks/>
            </p:cNvSpPr>
            <p:nvPr/>
          </p:nvSpPr>
          <p:spPr bwMode="auto">
            <a:xfrm>
              <a:off x="3987" y="2709"/>
              <a:ext cx="32" cy="1"/>
            </a:xfrm>
            <a:custGeom>
              <a:avLst/>
              <a:gdLst>
                <a:gd name="T0" fmla="*/ 0 w 32"/>
                <a:gd name="T1" fmla="*/ 0 h 1"/>
                <a:gd name="T2" fmla="*/ 32 w 32"/>
                <a:gd name="T3" fmla="*/ 0 h 1"/>
                <a:gd name="T4" fmla="*/ 0 60000 65536"/>
                <a:gd name="T5" fmla="*/ 0 60000 65536"/>
                <a:gd name="T6" fmla="*/ 0 w 32"/>
                <a:gd name="T7" fmla="*/ 0 h 1"/>
                <a:gd name="T8" fmla="*/ 32 w 32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2" h="1">
                  <a:moveTo>
                    <a:pt x="0" y="0"/>
                  </a:moveTo>
                  <a:lnTo>
                    <a:pt x="32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453" name="Freeform 50"/>
            <p:cNvSpPr>
              <a:spLocks/>
            </p:cNvSpPr>
            <p:nvPr/>
          </p:nvSpPr>
          <p:spPr bwMode="auto">
            <a:xfrm>
              <a:off x="3984" y="2762"/>
              <a:ext cx="33" cy="1"/>
            </a:xfrm>
            <a:custGeom>
              <a:avLst/>
              <a:gdLst>
                <a:gd name="T0" fmla="*/ 0 w 33"/>
                <a:gd name="T1" fmla="*/ 1 h 1"/>
                <a:gd name="T2" fmla="*/ 33 w 33"/>
                <a:gd name="T3" fmla="*/ 0 h 1"/>
                <a:gd name="T4" fmla="*/ 0 60000 65536"/>
                <a:gd name="T5" fmla="*/ 0 60000 65536"/>
                <a:gd name="T6" fmla="*/ 0 w 33"/>
                <a:gd name="T7" fmla="*/ 0 h 1"/>
                <a:gd name="T8" fmla="*/ 33 w 33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3" h="1">
                  <a:moveTo>
                    <a:pt x="0" y="1"/>
                  </a:moveTo>
                  <a:lnTo>
                    <a:pt x="33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454" name="16 Grupo"/>
          <p:cNvGrpSpPr>
            <a:grpSpLocks/>
          </p:cNvGrpSpPr>
          <p:nvPr/>
        </p:nvGrpSpPr>
        <p:grpSpPr bwMode="auto">
          <a:xfrm rot="262428">
            <a:off x="9134142" y="2585401"/>
            <a:ext cx="141550" cy="159068"/>
            <a:chOff x="1835696" y="1268760"/>
            <a:chExt cx="540000" cy="540000"/>
          </a:xfrm>
        </p:grpSpPr>
        <p:sp>
          <p:nvSpPr>
            <p:cNvPr id="1455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1456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sp>
        <p:nvSpPr>
          <p:cNvPr id="1457" name="Freeform 44"/>
          <p:cNvSpPr>
            <a:spLocks/>
          </p:cNvSpPr>
          <p:nvPr/>
        </p:nvSpPr>
        <p:spPr bwMode="auto">
          <a:xfrm>
            <a:off x="9321441" y="3295713"/>
            <a:ext cx="83904" cy="520"/>
          </a:xfrm>
          <a:custGeom>
            <a:avLst/>
            <a:gdLst>
              <a:gd name="T0" fmla="*/ 0 w 144"/>
              <a:gd name="T1" fmla="*/ 0 h 1"/>
              <a:gd name="T2" fmla="*/ 2147483646 w 144"/>
              <a:gd name="T3" fmla="*/ 0 h 1"/>
              <a:gd name="T4" fmla="*/ 0 60000 65536"/>
              <a:gd name="T5" fmla="*/ 0 60000 65536"/>
              <a:gd name="T6" fmla="*/ 0 w 144"/>
              <a:gd name="T7" fmla="*/ 0 h 1"/>
              <a:gd name="T8" fmla="*/ 144 w 144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44" h="1">
                <a:moveTo>
                  <a:pt x="0" y="0"/>
                </a:moveTo>
                <a:lnTo>
                  <a:pt x="144" y="0"/>
                </a:lnTo>
              </a:path>
            </a:pathLst>
          </a:custGeom>
          <a:noFill/>
          <a:ln w="19050">
            <a:solidFill>
              <a:srgbClr val="FF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1458" name="Group 21"/>
          <p:cNvGrpSpPr>
            <a:grpSpLocks/>
          </p:cNvGrpSpPr>
          <p:nvPr/>
        </p:nvGrpSpPr>
        <p:grpSpPr bwMode="auto">
          <a:xfrm>
            <a:off x="8928117" y="3831210"/>
            <a:ext cx="996744" cy="142024"/>
            <a:chOff x="3024" y="960"/>
            <a:chExt cx="720" cy="96"/>
          </a:xfrm>
        </p:grpSpPr>
        <p:sp>
          <p:nvSpPr>
            <p:cNvPr id="1459" name="Oval 22"/>
            <p:cNvSpPr>
              <a:spLocks noChangeArrowheads="1"/>
            </p:cNvSpPr>
            <p:nvPr/>
          </p:nvSpPr>
          <p:spPr bwMode="auto">
            <a:xfrm>
              <a:off x="3024" y="960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1460" name="Rectangle 23"/>
            <p:cNvSpPr>
              <a:spLocks noChangeArrowheads="1"/>
            </p:cNvSpPr>
            <p:nvPr/>
          </p:nvSpPr>
          <p:spPr bwMode="auto">
            <a:xfrm>
              <a:off x="3072" y="960"/>
              <a:ext cx="624" cy="96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1461" name="Oval 24"/>
            <p:cNvSpPr>
              <a:spLocks noChangeArrowheads="1"/>
            </p:cNvSpPr>
            <p:nvPr/>
          </p:nvSpPr>
          <p:spPr bwMode="auto">
            <a:xfrm>
              <a:off x="3648" y="960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grpSp>
        <p:nvGrpSpPr>
          <p:cNvPr id="1462" name="Group 17"/>
          <p:cNvGrpSpPr>
            <a:grpSpLocks/>
          </p:cNvGrpSpPr>
          <p:nvPr/>
        </p:nvGrpSpPr>
        <p:grpSpPr bwMode="auto">
          <a:xfrm>
            <a:off x="8664433" y="3637880"/>
            <a:ext cx="1091119" cy="147804"/>
            <a:chOff x="3024" y="960"/>
            <a:chExt cx="720" cy="96"/>
          </a:xfrm>
        </p:grpSpPr>
        <p:sp>
          <p:nvSpPr>
            <p:cNvPr id="1463" name="Oval 18"/>
            <p:cNvSpPr>
              <a:spLocks noChangeArrowheads="1"/>
            </p:cNvSpPr>
            <p:nvPr/>
          </p:nvSpPr>
          <p:spPr bwMode="auto">
            <a:xfrm>
              <a:off x="3024" y="960"/>
              <a:ext cx="96" cy="9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1464" name="Rectangle 19"/>
            <p:cNvSpPr>
              <a:spLocks noChangeArrowheads="1"/>
            </p:cNvSpPr>
            <p:nvPr/>
          </p:nvSpPr>
          <p:spPr bwMode="auto">
            <a:xfrm>
              <a:off x="3072" y="960"/>
              <a:ext cx="624" cy="9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1465" name="Oval 20"/>
            <p:cNvSpPr>
              <a:spLocks noChangeArrowheads="1"/>
            </p:cNvSpPr>
            <p:nvPr/>
          </p:nvSpPr>
          <p:spPr bwMode="auto">
            <a:xfrm>
              <a:off x="3648" y="960"/>
              <a:ext cx="96" cy="9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sp>
        <p:nvSpPr>
          <p:cNvPr id="1466" name="Freeform 86"/>
          <p:cNvSpPr>
            <a:spLocks/>
          </p:cNvSpPr>
          <p:nvPr/>
        </p:nvSpPr>
        <p:spPr bwMode="auto">
          <a:xfrm rot="18217717">
            <a:off x="8821870" y="3541266"/>
            <a:ext cx="113969" cy="83426"/>
          </a:xfrm>
          <a:custGeom>
            <a:avLst/>
            <a:gdLst>
              <a:gd name="T0" fmla="*/ 0 w 139"/>
              <a:gd name="T1" fmla="*/ 1 h 1"/>
              <a:gd name="T2" fmla="*/ 139 w 139"/>
              <a:gd name="T3" fmla="*/ 0 h 1"/>
              <a:gd name="T4" fmla="*/ 0 60000 65536"/>
              <a:gd name="T5" fmla="*/ 0 60000 65536"/>
              <a:gd name="T6" fmla="*/ 0 w 139"/>
              <a:gd name="T7" fmla="*/ 0 h 1"/>
              <a:gd name="T8" fmla="*/ 139 w 139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9" h="1">
                <a:moveTo>
                  <a:pt x="0" y="1"/>
                </a:moveTo>
                <a:lnTo>
                  <a:pt x="139" y="0"/>
                </a:lnTo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pPr eaLnBrk="1" hangingPunct="1">
              <a:defRPr/>
            </a:pPr>
            <a:endParaRPr lang="es-ES"/>
          </a:p>
        </p:txBody>
      </p:sp>
      <p:sp>
        <p:nvSpPr>
          <p:cNvPr id="1467" name="Rectangle 235"/>
          <p:cNvSpPr>
            <a:spLocks noChangeArrowheads="1"/>
          </p:cNvSpPr>
          <p:nvPr/>
        </p:nvSpPr>
        <p:spPr bwMode="auto">
          <a:xfrm>
            <a:off x="8801941" y="3402618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cxnSp>
        <p:nvCxnSpPr>
          <p:cNvPr id="1468" name="Conector recto 102"/>
          <p:cNvCxnSpPr/>
          <p:nvPr/>
        </p:nvCxnSpPr>
        <p:spPr>
          <a:xfrm rot="16200000" flipV="1">
            <a:off x="8402380" y="2924140"/>
            <a:ext cx="586398" cy="350814"/>
          </a:xfrm>
          <a:prstGeom prst="bentConnector3">
            <a:avLst>
              <a:gd name="adj1" fmla="val 100321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69" name="Group 173"/>
          <p:cNvGrpSpPr>
            <a:grpSpLocks/>
          </p:cNvGrpSpPr>
          <p:nvPr/>
        </p:nvGrpSpPr>
        <p:grpSpPr bwMode="auto">
          <a:xfrm>
            <a:off x="9082631" y="3220349"/>
            <a:ext cx="231914" cy="167341"/>
            <a:chOff x="3888" y="2640"/>
            <a:chExt cx="240" cy="192"/>
          </a:xfrm>
        </p:grpSpPr>
        <p:sp>
          <p:nvSpPr>
            <p:cNvPr id="1470" name="AutoShape 42"/>
            <p:cNvSpPr>
              <a:spLocks noChangeArrowheads="1"/>
            </p:cNvSpPr>
            <p:nvPr/>
          </p:nvSpPr>
          <p:spPr bwMode="auto">
            <a:xfrm>
              <a:off x="3984" y="2736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1471" name="AutoShape 43"/>
            <p:cNvSpPr>
              <a:spLocks noChangeArrowheads="1"/>
            </p:cNvSpPr>
            <p:nvPr/>
          </p:nvSpPr>
          <p:spPr bwMode="auto">
            <a:xfrm flipV="1">
              <a:off x="3984" y="2640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1472" name="AutoShape 44"/>
            <p:cNvSpPr>
              <a:spLocks noChangeArrowheads="1"/>
            </p:cNvSpPr>
            <p:nvPr/>
          </p:nvSpPr>
          <p:spPr bwMode="auto">
            <a:xfrm rot="5400000" flipV="1">
              <a:off x="4032" y="2688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1473" name="Rectangle 45"/>
            <p:cNvSpPr>
              <a:spLocks noChangeArrowheads="1"/>
            </p:cNvSpPr>
            <p:nvPr/>
          </p:nvSpPr>
          <p:spPr bwMode="auto">
            <a:xfrm>
              <a:off x="3888" y="2688"/>
              <a:ext cx="96" cy="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1474" name="Line 47"/>
            <p:cNvSpPr>
              <a:spLocks noChangeShapeType="1"/>
            </p:cNvSpPr>
            <p:nvPr/>
          </p:nvSpPr>
          <p:spPr bwMode="auto">
            <a:xfrm flipH="1"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475" name="Line 48"/>
            <p:cNvSpPr>
              <a:spLocks noChangeShapeType="1"/>
            </p:cNvSpPr>
            <p:nvPr/>
          </p:nvSpPr>
          <p:spPr bwMode="auto">
            <a:xfrm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476" name="Freeform 49"/>
            <p:cNvSpPr>
              <a:spLocks/>
            </p:cNvSpPr>
            <p:nvPr/>
          </p:nvSpPr>
          <p:spPr bwMode="auto">
            <a:xfrm>
              <a:off x="3987" y="2709"/>
              <a:ext cx="32" cy="1"/>
            </a:xfrm>
            <a:custGeom>
              <a:avLst/>
              <a:gdLst>
                <a:gd name="T0" fmla="*/ 0 w 32"/>
                <a:gd name="T1" fmla="*/ 0 h 1"/>
                <a:gd name="T2" fmla="*/ 32 w 32"/>
                <a:gd name="T3" fmla="*/ 0 h 1"/>
                <a:gd name="T4" fmla="*/ 0 60000 65536"/>
                <a:gd name="T5" fmla="*/ 0 60000 65536"/>
                <a:gd name="T6" fmla="*/ 0 w 32"/>
                <a:gd name="T7" fmla="*/ 0 h 1"/>
                <a:gd name="T8" fmla="*/ 32 w 32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2" h="1">
                  <a:moveTo>
                    <a:pt x="0" y="0"/>
                  </a:moveTo>
                  <a:lnTo>
                    <a:pt x="32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477" name="Freeform 50"/>
            <p:cNvSpPr>
              <a:spLocks/>
            </p:cNvSpPr>
            <p:nvPr/>
          </p:nvSpPr>
          <p:spPr bwMode="auto">
            <a:xfrm>
              <a:off x="3984" y="2762"/>
              <a:ext cx="33" cy="1"/>
            </a:xfrm>
            <a:custGeom>
              <a:avLst/>
              <a:gdLst>
                <a:gd name="T0" fmla="*/ 0 w 33"/>
                <a:gd name="T1" fmla="*/ 1 h 1"/>
                <a:gd name="T2" fmla="*/ 33 w 33"/>
                <a:gd name="T3" fmla="*/ 0 h 1"/>
                <a:gd name="T4" fmla="*/ 0 60000 65536"/>
                <a:gd name="T5" fmla="*/ 0 60000 65536"/>
                <a:gd name="T6" fmla="*/ 0 w 33"/>
                <a:gd name="T7" fmla="*/ 0 h 1"/>
                <a:gd name="T8" fmla="*/ 33 w 33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3" h="1">
                  <a:moveTo>
                    <a:pt x="0" y="1"/>
                  </a:moveTo>
                  <a:lnTo>
                    <a:pt x="33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478" name="Freeform 44"/>
          <p:cNvSpPr>
            <a:spLocks/>
          </p:cNvSpPr>
          <p:nvPr/>
        </p:nvSpPr>
        <p:spPr bwMode="auto">
          <a:xfrm>
            <a:off x="9346185" y="5624996"/>
            <a:ext cx="83904" cy="520"/>
          </a:xfrm>
          <a:custGeom>
            <a:avLst/>
            <a:gdLst>
              <a:gd name="T0" fmla="*/ 0 w 144"/>
              <a:gd name="T1" fmla="*/ 0 h 1"/>
              <a:gd name="T2" fmla="*/ 2147483646 w 144"/>
              <a:gd name="T3" fmla="*/ 0 h 1"/>
              <a:gd name="T4" fmla="*/ 0 60000 65536"/>
              <a:gd name="T5" fmla="*/ 0 60000 65536"/>
              <a:gd name="T6" fmla="*/ 0 w 144"/>
              <a:gd name="T7" fmla="*/ 0 h 1"/>
              <a:gd name="T8" fmla="*/ 144 w 144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44" h="1">
                <a:moveTo>
                  <a:pt x="0" y="0"/>
                </a:moveTo>
                <a:lnTo>
                  <a:pt x="144" y="0"/>
                </a:lnTo>
              </a:path>
            </a:pathLst>
          </a:custGeom>
          <a:noFill/>
          <a:ln w="19050">
            <a:solidFill>
              <a:srgbClr val="FF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1479" name="Group 21"/>
          <p:cNvGrpSpPr>
            <a:grpSpLocks/>
          </p:cNvGrpSpPr>
          <p:nvPr/>
        </p:nvGrpSpPr>
        <p:grpSpPr bwMode="auto">
          <a:xfrm>
            <a:off x="8952861" y="6160493"/>
            <a:ext cx="996744" cy="142024"/>
            <a:chOff x="3024" y="960"/>
            <a:chExt cx="720" cy="96"/>
          </a:xfrm>
        </p:grpSpPr>
        <p:sp>
          <p:nvSpPr>
            <p:cNvPr id="1480" name="Oval 22"/>
            <p:cNvSpPr>
              <a:spLocks noChangeArrowheads="1"/>
            </p:cNvSpPr>
            <p:nvPr/>
          </p:nvSpPr>
          <p:spPr bwMode="auto">
            <a:xfrm>
              <a:off x="3024" y="960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1481" name="Rectangle 23"/>
            <p:cNvSpPr>
              <a:spLocks noChangeArrowheads="1"/>
            </p:cNvSpPr>
            <p:nvPr/>
          </p:nvSpPr>
          <p:spPr bwMode="auto">
            <a:xfrm>
              <a:off x="3072" y="960"/>
              <a:ext cx="624" cy="96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1482" name="Oval 24"/>
            <p:cNvSpPr>
              <a:spLocks noChangeArrowheads="1"/>
            </p:cNvSpPr>
            <p:nvPr/>
          </p:nvSpPr>
          <p:spPr bwMode="auto">
            <a:xfrm>
              <a:off x="3648" y="960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grpSp>
        <p:nvGrpSpPr>
          <p:cNvPr id="1483" name="Group 17"/>
          <p:cNvGrpSpPr>
            <a:grpSpLocks/>
          </p:cNvGrpSpPr>
          <p:nvPr/>
        </p:nvGrpSpPr>
        <p:grpSpPr bwMode="auto">
          <a:xfrm>
            <a:off x="8689177" y="5967163"/>
            <a:ext cx="1091119" cy="147804"/>
            <a:chOff x="3024" y="960"/>
            <a:chExt cx="720" cy="96"/>
          </a:xfrm>
        </p:grpSpPr>
        <p:sp>
          <p:nvSpPr>
            <p:cNvPr id="1484" name="Oval 18"/>
            <p:cNvSpPr>
              <a:spLocks noChangeArrowheads="1"/>
            </p:cNvSpPr>
            <p:nvPr/>
          </p:nvSpPr>
          <p:spPr bwMode="auto">
            <a:xfrm>
              <a:off x="3024" y="960"/>
              <a:ext cx="96" cy="9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1485" name="Rectangle 19"/>
            <p:cNvSpPr>
              <a:spLocks noChangeArrowheads="1"/>
            </p:cNvSpPr>
            <p:nvPr/>
          </p:nvSpPr>
          <p:spPr bwMode="auto">
            <a:xfrm>
              <a:off x="3072" y="960"/>
              <a:ext cx="624" cy="9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1486" name="Oval 20"/>
            <p:cNvSpPr>
              <a:spLocks noChangeArrowheads="1"/>
            </p:cNvSpPr>
            <p:nvPr/>
          </p:nvSpPr>
          <p:spPr bwMode="auto">
            <a:xfrm>
              <a:off x="3648" y="960"/>
              <a:ext cx="96" cy="9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sp>
        <p:nvSpPr>
          <p:cNvPr id="1487" name="Freeform 86"/>
          <p:cNvSpPr>
            <a:spLocks/>
          </p:cNvSpPr>
          <p:nvPr/>
        </p:nvSpPr>
        <p:spPr bwMode="auto">
          <a:xfrm rot="18217717">
            <a:off x="8846614" y="5870549"/>
            <a:ext cx="113969" cy="83426"/>
          </a:xfrm>
          <a:custGeom>
            <a:avLst/>
            <a:gdLst>
              <a:gd name="T0" fmla="*/ 0 w 139"/>
              <a:gd name="T1" fmla="*/ 1 h 1"/>
              <a:gd name="T2" fmla="*/ 139 w 139"/>
              <a:gd name="T3" fmla="*/ 0 h 1"/>
              <a:gd name="T4" fmla="*/ 0 60000 65536"/>
              <a:gd name="T5" fmla="*/ 0 60000 65536"/>
              <a:gd name="T6" fmla="*/ 0 w 139"/>
              <a:gd name="T7" fmla="*/ 0 h 1"/>
              <a:gd name="T8" fmla="*/ 139 w 139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9" h="1">
                <a:moveTo>
                  <a:pt x="0" y="1"/>
                </a:moveTo>
                <a:lnTo>
                  <a:pt x="139" y="0"/>
                </a:lnTo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pPr eaLnBrk="1" hangingPunct="1">
              <a:defRPr/>
            </a:pPr>
            <a:endParaRPr lang="es-ES"/>
          </a:p>
        </p:txBody>
      </p:sp>
      <p:sp>
        <p:nvSpPr>
          <p:cNvPr id="1488" name="Rectangle 235"/>
          <p:cNvSpPr>
            <a:spLocks noChangeArrowheads="1"/>
          </p:cNvSpPr>
          <p:nvPr/>
        </p:nvSpPr>
        <p:spPr bwMode="auto">
          <a:xfrm>
            <a:off x="8826685" y="5731901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cxnSp>
        <p:nvCxnSpPr>
          <p:cNvPr id="1489" name="Conector recto 102"/>
          <p:cNvCxnSpPr/>
          <p:nvPr/>
        </p:nvCxnSpPr>
        <p:spPr>
          <a:xfrm rot="16200000" flipV="1">
            <a:off x="8427124" y="5253423"/>
            <a:ext cx="586398" cy="350814"/>
          </a:xfrm>
          <a:prstGeom prst="bentConnector3">
            <a:avLst>
              <a:gd name="adj1" fmla="val 100321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90" name="Group 173"/>
          <p:cNvGrpSpPr>
            <a:grpSpLocks/>
          </p:cNvGrpSpPr>
          <p:nvPr/>
        </p:nvGrpSpPr>
        <p:grpSpPr bwMode="auto">
          <a:xfrm>
            <a:off x="9107375" y="5549632"/>
            <a:ext cx="231914" cy="167341"/>
            <a:chOff x="3888" y="2640"/>
            <a:chExt cx="240" cy="192"/>
          </a:xfrm>
        </p:grpSpPr>
        <p:sp>
          <p:nvSpPr>
            <p:cNvPr id="1491" name="AutoShape 42"/>
            <p:cNvSpPr>
              <a:spLocks noChangeArrowheads="1"/>
            </p:cNvSpPr>
            <p:nvPr/>
          </p:nvSpPr>
          <p:spPr bwMode="auto">
            <a:xfrm>
              <a:off x="3984" y="2736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1492" name="AutoShape 43"/>
            <p:cNvSpPr>
              <a:spLocks noChangeArrowheads="1"/>
            </p:cNvSpPr>
            <p:nvPr/>
          </p:nvSpPr>
          <p:spPr bwMode="auto">
            <a:xfrm flipV="1">
              <a:off x="3984" y="2640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1493" name="AutoShape 44"/>
            <p:cNvSpPr>
              <a:spLocks noChangeArrowheads="1"/>
            </p:cNvSpPr>
            <p:nvPr/>
          </p:nvSpPr>
          <p:spPr bwMode="auto">
            <a:xfrm rot="5400000" flipV="1">
              <a:off x="4032" y="2688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1494" name="Rectangle 45"/>
            <p:cNvSpPr>
              <a:spLocks noChangeArrowheads="1"/>
            </p:cNvSpPr>
            <p:nvPr/>
          </p:nvSpPr>
          <p:spPr bwMode="auto">
            <a:xfrm>
              <a:off x="3888" y="2688"/>
              <a:ext cx="96" cy="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1495" name="Line 47"/>
            <p:cNvSpPr>
              <a:spLocks noChangeShapeType="1"/>
            </p:cNvSpPr>
            <p:nvPr/>
          </p:nvSpPr>
          <p:spPr bwMode="auto">
            <a:xfrm flipH="1"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496" name="Line 48"/>
            <p:cNvSpPr>
              <a:spLocks noChangeShapeType="1"/>
            </p:cNvSpPr>
            <p:nvPr/>
          </p:nvSpPr>
          <p:spPr bwMode="auto">
            <a:xfrm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497" name="Freeform 49"/>
            <p:cNvSpPr>
              <a:spLocks/>
            </p:cNvSpPr>
            <p:nvPr/>
          </p:nvSpPr>
          <p:spPr bwMode="auto">
            <a:xfrm>
              <a:off x="3987" y="2709"/>
              <a:ext cx="32" cy="1"/>
            </a:xfrm>
            <a:custGeom>
              <a:avLst/>
              <a:gdLst>
                <a:gd name="T0" fmla="*/ 0 w 32"/>
                <a:gd name="T1" fmla="*/ 0 h 1"/>
                <a:gd name="T2" fmla="*/ 32 w 32"/>
                <a:gd name="T3" fmla="*/ 0 h 1"/>
                <a:gd name="T4" fmla="*/ 0 60000 65536"/>
                <a:gd name="T5" fmla="*/ 0 60000 65536"/>
                <a:gd name="T6" fmla="*/ 0 w 32"/>
                <a:gd name="T7" fmla="*/ 0 h 1"/>
                <a:gd name="T8" fmla="*/ 32 w 32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2" h="1">
                  <a:moveTo>
                    <a:pt x="0" y="0"/>
                  </a:moveTo>
                  <a:lnTo>
                    <a:pt x="32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498" name="Freeform 50"/>
            <p:cNvSpPr>
              <a:spLocks/>
            </p:cNvSpPr>
            <p:nvPr/>
          </p:nvSpPr>
          <p:spPr bwMode="auto">
            <a:xfrm>
              <a:off x="3984" y="2762"/>
              <a:ext cx="33" cy="1"/>
            </a:xfrm>
            <a:custGeom>
              <a:avLst/>
              <a:gdLst>
                <a:gd name="T0" fmla="*/ 0 w 33"/>
                <a:gd name="T1" fmla="*/ 1 h 1"/>
                <a:gd name="T2" fmla="*/ 33 w 33"/>
                <a:gd name="T3" fmla="*/ 0 h 1"/>
                <a:gd name="T4" fmla="*/ 0 60000 65536"/>
                <a:gd name="T5" fmla="*/ 0 60000 65536"/>
                <a:gd name="T6" fmla="*/ 0 w 33"/>
                <a:gd name="T7" fmla="*/ 0 h 1"/>
                <a:gd name="T8" fmla="*/ 33 w 33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3" h="1">
                  <a:moveTo>
                    <a:pt x="0" y="1"/>
                  </a:moveTo>
                  <a:lnTo>
                    <a:pt x="33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499" name="CuadroTexto 1498"/>
          <p:cNvSpPr txBox="1"/>
          <p:nvPr/>
        </p:nvSpPr>
        <p:spPr>
          <a:xfrm>
            <a:off x="37685" y="-94744"/>
            <a:ext cx="1251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Modificado</a:t>
            </a:r>
            <a:endParaRPr lang="es-ES" dirty="0"/>
          </a:p>
        </p:txBody>
      </p:sp>
      <p:sp>
        <p:nvSpPr>
          <p:cNvPr id="1500" name="CuadroTexto 1499"/>
          <p:cNvSpPr txBox="1"/>
          <p:nvPr/>
        </p:nvSpPr>
        <p:spPr>
          <a:xfrm>
            <a:off x="1088422" y="521465"/>
            <a:ext cx="4235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BCAL</a:t>
            </a:r>
            <a:endParaRPr lang="es-ES" sz="900" dirty="0"/>
          </a:p>
        </p:txBody>
      </p:sp>
      <p:sp>
        <p:nvSpPr>
          <p:cNvPr id="1501" name="CuadroTexto 1500"/>
          <p:cNvSpPr txBox="1"/>
          <p:nvPr/>
        </p:nvSpPr>
        <p:spPr>
          <a:xfrm>
            <a:off x="1041710" y="2619279"/>
            <a:ext cx="4235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BCAL</a:t>
            </a:r>
            <a:endParaRPr lang="es-ES" sz="900" dirty="0"/>
          </a:p>
        </p:txBody>
      </p:sp>
      <p:sp>
        <p:nvSpPr>
          <p:cNvPr id="1502" name="CuadroTexto 1501"/>
          <p:cNvSpPr txBox="1"/>
          <p:nvPr/>
        </p:nvSpPr>
        <p:spPr>
          <a:xfrm>
            <a:off x="1074670" y="4995502"/>
            <a:ext cx="4235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BCAL</a:t>
            </a:r>
            <a:endParaRPr lang="es-ES" sz="900" dirty="0"/>
          </a:p>
        </p:txBody>
      </p:sp>
      <p:sp>
        <p:nvSpPr>
          <p:cNvPr id="1503" name="CuadroTexto 1502"/>
          <p:cNvSpPr txBox="1"/>
          <p:nvPr/>
        </p:nvSpPr>
        <p:spPr>
          <a:xfrm>
            <a:off x="4967058" y="4939423"/>
            <a:ext cx="4235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BCAL</a:t>
            </a:r>
            <a:endParaRPr lang="es-ES" sz="900" dirty="0"/>
          </a:p>
        </p:txBody>
      </p:sp>
      <p:sp>
        <p:nvSpPr>
          <p:cNvPr id="1504" name="CuadroTexto 1503"/>
          <p:cNvSpPr txBox="1"/>
          <p:nvPr/>
        </p:nvSpPr>
        <p:spPr>
          <a:xfrm>
            <a:off x="4742953" y="491372"/>
            <a:ext cx="4235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BCAL</a:t>
            </a:r>
            <a:endParaRPr lang="es-ES" sz="900" dirty="0"/>
          </a:p>
        </p:txBody>
      </p:sp>
      <p:sp>
        <p:nvSpPr>
          <p:cNvPr id="1505" name="CuadroTexto 1504"/>
          <p:cNvSpPr txBox="1"/>
          <p:nvPr/>
        </p:nvSpPr>
        <p:spPr>
          <a:xfrm>
            <a:off x="8775027" y="518256"/>
            <a:ext cx="4235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BCAL</a:t>
            </a:r>
            <a:endParaRPr lang="es-ES" sz="900" dirty="0"/>
          </a:p>
        </p:txBody>
      </p:sp>
      <p:sp>
        <p:nvSpPr>
          <p:cNvPr id="1506" name="CuadroTexto 1505"/>
          <p:cNvSpPr txBox="1"/>
          <p:nvPr/>
        </p:nvSpPr>
        <p:spPr>
          <a:xfrm>
            <a:off x="8833333" y="2687238"/>
            <a:ext cx="4235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BCAL</a:t>
            </a:r>
            <a:endParaRPr lang="es-ES" sz="900" dirty="0"/>
          </a:p>
        </p:txBody>
      </p:sp>
      <p:sp>
        <p:nvSpPr>
          <p:cNvPr id="1507" name="CuadroTexto 1506"/>
          <p:cNvSpPr txBox="1"/>
          <p:nvPr/>
        </p:nvSpPr>
        <p:spPr>
          <a:xfrm>
            <a:off x="8899891" y="5022836"/>
            <a:ext cx="4235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BCAL</a:t>
            </a:r>
            <a:endParaRPr lang="es-ES" sz="900" dirty="0"/>
          </a:p>
        </p:txBody>
      </p:sp>
    </p:spTree>
    <p:extLst>
      <p:ext uri="{BB962C8B-B14F-4D97-AF65-F5344CB8AC3E}">
        <p14:creationId xmlns:p14="http://schemas.microsoft.com/office/powerpoint/2010/main" val="198173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2" name="CuadroTexto 781"/>
          <p:cNvSpPr txBox="1"/>
          <p:nvPr/>
        </p:nvSpPr>
        <p:spPr>
          <a:xfrm>
            <a:off x="9426478" y="2005007"/>
            <a:ext cx="16496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dirty="0" err="1" smtClean="0"/>
              <a:t>MixtoInteracumuBombaAliResist</a:t>
            </a:r>
            <a:endParaRPr lang="es-ES" sz="800" dirty="0"/>
          </a:p>
        </p:txBody>
      </p:sp>
      <p:sp>
        <p:nvSpPr>
          <p:cNvPr id="859" name="CuadroTexto 858"/>
          <p:cNvSpPr txBox="1"/>
          <p:nvPr/>
        </p:nvSpPr>
        <p:spPr>
          <a:xfrm>
            <a:off x="5445073" y="6426831"/>
            <a:ext cx="16933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dirty="0" err="1" smtClean="0"/>
              <a:t>MixtoInteracumuBombaRedResist</a:t>
            </a:r>
            <a:endParaRPr lang="es-ES" sz="800" dirty="0"/>
          </a:p>
        </p:txBody>
      </p:sp>
      <p:sp>
        <p:nvSpPr>
          <p:cNvPr id="868" name="CuadroTexto 867"/>
          <p:cNvSpPr txBox="1"/>
          <p:nvPr/>
        </p:nvSpPr>
        <p:spPr>
          <a:xfrm>
            <a:off x="9655720" y="6488574"/>
            <a:ext cx="170431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 smtClean="0"/>
              <a:t>MixtoInteracumuBombaAliRetResist</a:t>
            </a:r>
            <a:endParaRPr lang="es-ES" sz="800" dirty="0"/>
          </a:p>
        </p:txBody>
      </p:sp>
      <p:sp>
        <p:nvSpPr>
          <p:cNvPr id="1398" name="Rectángulo 1397"/>
          <p:cNvSpPr/>
          <p:nvPr/>
        </p:nvSpPr>
        <p:spPr>
          <a:xfrm>
            <a:off x="719924" y="177568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1399" name="Conector recto 1398"/>
          <p:cNvCxnSpPr/>
          <p:nvPr/>
        </p:nvCxnSpPr>
        <p:spPr>
          <a:xfrm flipH="1">
            <a:off x="2428521" y="1508987"/>
            <a:ext cx="560191" cy="0"/>
          </a:xfrm>
          <a:prstGeom prst="line">
            <a:avLst/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0" name="Freeform 26"/>
          <p:cNvSpPr>
            <a:spLocks/>
          </p:cNvSpPr>
          <p:nvPr/>
        </p:nvSpPr>
        <p:spPr bwMode="auto">
          <a:xfrm>
            <a:off x="2293811" y="1072652"/>
            <a:ext cx="671382" cy="561075"/>
          </a:xfrm>
          <a:custGeom>
            <a:avLst/>
            <a:gdLst>
              <a:gd name="T0" fmla="*/ 0 w 630"/>
              <a:gd name="T1" fmla="*/ 2147483646 h 348"/>
              <a:gd name="T2" fmla="*/ 0 w 630"/>
              <a:gd name="T3" fmla="*/ 0 h 348"/>
              <a:gd name="T4" fmla="*/ 2147483646 w 630"/>
              <a:gd name="T5" fmla="*/ 0 h 348"/>
              <a:gd name="T6" fmla="*/ 0 60000 65536"/>
              <a:gd name="T7" fmla="*/ 0 60000 65536"/>
              <a:gd name="T8" fmla="*/ 0 60000 65536"/>
              <a:gd name="T9" fmla="*/ 0 w 630"/>
              <a:gd name="T10" fmla="*/ 0 h 348"/>
              <a:gd name="T11" fmla="*/ 630 w 630"/>
              <a:gd name="T12" fmla="*/ 348 h 3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30" h="348">
                <a:moveTo>
                  <a:pt x="0" y="348"/>
                </a:moveTo>
                <a:lnTo>
                  <a:pt x="0" y="0"/>
                </a:lnTo>
                <a:lnTo>
                  <a:pt x="630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401" name="Freeform 27"/>
          <p:cNvSpPr>
            <a:spLocks/>
          </p:cNvSpPr>
          <p:nvPr/>
        </p:nvSpPr>
        <p:spPr bwMode="auto">
          <a:xfrm>
            <a:off x="2429065" y="1510176"/>
            <a:ext cx="58364" cy="337879"/>
          </a:xfrm>
          <a:custGeom>
            <a:avLst/>
            <a:gdLst>
              <a:gd name="T0" fmla="*/ 2147483646 w 343"/>
              <a:gd name="T1" fmla="*/ 2147483646 h 1064"/>
              <a:gd name="T2" fmla="*/ 2147483646 w 343"/>
              <a:gd name="T3" fmla="*/ 0 h 1064"/>
              <a:gd name="T4" fmla="*/ 0 w 343"/>
              <a:gd name="T5" fmla="*/ 2147483646 h 1064"/>
              <a:gd name="T6" fmla="*/ 0 60000 65536"/>
              <a:gd name="T7" fmla="*/ 0 60000 65536"/>
              <a:gd name="T8" fmla="*/ 0 60000 65536"/>
              <a:gd name="T9" fmla="*/ 0 w 343"/>
              <a:gd name="T10" fmla="*/ 0 h 1064"/>
              <a:gd name="T11" fmla="*/ 343 w 343"/>
              <a:gd name="T12" fmla="*/ 1064 h 10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43" h="1064">
                <a:moveTo>
                  <a:pt x="343" y="3"/>
                </a:moveTo>
                <a:lnTo>
                  <a:pt x="1" y="0"/>
                </a:lnTo>
                <a:lnTo>
                  <a:pt x="0" y="1064"/>
                </a:lnTo>
              </a:path>
            </a:pathLst>
          </a:custGeom>
          <a:noFill/>
          <a:ln w="28575">
            <a:solidFill>
              <a:schemeClr val="accent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1402" name="Group 47"/>
          <p:cNvGrpSpPr>
            <a:grpSpLocks/>
          </p:cNvGrpSpPr>
          <p:nvPr/>
        </p:nvGrpSpPr>
        <p:grpSpPr bwMode="auto">
          <a:xfrm>
            <a:off x="2942350" y="588038"/>
            <a:ext cx="594902" cy="1179758"/>
            <a:chOff x="3456" y="1008"/>
            <a:chExt cx="1248" cy="2867"/>
          </a:xfrm>
        </p:grpSpPr>
        <p:grpSp>
          <p:nvGrpSpPr>
            <p:cNvPr id="1403" name="Group 30"/>
            <p:cNvGrpSpPr>
              <a:grpSpLocks/>
            </p:cNvGrpSpPr>
            <p:nvPr/>
          </p:nvGrpSpPr>
          <p:grpSpPr bwMode="auto">
            <a:xfrm>
              <a:off x="3456" y="1008"/>
              <a:ext cx="1248" cy="2736"/>
              <a:chOff x="3648" y="1728"/>
              <a:chExt cx="480" cy="960"/>
            </a:xfrm>
          </p:grpSpPr>
          <p:sp>
            <p:nvSpPr>
              <p:cNvPr id="1406" name="Oval 31"/>
              <p:cNvSpPr>
                <a:spLocks noChangeArrowheads="1"/>
              </p:cNvSpPr>
              <p:nvPr/>
            </p:nvSpPr>
            <p:spPr bwMode="auto">
              <a:xfrm>
                <a:off x="3648" y="1728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1407" name="Oval 32"/>
              <p:cNvSpPr>
                <a:spLocks noChangeArrowheads="1"/>
              </p:cNvSpPr>
              <p:nvPr/>
            </p:nvSpPr>
            <p:spPr bwMode="auto">
              <a:xfrm>
                <a:off x="3648" y="2400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1408" name="Rectangle 33"/>
              <p:cNvSpPr>
                <a:spLocks noChangeArrowheads="1"/>
              </p:cNvSpPr>
              <p:nvPr/>
            </p:nvSpPr>
            <p:spPr bwMode="auto">
              <a:xfrm>
                <a:off x="3648" y="1872"/>
                <a:ext cx="480" cy="672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404" name="Freeform 42"/>
            <p:cNvSpPr>
              <a:spLocks/>
            </p:cNvSpPr>
            <p:nvPr/>
          </p:nvSpPr>
          <p:spPr bwMode="auto">
            <a:xfrm>
              <a:off x="3456" y="3312"/>
              <a:ext cx="137" cy="563"/>
            </a:xfrm>
            <a:custGeom>
              <a:avLst/>
              <a:gdLst>
                <a:gd name="T0" fmla="*/ 0 w 137"/>
                <a:gd name="T1" fmla="*/ 0 h 563"/>
                <a:gd name="T2" fmla="*/ 0 w 137"/>
                <a:gd name="T3" fmla="*/ 563 h 563"/>
                <a:gd name="T4" fmla="*/ 72 w 137"/>
                <a:gd name="T5" fmla="*/ 561 h 563"/>
                <a:gd name="T6" fmla="*/ 137 w 137"/>
                <a:gd name="T7" fmla="*/ 278 h 56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7"/>
                <a:gd name="T13" fmla="*/ 0 h 563"/>
                <a:gd name="T14" fmla="*/ 137 w 137"/>
                <a:gd name="T15" fmla="*/ 563 h 56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7" h="563">
                  <a:moveTo>
                    <a:pt x="0" y="0"/>
                  </a:moveTo>
                  <a:lnTo>
                    <a:pt x="0" y="563"/>
                  </a:lnTo>
                  <a:lnTo>
                    <a:pt x="72" y="561"/>
                  </a:lnTo>
                  <a:lnTo>
                    <a:pt x="137" y="27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405" name="Freeform 43"/>
            <p:cNvSpPr>
              <a:spLocks/>
            </p:cNvSpPr>
            <p:nvPr/>
          </p:nvSpPr>
          <p:spPr bwMode="auto">
            <a:xfrm>
              <a:off x="4574" y="3360"/>
              <a:ext cx="130" cy="510"/>
            </a:xfrm>
            <a:custGeom>
              <a:avLst/>
              <a:gdLst>
                <a:gd name="T0" fmla="*/ 130 w 130"/>
                <a:gd name="T1" fmla="*/ 0 h 510"/>
                <a:gd name="T2" fmla="*/ 130 w 130"/>
                <a:gd name="T3" fmla="*/ 509 h 510"/>
                <a:gd name="T4" fmla="*/ 46 w 130"/>
                <a:gd name="T5" fmla="*/ 510 h 510"/>
                <a:gd name="T6" fmla="*/ 0 w 130"/>
                <a:gd name="T7" fmla="*/ 228 h 5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0"/>
                <a:gd name="T13" fmla="*/ 0 h 510"/>
                <a:gd name="T14" fmla="*/ 130 w 130"/>
                <a:gd name="T15" fmla="*/ 510 h 5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0" h="510">
                  <a:moveTo>
                    <a:pt x="130" y="0"/>
                  </a:moveTo>
                  <a:lnTo>
                    <a:pt x="130" y="509"/>
                  </a:lnTo>
                  <a:lnTo>
                    <a:pt x="46" y="510"/>
                  </a:lnTo>
                  <a:lnTo>
                    <a:pt x="0" y="22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1409" name="Conector recto 1408"/>
          <p:cNvCxnSpPr/>
          <p:nvPr/>
        </p:nvCxnSpPr>
        <p:spPr>
          <a:xfrm>
            <a:off x="3266141" y="511909"/>
            <a:ext cx="0" cy="2128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0" name="Rectangle 235"/>
          <p:cNvSpPr>
            <a:spLocks noChangeArrowheads="1"/>
          </p:cNvSpPr>
          <p:nvPr/>
        </p:nvSpPr>
        <p:spPr bwMode="auto">
          <a:xfrm>
            <a:off x="3180311" y="618710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1411" name="Rectangle 235"/>
          <p:cNvSpPr>
            <a:spLocks noChangeArrowheads="1"/>
          </p:cNvSpPr>
          <p:nvPr/>
        </p:nvSpPr>
        <p:spPr bwMode="auto">
          <a:xfrm>
            <a:off x="3164320" y="1580967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1413" name="CuadroTexto 1412"/>
          <p:cNvSpPr txBox="1"/>
          <p:nvPr/>
        </p:nvSpPr>
        <p:spPr>
          <a:xfrm>
            <a:off x="2995564" y="740416"/>
            <a:ext cx="5485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err="1"/>
              <a:t>Estratif</a:t>
            </a:r>
            <a:r>
              <a:rPr lang="es-ES" sz="900" dirty="0"/>
              <a:t>.</a:t>
            </a:r>
          </a:p>
        </p:txBody>
      </p:sp>
      <p:cxnSp>
        <p:nvCxnSpPr>
          <p:cNvPr id="1414" name="Conector recto 1413"/>
          <p:cNvCxnSpPr/>
          <p:nvPr/>
        </p:nvCxnSpPr>
        <p:spPr>
          <a:xfrm flipH="1">
            <a:off x="726950" y="1644977"/>
            <a:ext cx="1566062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5" name="Conector recto 1414"/>
          <p:cNvCxnSpPr/>
          <p:nvPr/>
        </p:nvCxnSpPr>
        <p:spPr>
          <a:xfrm flipH="1">
            <a:off x="788217" y="1822683"/>
            <a:ext cx="1566062" cy="0"/>
          </a:xfrm>
          <a:prstGeom prst="line">
            <a:avLst/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6" name="Conector recto 1415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3263818" y="523388"/>
            <a:ext cx="70826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21" name="Group 52"/>
          <p:cNvGrpSpPr>
            <a:grpSpLocks/>
          </p:cNvGrpSpPr>
          <p:nvPr/>
        </p:nvGrpSpPr>
        <p:grpSpPr bwMode="auto">
          <a:xfrm>
            <a:off x="2958277" y="1073853"/>
            <a:ext cx="403049" cy="435134"/>
            <a:chOff x="1007" y="2631"/>
            <a:chExt cx="529" cy="437"/>
          </a:xfrm>
        </p:grpSpPr>
        <p:sp>
          <p:nvSpPr>
            <p:cNvPr id="1422" name="Freeform 53"/>
            <p:cNvSpPr>
              <a:spLocks/>
            </p:cNvSpPr>
            <p:nvPr/>
          </p:nvSpPr>
          <p:spPr bwMode="auto">
            <a:xfrm>
              <a:off x="1010" y="2847"/>
              <a:ext cx="526" cy="221"/>
            </a:xfrm>
            <a:custGeom>
              <a:avLst/>
              <a:gdLst>
                <a:gd name="T0" fmla="*/ 484 w 526"/>
                <a:gd name="T1" fmla="*/ 0 h 221"/>
                <a:gd name="T2" fmla="*/ 526 w 526"/>
                <a:gd name="T3" fmla="*/ 14 h 221"/>
                <a:gd name="T4" fmla="*/ 190 w 526"/>
                <a:gd name="T5" fmla="*/ 87 h 221"/>
                <a:gd name="T6" fmla="*/ 526 w 526"/>
                <a:gd name="T7" fmla="*/ 161 h 221"/>
                <a:gd name="T8" fmla="*/ 190 w 526"/>
                <a:gd name="T9" fmla="*/ 221 h 221"/>
                <a:gd name="T10" fmla="*/ 0 w 526"/>
                <a:gd name="T11" fmla="*/ 221 h 2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26"/>
                <a:gd name="T19" fmla="*/ 0 h 221"/>
                <a:gd name="T20" fmla="*/ 526 w 526"/>
                <a:gd name="T21" fmla="*/ 221 h 2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26" h="221">
                  <a:moveTo>
                    <a:pt x="484" y="0"/>
                  </a:moveTo>
                  <a:lnTo>
                    <a:pt x="526" y="14"/>
                  </a:lnTo>
                  <a:lnTo>
                    <a:pt x="190" y="87"/>
                  </a:lnTo>
                  <a:lnTo>
                    <a:pt x="526" y="161"/>
                  </a:lnTo>
                  <a:lnTo>
                    <a:pt x="190" y="221"/>
                  </a:lnTo>
                  <a:lnTo>
                    <a:pt x="0" y="221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423" name="Freeform 54"/>
            <p:cNvSpPr>
              <a:spLocks/>
            </p:cNvSpPr>
            <p:nvPr/>
          </p:nvSpPr>
          <p:spPr bwMode="auto">
            <a:xfrm>
              <a:off x="1007" y="2631"/>
              <a:ext cx="529" cy="228"/>
            </a:xfrm>
            <a:custGeom>
              <a:avLst/>
              <a:gdLst>
                <a:gd name="T0" fmla="*/ 0 w 529"/>
                <a:gd name="T1" fmla="*/ 0 h 228"/>
                <a:gd name="T2" fmla="*/ 193 w 529"/>
                <a:gd name="T3" fmla="*/ 0 h 228"/>
                <a:gd name="T4" fmla="*/ 529 w 529"/>
                <a:gd name="T5" fmla="*/ 57 h 228"/>
                <a:gd name="T6" fmla="*/ 195 w 529"/>
                <a:gd name="T7" fmla="*/ 144 h 228"/>
                <a:gd name="T8" fmla="*/ 523 w 529"/>
                <a:gd name="T9" fmla="*/ 228 h 2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9"/>
                <a:gd name="T16" fmla="*/ 0 h 228"/>
                <a:gd name="T17" fmla="*/ 529 w 529"/>
                <a:gd name="T18" fmla="*/ 228 h 2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9" h="228">
                  <a:moveTo>
                    <a:pt x="0" y="0"/>
                  </a:moveTo>
                  <a:lnTo>
                    <a:pt x="193" y="0"/>
                  </a:lnTo>
                  <a:lnTo>
                    <a:pt x="529" y="57"/>
                  </a:lnTo>
                  <a:lnTo>
                    <a:pt x="195" y="144"/>
                  </a:lnTo>
                  <a:lnTo>
                    <a:pt x="523" y="228"/>
                  </a:lnTo>
                </a:path>
              </a:pathLst>
            </a:cu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424" name="Freeform 28"/>
          <p:cNvSpPr>
            <a:spLocks/>
          </p:cNvSpPr>
          <p:nvPr/>
        </p:nvSpPr>
        <p:spPr bwMode="auto">
          <a:xfrm flipV="1">
            <a:off x="3543078" y="1518965"/>
            <a:ext cx="328332" cy="423620"/>
          </a:xfrm>
          <a:custGeom>
            <a:avLst/>
            <a:gdLst>
              <a:gd name="T0" fmla="*/ 2147483646 w 3286"/>
              <a:gd name="T1" fmla="*/ 0 h 1827"/>
              <a:gd name="T2" fmla="*/ 2147483646 w 3286"/>
              <a:gd name="T3" fmla="*/ 2147483646 h 1827"/>
              <a:gd name="T4" fmla="*/ 0 w 3286"/>
              <a:gd name="T5" fmla="*/ 2147483646 h 1827"/>
              <a:gd name="T6" fmla="*/ 0 60000 65536"/>
              <a:gd name="T7" fmla="*/ 0 60000 65536"/>
              <a:gd name="T8" fmla="*/ 0 60000 65536"/>
              <a:gd name="T9" fmla="*/ 0 w 3286"/>
              <a:gd name="T10" fmla="*/ 0 h 1827"/>
              <a:gd name="T11" fmla="*/ 3286 w 3286"/>
              <a:gd name="T12" fmla="*/ 1827 h 18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86" h="1827">
                <a:moveTo>
                  <a:pt x="3286" y="0"/>
                </a:moveTo>
                <a:lnTo>
                  <a:pt x="3286" y="1824"/>
                </a:lnTo>
                <a:lnTo>
                  <a:pt x="0" y="1827"/>
                </a:lnTo>
              </a:path>
            </a:pathLst>
          </a:custGeom>
          <a:noFill/>
          <a:ln w="28575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425" name="AutoShape 50"/>
          <p:cNvSpPr>
            <a:spLocks noChangeArrowheads="1"/>
          </p:cNvSpPr>
          <p:nvPr/>
        </p:nvSpPr>
        <p:spPr bwMode="auto">
          <a:xfrm rot="10835597" flipV="1">
            <a:off x="3845896" y="1709492"/>
            <a:ext cx="51680" cy="87882"/>
          </a:xfrm>
          <a:prstGeom prst="triangle">
            <a:avLst>
              <a:gd name="adj" fmla="val 41667"/>
            </a:avLst>
          </a:prstGeom>
          <a:solidFill>
            <a:srgbClr val="00B050"/>
          </a:solidFill>
          <a:ln w="38100">
            <a:solidFill>
              <a:srgbClr val="00B05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1426" name="CuadroTexto 1425"/>
          <p:cNvSpPr txBox="1"/>
          <p:nvPr/>
        </p:nvSpPr>
        <p:spPr>
          <a:xfrm flipH="1">
            <a:off x="3517384" y="1667489"/>
            <a:ext cx="3465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smtClean="0"/>
              <a:t>Red</a:t>
            </a:r>
            <a:endParaRPr lang="es-ES" sz="800" dirty="0"/>
          </a:p>
        </p:txBody>
      </p:sp>
      <p:cxnSp>
        <p:nvCxnSpPr>
          <p:cNvPr id="1435" name="Conector recto 1434"/>
          <p:cNvCxnSpPr/>
          <p:nvPr/>
        </p:nvCxnSpPr>
        <p:spPr>
          <a:xfrm>
            <a:off x="1670448" y="329993"/>
            <a:ext cx="0" cy="1427594"/>
          </a:xfrm>
          <a:prstGeom prst="line">
            <a:avLst/>
          </a:prstGeom>
          <a:ln w="28575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6" name="Conector recto 1435"/>
          <p:cNvCxnSpPr/>
          <p:nvPr/>
        </p:nvCxnSpPr>
        <p:spPr>
          <a:xfrm>
            <a:off x="1467379" y="202304"/>
            <a:ext cx="8786" cy="137357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37" name="16 Grupo"/>
          <p:cNvGrpSpPr>
            <a:grpSpLocks/>
          </p:cNvGrpSpPr>
          <p:nvPr/>
        </p:nvGrpSpPr>
        <p:grpSpPr bwMode="auto">
          <a:xfrm rot="262428">
            <a:off x="1381574" y="815352"/>
            <a:ext cx="141550" cy="159068"/>
            <a:chOff x="1835696" y="1268760"/>
            <a:chExt cx="540000" cy="540000"/>
          </a:xfrm>
        </p:grpSpPr>
        <p:sp>
          <p:nvSpPr>
            <p:cNvPr id="1438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1439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cxnSp>
        <p:nvCxnSpPr>
          <p:cNvPr id="1440" name="Conector recto 1439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1639375" y="304554"/>
            <a:ext cx="2367782" cy="0"/>
          </a:xfrm>
          <a:prstGeom prst="line">
            <a:avLst/>
          </a:prstGeom>
          <a:ln w="28575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1" name="Conector recto 1440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 flipV="1">
            <a:off x="1459549" y="216797"/>
            <a:ext cx="2554308" cy="891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42" name="16 Grupo"/>
          <p:cNvGrpSpPr>
            <a:grpSpLocks/>
          </p:cNvGrpSpPr>
          <p:nvPr/>
        </p:nvGrpSpPr>
        <p:grpSpPr bwMode="auto">
          <a:xfrm rot="262428">
            <a:off x="2222157" y="1195555"/>
            <a:ext cx="141550" cy="159068"/>
            <a:chOff x="1835696" y="1268760"/>
            <a:chExt cx="540000" cy="540000"/>
          </a:xfrm>
        </p:grpSpPr>
        <p:sp>
          <p:nvSpPr>
            <p:cNvPr id="1443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1444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sp>
        <p:nvSpPr>
          <p:cNvPr id="1454" name="CuadroTexto 1453"/>
          <p:cNvSpPr txBox="1"/>
          <p:nvPr/>
        </p:nvSpPr>
        <p:spPr>
          <a:xfrm>
            <a:off x="2353516" y="1232723"/>
            <a:ext cx="43313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BDEP</a:t>
            </a:r>
            <a:endParaRPr lang="es-ES" sz="900" dirty="0"/>
          </a:p>
        </p:txBody>
      </p:sp>
      <p:sp>
        <p:nvSpPr>
          <p:cNvPr id="1455" name="CuadroTexto 1454"/>
          <p:cNvSpPr txBox="1"/>
          <p:nvPr/>
        </p:nvSpPr>
        <p:spPr>
          <a:xfrm>
            <a:off x="1047010" y="446282"/>
            <a:ext cx="4235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BCAL</a:t>
            </a:r>
            <a:endParaRPr lang="es-ES" sz="900" dirty="0"/>
          </a:p>
        </p:txBody>
      </p:sp>
      <p:cxnSp>
        <p:nvCxnSpPr>
          <p:cNvPr id="1459" name="Conector recto 102"/>
          <p:cNvCxnSpPr>
            <a:endCxn id="1444" idx="5"/>
          </p:cNvCxnSpPr>
          <p:nvPr/>
        </p:nvCxnSpPr>
        <p:spPr>
          <a:xfrm rot="10800000" flipV="1">
            <a:off x="2317693" y="655664"/>
            <a:ext cx="1073476" cy="607878"/>
          </a:xfrm>
          <a:prstGeom prst="bentConnector3">
            <a:avLst>
              <a:gd name="adj1" fmla="val 116747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0" name="CuadroTexto 1459"/>
          <p:cNvSpPr txBox="1"/>
          <p:nvPr/>
        </p:nvSpPr>
        <p:spPr>
          <a:xfrm>
            <a:off x="1592701" y="2019187"/>
            <a:ext cx="144623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 smtClean="0"/>
              <a:t>MixtoInteracumuBombaRed</a:t>
            </a:r>
            <a:r>
              <a:rPr lang="es-ES" sz="800" dirty="0" smtClean="0"/>
              <a:t> *</a:t>
            </a:r>
            <a:endParaRPr lang="es-ES" sz="800" dirty="0"/>
          </a:p>
        </p:txBody>
      </p:sp>
      <p:sp>
        <p:nvSpPr>
          <p:cNvPr id="1486" name="Rectángulo 1485"/>
          <p:cNvSpPr/>
          <p:nvPr/>
        </p:nvSpPr>
        <p:spPr>
          <a:xfrm>
            <a:off x="755091" y="2336542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1487" name="Conector recto 1486"/>
          <p:cNvCxnSpPr/>
          <p:nvPr/>
        </p:nvCxnSpPr>
        <p:spPr>
          <a:xfrm flipH="1">
            <a:off x="2463688" y="3667961"/>
            <a:ext cx="560191" cy="0"/>
          </a:xfrm>
          <a:prstGeom prst="line">
            <a:avLst/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8" name="Freeform 26"/>
          <p:cNvSpPr>
            <a:spLocks/>
          </p:cNvSpPr>
          <p:nvPr/>
        </p:nvSpPr>
        <p:spPr bwMode="auto">
          <a:xfrm>
            <a:off x="2328978" y="3231626"/>
            <a:ext cx="671382" cy="561075"/>
          </a:xfrm>
          <a:custGeom>
            <a:avLst/>
            <a:gdLst>
              <a:gd name="T0" fmla="*/ 0 w 630"/>
              <a:gd name="T1" fmla="*/ 2147483646 h 348"/>
              <a:gd name="T2" fmla="*/ 0 w 630"/>
              <a:gd name="T3" fmla="*/ 0 h 348"/>
              <a:gd name="T4" fmla="*/ 2147483646 w 630"/>
              <a:gd name="T5" fmla="*/ 0 h 348"/>
              <a:gd name="T6" fmla="*/ 0 60000 65536"/>
              <a:gd name="T7" fmla="*/ 0 60000 65536"/>
              <a:gd name="T8" fmla="*/ 0 60000 65536"/>
              <a:gd name="T9" fmla="*/ 0 w 630"/>
              <a:gd name="T10" fmla="*/ 0 h 348"/>
              <a:gd name="T11" fmla="*/ 630 w 630"/>
              <a:gd name="T12" fmla="*/ 348 h 3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30" h="348">
                <a:moveTo>
                  <a:pt x="0" y="348"/>
                </a:moveTo>
                <a:lnTo>
                  <a:pt x="0" y="0"/>
                </a:lnTo>
                <a:lnTo>
                  <a:pt x="630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489" name="Freeform 27"/>
          <p:cNvSpPr>
            <a:spLocks/>
          </p:cNvSpPr>
          <p:nvPr/>
        </p:nvSpPr>
        <p:spPr bwMode="auto">
          <a:xfrm>
            <a:off x="2464232" y="3669150"/>
            <a:ext cx="58364" cy="337879"/>
          </a:xfrm>
          <a:custGeom>
            <a:avLst/>
            <a:gdLst>
              <a:gd name="T0" fmla="*/ 2147483646 w 343"/>
              <a:gd name="T1" fmla="*/ 2147483646 h 1064"/>
              <a:gd name="T2" fmla="*/ 2147483646 w 343"/>
              <a:gd name="T3" fmla="*/ 0 h 1064"/>
              <a:gd name="T4" fmla="*/ 0 w 343"/>
              <a:gd name="T5" fmla="*/ 2147483646 h 1064"/>
              <a:gd name="T6" fmla="*/ 0 60000 65536"/>
              <a:gd name="T7" fmla="*/ 0 60000 65536"/>
              <a:gd name="T8" fmla="*/ 0 60000 65536"/>
              <a:gd name="T9" fmla="*/ 0 w 343"/>
              <a:gd name="T10" fmla="*/ 0 h 1064"/>
              <a:gd name="T11" fmla="*/ 343 w 343"/>
              <a:gd name="T12" fmla="*/ 1064 h 10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43" h="1064">
                <a:moveTo>
                  <a:pt x="343" y="3"/>
                </a:moveTo>
                <a:lnTo>
                  <a:pt x="1" y="0"/>
                </a:lnTo>
                <a:lnTo>
                  <a:pt x="0" y="1064"/>
                </a:lnTo>
              </a:path>
            </a:pathLst>
          </a:custGeom>
          <a:noFill/>
          <a:ln w="28575">
            <a:solidFill>
              <a:schemeClr val="accent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1490" name="Group 47"/>
          <p:cNvGrpSpPr>
            <a:grpSpLocks/>
          </p:cNvGrpSpPr>
          <p:nvPr/>
        </p:nvGrpSpPr>
        <p:grpSpPr bwMode="auto">
          <a:xfrm>
            <a:off x="2977517" y="2747012"/>
            <a:ext cx="594902" cy="1179758"/>
            <a:chOff x="3456" y="1008"/>
            <a:chExt cx="1248" cy="2867"/>
          </a:xfrm>
        </p:grpSpPr>
        <p:grpSp>
          <p:nvGrpSpPr>
            <p:cNvPr id="1491" name="Group 30"/>
            <p:cNvGrpSpPr>
              <a:grpSpLocks/>
            </p:cNvGrpSpPr>
            <p:nvPr/>
          </p:nvGrpSpPr>
          <p:grpSpPr bwMode="auto">
            <a:xfrm>
              <a:off x="3456" y="1008"/>
              <a:ext cx="1248" cy="2736"/>
              <a:chOff x="3648" y="1728"/>
              <a:chExt cx="480" cy="960"/>
            </a:xfrm>
          </p:grpSpPr>
          <p:sp>
            <p:nvSpPr>
              <p:cNvPr id="1494" name="Oval 31"/>
              <p:cNvSpPr>
                <a:spLocks noChangeArrowheads="1"/>
              </p:cNvSpPr>
              <p:nvPr/>
            </p:nvSpPr>
            <p:spPr bwMode="auto">
              <a:xfrm>
                <a:off x="3648" y="1728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1495" name="Oval 32"/>
              <p:cNvSpPr>
                <a:spLocks noChangeArrowheads="1"/>
              </p:cNvSpPr>
              <p:nvPr/>
            </p:nvSpPr>
            <p:spPr bwMode="auto">
              <a:xfrm>
                <a:off x="3648" y="2400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1496" name="Rectangle 33"/>
              <p:cNvSpPr>
                <a:spLocks noChangeArrowheads="1"/>
              </p:cNvSpPr>
              <p:nvPr/>
            </p:nvSpPr>
            <p:spPr bwMode="auto">
              <a:xfrm>
                <a:off x="3648" y="1872"/>
                <a:ext cx="480" cy="672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492" name="Freeform 42"/>
            <p:cNvSpPr>
              <a:spLocks/>
            </p:cNvSpPr>
            <p:nvPr/>
          </p:nvSpPr>
          <p:spPr bwMode="auto">
            <a:xfrm>
              <a:off x="3456" y="3312"/>
              <a:ext cx="137" cy="563"/>
            </a:xfrm>
            <a:custGeom>
              <a:avLst/>
              <a:gdLst>
                <a:gd name="T0" fmla="*/ 0 w 137"/>
                <a:gd name="T1" fmla="*/ 0 h 563"/>
                <a:gd name="T2" fmla="*/ 0 w 137"/>
                <a:gd name="T3" fmla="*/ 563 h 563"/>
                <a:gd name="T4" fmla="*/ 72 w 137"/>
                <a:gd name="T5" fmla="*/ 561 h 563"/>
                <a:gd name="T6" fmla="*/ 137 w 137"/>
                <a:gd name="T7" fmla="*/ 278 h 56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7"/>
                <a:gd name="T13" fmla="*/ 0 h 563"/>
                <a:gd name="T14" fmla="*/ 137 w 137"/>
                <a:gd name="T15" fmla="*/ 563 h 56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7" h="563">
                  <a:moveTo>
                    <a:pt x="0" y="0"/>
                  </a:moveTo>
                  <a:lnTo>
                    <a:pt x="0" y="563"/>
                  </a:lnTo>
                  <a:lnTo>
                    <a:pt x="72" y="561"/>
                  </a:lnTo>
                  <a:lnTo>
                    <a:pt x="137" y="27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493" name="Freeform 43"/>
            <p:cNvSpPr>
              <a:spLocks/>
            </p:cNvSpPr>
            <p:nvPr/>
          </p:nvSpPr>
          <p:spPr bwMode="auto">
            <a:xfrm>
              <a:off x="4574" y="3360"/>
              <a:ext cx="130" cy="510"/>
            </a:xfrm>
            <a:custGeom>
              <a:avLst/>
              <a:gdLst>
                <a:gd name="T0" fmla="*/ 130 w 130"/>
                <a:gd name="T1" fmla="*/ 0 h 510"/>
                <a:gd name="T2" fmla="*/ 130 w 130"/>
                <a:gd name="T3" fmla="*/ 509 h 510"/>
                <a:gd name="T4" fmla="*/ 46 w 130"/>
                <a:gd name="T5" fmla="*/ 510 h 510"/>
                <a:gd name="T6" fmla="*/ 0 w 130"/>
                <a:gd name="T7" fmla="*/ 228 h 5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0"/>
                <a:gd name="T13" fmla="*/ 0 h 510"/>
                <a:gd name="T14" fmla="*/ 130 w 130"/>
                <a:gd name="T15" fmla="*/ 510 h 5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0" h="510">
                  <a:moveTo>
                    <a:pt x="130" y="0"/>
                  </a:moveTo>
                  <a:lnTo>
                    <a:pt x="130" y="509"/>
                  </a:lnTo>
                  <a:lnTo>
                    <a:pt x="46" y="510"/>
                  </a:lnTo>
                  <a:lnTo>
                    <a:pt x="0" y="22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1497" name="Conector recto 1496"/>
          <p:cNvCxnSpPr/>
          <p:nvPr/>
        </p:nvCxnSpPr>
        <p:spPr>
          <a:xfrm>
            <a:off x="3301308" y="2670883"/>
            <a:ext cx="0" cy="2128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8" name="Rectangle 235"/>
          <p:cNvSpPr>
            <a:spLocks noChangeArrowheads="1"/>
          </p:cNvSpPr>
          <p:nvPr/>
        </p:nvSpPr>
        <p:spPr bwMode="auto">
          <a:xfrm>
            <a:off x="3215478" y="2777684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1499" name="Rectangle 235"/>
          <p:cNvSpPr>
            <a:spLocks noChangeArrowheads="1"/>
          </p:cNvSpPr>
          <p:nvPr/>
        </p:nvSpPr>
        <p:spPr bwMode="auto">
          <a:xfrm>
            <a:off x="3199487" y="3739941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1501" name="CuadroTexto 1500"/>
          <p:cNvSpPr txBox="1"/>
          <p:nvPr/>
        </p:nvSpPr>
        <p:spPr>
          <a:xfrm>
            <a:off x="3030731" y="2899390"/>
            <a:ext cx="5485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err="1"/>
              <a:t>Estratif</a:t>
            </a:r>
            <a:r>
              <a:rPr lang="es-ES" sz="900" dirty="0"/>
              <a:t>.</a:t>
            </a:r>
          </a:p>
        </p:txBody>
      </p:sp>
      <p:cxnSp>
        <p:nvCxnSpPr>
          <p:cNvPr id="1502" name="Conector recto 1501"/>
          <p:cNvCxnSpPr/>
          <p:nvPr/>
        </p:nvCxnSpPr>
        <p:spPr>
          <a:xfrm flipH="1">
            <a:off x="762916" y="3779974"/>
            <a:ext cx="1566062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3" name="Conector recto 1502"/>
          <p:cNvCxnSpPr/>
          <p:nvPr/>
        </p:nvCxnSpPr>
        <p:spPr>
          <a:xfrm flipH="1">
            <a:off x="823384" y="3981657"/>
            <a:ext cx="1566062" cy="0"/>
          </a:xfrm>
          <a:prstGeom prst="line">
            <a:avLst/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4" name="Conector recto 1503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3298985" y="2682362"/>
            <a:ext cx="70826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09" name="Group 52"/>
          <p:cNvGrpSpPr>
            <a:grpSpLocks/>
          </p:cNvGrpSpPr>
          <p:nvPr/>
        </p:nvGrpSpPr>
        <p:grpSpPr bwMode="auto">
          <a:xfrm>
            <a:off x="2993444" y="3232827"/>
            <a:ext cx="403049" cy="435134"/>
            <a:chOff x="1007" y="2631"/>
            <a:chExt cx="529" cy="437"/>
          </a:xfrm>
        </p:grpSpPr>
        <p:sp>
          <p:nvSpPr>
            <p:cNvPr id="1510" name="Freeform 53"/>
            <p:cNvSpPr>
              <a:spLocks/>
            </p:cNvSpPr>
            <p:nvPr/>
          </p:nvSpPr>
          <p:spPr bwMode="auto">
            <a:xfrm>
              <a:off x="1010" y="2847"/>
              <a:ext cx="526" cy="221"/>
            </a:xfrm>
            <a:custGeom>
              <a:avLst/>
              <a:gdLst>
                <a:gd name="T0" fmla="*/ 484 w 526"/>
                <a:gd name="T1" fmla="*/ 0 h 221"/>
                <a:gd name="T2" fmla="*/ 526 w 526"/>
                <a:gd name="T3" fmla="*/ 14 h 221"/>
                <a:gd name="T4" fmla="*/ 190 w 526"/>
                <a:gd name="T5" fmla="*/ 87 h 221"/>
                <a:gd name="T6" fmla="*/ 526 w 526"/>
                <a:gd name="T7" fmla="*/ 161 h 221"/>
                <a:gd name="T8" fmla="*/ 190 w 526"/>
                <a:gd name="T9" fmla="*/ 221 h 221"/>
                <a:gd name="T10" fmla="*/ 0 w 526"/>
                <a:gd name="T11" fmla="*/ 221 h 2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26"/>
                <a:gd name="T19" fmla="*/ 0 h 221"/>
                <a:gd name="T20" fmla="*/ 526 w 526"/>
                <a:gd name="T21" fmla="*/ 221 h 2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26" h="221">
                  <a:moveTo>
                    <a:pt x="484" y="0"/>
                  </a:moveTo>
                  <a:lnTo>
                    <a:pt x="526" y="14"/>
                  </a:lnTo>
                  <a:lnTo>
                    <a:pt x="190" y="87"/>
                  </a:lnTo>
                  <a:lnTo>
                    <a:pt x="526" y="161"/>
                  </a:lnTo>
                  <a:lnTo>
                    <a:pt x="190" y="221"/>
                  </a:lnTo>
                  <a:lnTo>
                    <a:pt x="0" y="221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511" name="Freeform 54"/>
            <p:cNvSpPr>
              <a:spLocks/>
            </p:cNvSpPr>
            <p:nvPr/>
          </p:nvSpPr>
          <p:spPr bwMode="auto">
            <a:xfrm>
              <a:off x="1007" y="2631"/>
              <a:ext cx="529" cy="228"/>
            </a:xfrm>
            <a:custGeom>
              <a:avLst/>
              <a:gdLst>
                <a:gd name="T0" fmla="*/ 0 w 529"/>
                <a:gd name="T1" fmla="*/ 0 h 228"/>
                <a:gd name="T2" fmla="*/ 193 w 529"/>
                <a:gd name="T3" fmla="*/ 0 h 228"/>
                <a:gd name="T4" fmla="*/ 529 w 529"/>
                <a:gd name="T5" fmla="*/ 57 h 228"/>
                <a:gd name="T6" fmla="*/ 195 w 529"/>
                <a:gd name="T7" fmla="*/ 144 h 228"/>
                <a:gd name="T8" fmla="*/ 523 w 529"/>
                <a:gd name="T9" fmla="*/ 228 h 2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9"/>
                <a:gd name="T16" fmla="*/ 0 h 228"/>
                <a:gd name="T17" fmla="*/ 529 w 529"/>
                <a:gd name="T18" fmla="*/ 228 h 2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9" h="228">
                  <a:moveTo>
                    <a:pt x="0" y="0"/>
                  </a:moveTo>
                  <a:lnTo>
                    <a:pt x="193" y="0"/>
                  </a:lnTo>
                  <a:lnTo>
                    <a:pt x="529" y="57"/>
                  </a:lnTo>
                  <a:lnTo>
                    <a:pt x="195" y="144"/>
                  </a:lnTo>
                  <a:lnTo>
                    <a:pt x="523" y="228"/>
                  </a:lnTo>
                </a:path>
              </a:pathLst>
            </a:cu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512" name="Group 21"/>
          <p:cNvGrpSpPr>
            <a:grpSpLocks/>
          </p:cNvGrpSpPr>
          <p:nvPr/>
        </p:nvGrpSpPr>
        <p:grpSpPr bwMode="auto">
          <a:xfrm>
            <a:off x="1491811" y="3894252"/>
            <a:ext cx="697253" cy="140897"/>
            <a:chOff x="3024" y="960"/>
            <a:chExt cx="720" cy="96"/>
          </a:xfrm>
        </p:grpSpPr>
        <p:sp>
          <p:nvSpPr>
            <p:cNvPr id="1513" name="Oval 22"/>
            <p:cNvSpPr>
              <a:spLocks noChangeArrowheads="1"/>
            </p:cNvSpPr>
            <p:nvPr/>
          </p:nvSpPr>
          <p:spPr bwMode="auto">
            <a:xfrm>
              <a:off x="3024" y="960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1514" name="Rectangle 23"/>
            <p:cNvSpPr>
              <a:spLocks noChangeArrowheads="1"/>
            </p:cNvSpPr>
            <p:nvPr/>
          </p:nvSpPr>
          <p:spPr bwMode="auto">
            <a:xfrm>
              <a:off x="3072" y="960"/>
              <a:ext cx="624" cy="96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1515" name="Oval 24"/>
            <p:cNvSpPr>
              <a:spLocks noChangeArrowheads="1"/>
            </p:cNvSpPr>
            <p:nvPr/>
          </p:nvSpPr>
          <p:spPr bwMode="auto">
            <a:xfrm>
              <a:off x="3648" y="960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cxnSp>
        <p:nvCxnSpPr>
          <p:cNvPr id="1520" name="Conector recto 1519"/>
          <p:cNvCxnSpPr/>
          <p:nvPr/>
        </p:nvCxnSpPr>
        <p:spPr>
          <a:xfrm>
            <a:off x="1705615" y="2488967"/>
            <a:ext cx="0" cy="1427594"/>
          </a:xfrm>
          <a:prstGeom prst="line">
            <a:avLst/>
          </a:prstGeom>
          <a:ln w="28575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1" name="Conector recto 1520"/>
          <p:cNvCxnSpPr/>
          <p:nvPr/>
        </p:nvCxnSpPr>
        <p:spPr>
          <a:xfrm>
            <a:off x="1487123" y="2361383"/>
            <a:ext cx="8786" cy="137357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22" name="16 Grupo"/>
          <p:cNvGrpSpPr>
            <a:grpSpLocks/>
          </p:cNvGrpSpPr>
          <p:nvPr/>
        </p:nvGrpSpPr>
        <p:grpSpPr bwMode="auto">
          <a:xfrm rot="262428">
            <a:off x="1416741" y="2974326"/>
            <a:ext cx="141550" cy="159068"/>
            <a:chOff x="1835696" y="1268760"/>
            <a:chExt cx="540000" cy="540000"/>
          </a:xfrm>
        </p:grpSpPr>
        <p:sp>
          <p:nvSpPr>
            <p:cNvPr id="1523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1524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cxnSp>
        <p:nvCxnSpPr>
          <p:cNvPr id="1525" name="Conector recto 1524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1674542" y="2463528"/>
            <a:ext cx="2367782" cy="0"/>
          </a:xfrm>
          <a:prstGeom prst="line">
            <a:avLst/>
          </a:prstGeom>
          <a:ln w="28575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6" name="Conector recto 1525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 flipV="1">
            <a:off x="1494716" y="2375771"/>
            <a:ext cx="2554308" cy="891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27" name="16 Grupo"/>
          <p:cNvGrpSpPr>
            <a:grpSpLocks/>
          </p:cNvGrpSpPr>
          <p:nvPr/>
        </p:nvGrpSpPr>
        <p:grpSpPr bwMode="auto">
          <a:xfrm rot="262428">
            <a:off x="2257324" y="3354529"/>
            <a:ext cx="141550" cy="159068"/>
            <a:chOff x="1835696" y="1268760"/>
            <a:chExt cx="540000" cy="540000"/>
          </a:xfrm>
        </p:grpSpPr>
        <p:sp>
          <p:nvSpPr>
            <p:cNvPr id="1528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1529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sp>
        <p:nvSpPr>
          <p:cNvPr id="1539" name="CuadroTexto 1538"/>
          <p:cNvSpPr txBox="1"/>
          <p:nvPr/>
        </p:nvSpPr>
        <p:spPr>
          <a:xfrm>
            <a:off x="2388683" y="3391697"/>
            <a:ext cx="43313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BDEP</a:t>
            </a:r>
            <a:endParaRPr lang="es-ES" sz="900" dirty="0"/>
          </a:p>
        </p:txBody>
      </p:sp>
      <p:sp>
        <p:nvSpPr>
          <p:cNvPr id="1540" name="CuadroTexto 1539"/>
          <p:cNvSpPr txBox="1"/>
          <p:nvPr/>
        </p:nvSpPr>
        <p:spPr>
          <a:xfrm>
            <a:off x="1082177" y="2605256"/>
            <a:ext cx="4235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BCAL</a:t>
            </a:r>
            <a:endParaRPr lang="es-ES" sz="900" dirty="0"/>
          </a:p>
        </p:txBody>
      </p:sp>
      <p:cxnSp>
        <p:nvCxnSpPr>
          <p:cNvPr id="1544" name="Conector recto 102"/>
          <p:cNvCxnSpPr>
            <a:endCxn id="1529" idx="5"/>
          </p:cNvCxnSpPr>
          <p:nvPr/>
        </p:nvCxnSpPr>
        <p:spPr>
          <a:xfrm rot="10800000" flipV="1">
            <a:off x="2352860" y="2814638"/>
            <a:ext cx="1073476" cy="607878"/>
          </a:xfrm>
          <a:prstGeom prst="bentConnector3">
            <a:avLst>
              <a:gd name="adj1" fmla="val 116747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5" name="Conector recto 1544"/>
          <p:cNvCxnSpPr/>
          <p:nvPr/>
        </p:nvCxnSpPr>
        <p:spPr>
          <a:xfrm flipH="1" flipV="1">
            <a:off x="3520794" y="3370680"/>
            <a:ext cx="369128" cy="236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6" name="Freeform 28"/>
          <p:cNvSpPr>
            <a:spLocks/>
          </p:cNvSpPr>
          <p:nvPr/>
        </p:nvSpPr>
        <p:spPr bwMode="auto">
          <a:xfrm flipV="1">
            <a:off x="3561590" y="3650459"/>
            <a:ext cx="328332" cy="423620"/>
          </a:xfrm>
          <a:custGeom>
            <a:avLst/>
            <a:gdLst>
              <a:gd name="T0" fmla="*/ 2147483646 w 3286"/>
              <a:gd name="T1" fmla="*/ 0 h 1827"/>
              <a:gd name="T2" fmla="*/ 2147483646 w 3286"/>
              <a:gd name="T3" fmla="*/ 2147483646 h 1827"/>
              <a:gd name="T4" fmla="*/ 0 w 3286"/>
              <a:gd name="T5" fmla="*/ 2147483646 h 1827"/>
              <a:gd name="T6" fmla="*/ 0 60000 65536"/>
              <a:gd name="T7" fmla="*/ 0 60000 65536"/>
              <a:gd name="T8" fmla="*/ 0 60000 65536"/>
              <a:gd name="T9" fmla="*/ 0 w 3286"/>
              <a:gd name="T10" fmla="*/ 0 h 1827"/>
              <a:gd name="T11" fmla="*/ 3286 w 3286"/>
              <a:gd name="T12" fmla="*/ 1827 h 18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86" h="1827">
                <a:moveTo>
                  <a:pt x="3286" y="0"/>
                </a:moveTo>
                <a:lnTo>
                  <a:pt x="3286" y="1824"/>
                </a:lnTo>
                <a:lnTo>
                  <a:pt x="0" y="1827"/>
                </a:lnTo>
              </a:path>
            </a:pathLst>
          </a:custGeom>
          <a:noFill/>
          <a:ln w="28575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547" name="AutoShape 50"/>
          <p:cNvSpPr>
            <a:spLocks noChangeArrowheads="1"/>
          </p:cNvSpPr>
          <p:nvPr/>
        </p:nvSpPr>
        <p:spPr bwMode="auto">
          <a:xfrm rot="10835597" flipV="1">
            <a:off x="3864408" y="3840986"/>
            <a:ext cx="51680" cy="87882"/>
          </a:xfrm>
          <a:prstGeom prst="triangle">
            <a:avLst>
              <a:gd name="adj" fmla="val 41667"/>
            </a:avLst>
          </a:prstGeom>
          <a:solidFill>
            <a:srgbClr val="00B050"/>
          </a:solidFill>
          <a:ln w="38100">
            <a:solidFill>
              <a:srgbClr val="FFC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1548" name="Rectangle 235"/>
          <p:cNvSpPr>
            <a:spLocks noChangeArrowheads="1"/>
          </p:cNvSpPr>
          <p:nvPr/>
        </p:nvSpPr>
        <p:spPr bwMode="auto">
          <a:xfrm>
            <a:off x="3769452" y="2758448"/>
            <a:ext cx="142397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1549" name="CuadroTexto 1548"/>
          <p:cNvSpPr txBox="1"/>
          <p:nvPr/>
        </p:nvSpPr>
        <p:spPr>
          <a:xfrm>
            <a:off x="3641050" y="3360481"/>
            <a:ext cx="421910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sz="900" dirty="0" smtClean="0"/>
              <a:t>BRET</a:t>
            </a:r>
            <a:endParaRPr lang="es-ES" sz="900" dirty="0"/>
          </a:p>
        </p:txBody>
      </p:sp>
      <p:cxnSp>
        <p:nvCxnSpPr>
          <p:cNvPr id="1550" name="Conector recto 1549"/>
          <p:cNvCxnSpPr/>
          <p:nvPr/>
        </p:nvCxnSpPr>
        <p:spPr>
          <a:xfrm flipH="1">
            <a:off x="3900221" y="4055322"/>
            <a:ext cx="174434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1" name="Conector recto 1550"/>
          <p:cNvCxnSpPr/>
          <p:nvPr/>
        </p:nvCxnSpPr>
        <p:spPr>
          <a:xfrm>
            <a:off x="3863954" y="2981940"/>
            <a:ext cx="0" cy="377111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2" name="Conector recto 1551"/>
          <p:cNvCxnSpPr/>
          <p:nvPr/>
        </p:nvCxnSpPr>
        <p:spPr>
          <a:xfrm flipH="1">
            <a:off x="3848932" y="2971473"/>
            <a:ext cx="161548" cy="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53" name="16 Grupo"/>
          <p:cNvGrpSpPr>
            <a:grpSpLocks/>
          </p:cNvGrpSpPr>
          <p:nvPr/>
        </p:nvGrpSpPr>
        <p:grpSpPr bwMode="auto">
          <a:xfrm rot="10979486">
            <a:off x="3803738" y="3161054"/>
            <a:ext cx="141550" cy="159068"/>
            <a:chOff x="1835696" y="1268760"/>
            <a:chExt cx="540000" cy="540000"/>
          </a:xfrm>
        </p:grpSpPr>
        <p:sp>
          <p:nvSpPr>
            <p:cNvPr id="1554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1555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cxnSp>
        <p:nvCxnSpPr>
          <p:cNvPr id="1556" name="Conector recto 1555"/>
          <p:cNvCxnSpPr/>
          <p:nvPr/>
        </p:nvCxnSpPr>
        <p:spPr>
          <a:xfrm>
            <a:off x="3861800" y="2884212"/>
            <a:ext cx="0" cy="133224"/>
          </a:xfrm>
          <a:prstGeom prst="line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7" name="CuadroTexto 1556"/>
          <p:cNvSpPr txBox="1"/>
          <p:nvPr/>
        </p:nvSpPr>
        <p:spPr>
          <a:xfrm>
            <a:off x="1624793" y="4217371"/>
            <a:ext cx="153279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 smtClean="0"/>
              <a:t>MixtoInteracumuBombaAliRet</a:t>
            </a:r>
            <a:r>
              <a:rPr lang="es-ES" sz="800" dirty="0" smtClean="0"/>
              <a:t> *</a:t>
            </a:r>
            <a:endParaRPr lang="es-ES" sz="800" dirty="0"/>
          </a:p>
        </p:txBody>
      </p:sp>
      <p:sp>
        <p:nvSpPr>
          <p:cNvPr id="1564" name="Rectángulo 1563"/>
          <p:cNvSpPr/>
          <p:nvPr/>
        </p:nvSpPr>
        <p:spPr>
          <a:xfrm>
            <a:off x="755091" y="4554676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1565" name="Conector recto 1564"/>
          <p:cNvCxnSpPr/>
          <p:nvPr/>
        </p:nvCxnSpPr>
        <p:spPr>
          <a:xfrm flipH="1">
            <a:off x="2463688" y="5886095"/>
            <a:ext cx="560191" cy="0"/>
          </a:xfrm>
          <a:prstGeom prst="line">
            <a:avLst/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6" name="Freeform 26"/>
          <p:cNvSpPr>
            <a:spLocks/>
          </p:cNvSpPr>
          <p:nvPr/>
        </p:nvSpPr>
        <p:spPr bwMode="auto">
          <a:xfrm>
            <a:off x="2328978" y="5449760"/>
            <a:ext cx="671382" cy="561075"/>
          </a:xfrm>
          <a:custGeom>
            <a:avLst/>
            <a:gdLst>
              <a:gd name="T0" fmla="*/ 0 w 630"/>
              <a:gd name="T1" fmla="*/ 2147483646 h 348"/>
              <a:gd name="T2" fmla="*/ 0 w 630"/>
              <a:gd name="T3" fmla="*/ 0 h 348"/>
              <a:gd name="T4" fmla="*/ 2147483646 w 630"/>
              <a:gd name="T5" fmla="*/ 0 h 348"/>
              <a:gd name="T6" fmla="*/ 0 60000 65536"/>
              <a:gd name="T7" fmla="*/ 0 60000 65536"/>
              <a:gd name="T8" fmla="*/ 0 60000 65536"/>
              <a:gd name="T9" fmla="*/ 0 w 630"/>
              <a:gd name="T10" fmla="*/ 0 h 348"/>
              <a:gd name="T11" fmla="*/ 630 w 630"/>
              <a:gd name="T12" fmla="*/ 348 h 3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30" h="348">
                <a:moveTo>
                  <a:pt x="0" y="348"/>
                </a:moveTo>
                <a:lnTo>
                  <a:pt x="0" y="0"/>
                </a:lnTo>
                <a:lnTo>
                  <a:pt x="630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567" name="Freeform 27"/>
          <p:cNvSpPr>
            <a:spLocks/>
          </p:cNvSpPr>
          <p:nvPr/>
        </p:nvSpPr>
        <p:spPr bwMode="auto">
          <a:xfrm>
            <a:off x="2464232" y="5887284"/>
            <a:ext cx="58364" cy="337879"/>
          </a:xfrm>
          <a:custGeom>
            <a:avLst/>
            <a:gdLst>
              <a:gd name="T0" fmla="*/ 2147483646 w 343"/>
              <a:gd name="T1" fmla="*/ 2147483646 h 1064"/>
              <a:gd name="T2" fmla="*/ 2147483646 w 343"/>
              <a:gd name="T3" fmla="*/ 0 h 1064"/>
              <a:gd name="T4" fmla="*/ 0 w 343"/>
              <a:gd name="T5" fmla="*/ 2147483646 h 1064"/>
              <a:gd name="T6" fmla="*/ 0 60000 65536"/>
              <a:gd name="T7" fmla="*/ 0 60000 65536"/>
              <a:gd name="T8" fmla="*/ 0 60000 65536"/>
              <a:gd name="T9" fmla="*/ 0 w 343"/>
              <a:gd name="T10" fmla="*/ 0 h 1064"/>
              <a:gd name="T11" fmla="*/ 343 w 343"/>
              <a:gd name="T12" fmla="*/ 1064 h 10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43" h="1064">
                <a:moveTo>
                  <a:pt x="343" y="3"/>
                </a:moveTo>
                <a:lnTo>
                  <a:pt x="1" y="0"/>
                </a:lnTo>
                <a:lnTo>
                  <a:pt x="0" y="1064"/>
                </a:lnTo>
              </a:path>
            </a:pathLst>
          </a:custGeom>
          <a:noFill/>
          <a:ln w="28575">
            <a:solidFill>
              <a:schemeClr val="accent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1568" name="Group 47"/>
          <p:cNvGrpSpPr>
            <a:grpSpLocks/>
          </p:cNvGrpSpPr>
          <p:nvPr/>
        </p:nvGrpSpPr>
        <p:grpSpPr bwMode="auto">
          <a:xfrm>
            <a:off x="2977517" y="4965146"/>
            <a:ext cx="594902" cy="1179758"/>
            <a:chOff x="3456" y="1008"/>
            <a:chExt cx="1248" cy="2867"/>
          </a:xfrm>
        </p:grpSpPr>
        <p:grpSp>
          <p:nvGrpSpPr>
            <p:cNvPr id="1569" name="Group 30"/>
            <p:cNvGrpSpPr>
              <a:grpSpLocks/>
            </p:cNvGrpSpPr>
            <p:nvPr/>
          </p:nvGrpSpPr>
          <p:grpSpPr bwMode="auto">
            <a:xfrm>
              <a:off x="3456" y="1008"/>
              <a:ext cx="1248" cy="2736"/>
              <a:chOff x="3648" y="1728"/>
              <a:chExt cx="480" cy="960"/>
            </a:xfrm>
          </p:grpSpPr>
          <p:sp>
            <p:nvSpPr>
              <p:cNvPr id="1572" name="Oval 31"/>
              <p:cNvSpPr>
                <a:spLocks noChangeArrowheads="1"/>
              </p:cNvSpPr>
              <p:nvPr/>
            </p:nvSpPr>
            <p:spPr bwMode="auto">
              <a:xfrm>
                <a:off x="3648" y="1728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1573" name="Oval 32"/>
              <p:cNvSpPr>
                <a:spLocks noChangeArrowheads="1"/>
              </p:cNvSpPr>
              <p:nvPr/>
            </p:nvSpPr>
            <p:spPr bwMode="auto">
              <a:xfrm>
                <a:off x="3648" y="2400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1574" name="Rectangle 33"/>
              <p:cNvSpPr>
                <a:spLocks noChangeArrowheads="1"/>
              </p:cNvSpPr>
              <p:nvPr/>
            </p:nvSpPr>
            <p:spPr bwMode="auto">
              <a:xfrm>
                <a:off x="3648" y="1872"/>
                <a:ext cx="480" cy="672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570" name="Freeform 42"/>
            <p:cNvSpPr>
              <a:spLocks/>
            </p:cNvSpPr>
            <p:nvPr/>
          </p:nvSpPr>
          <p:spPr bwMode="auto">
            <a:xfrm>
              <a:off x="3456" y="3312"/>
              <a:ext cx="137" cy="563"/>
            </a:xfrm>
            <a:custGeom>
              <a:avLst/>
              <a:gdLst>
                <a:gd name="T0" fmla="*/ 0 w 137"/>
                <a:gd name="T1" fmla="*/ 0 h 563"/>
                <a:gd name="T2" fmla="*/ 0 w 137"/>
                <a:gd name="T3" fmla="*/ 563 h 563"/>
                <a:gd name="T4" fmla="*/ 72 w 137"/>
                <a:gd name="T5" fmla="*/ 561 h 563"/>
                <a:gd name="T6" fmla="*/ 137 w 137"/>
                <a:gd name="T7" fmla="*/ 278 h 56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7"/>
                <a:gd name="T13" fmla="*/ 0 h 563"/>
                <a:gd name="T14" fmla="*/ 137 w 137"/>
                <a:gd name="T15" fmla="*/ 563 h 56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7" h="563">
                  <a:moveTo>
                    <a:pt x="0" y="0"/>
                  </a:moveTo>
                  <a:lnTo>
                    <a:pt x="0" y="563"/>
                  </a:lnTo>
                  <a:lnTo>
                    <a:pt x="72" y="561"/>
                  </a:lnTo>
                  <a:lnTo>
                    <a:pt x="137" y="27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571" name="Freeform 43"/>
            <p:cNvSpPr>
              <a:spLocks/>
            </p:cNvSpPr>
            <p:nvPr/>
          </p:nvSpPr>
          <p:spPr bwMode="auto">
            <a:xfrm>
              <a:off x="4574" y="3360"/>
              <a:ext cx="130" cy="510"/>
            </a:xfrm>
            <a:custGeom>
              <a:avLst/>
              <a:gdLst>
                <a:gd name="T0" fmla="*/ 130 w 130"/>
                <a:gd name="T1" fmla="*/ 0 h 510"/>
                <a:gd name="T2" fmla="*/ 130 w 130"/>
                <a:gd name="T3" fmla="*/ 509 h 510"/>
                <a:gd name="T4" fmla="*/ 46 w 130"/>
                <a:gd name="T5" fmla="*/ 510 h 510"/>
                <a:gd name="T6" fmla="*/ 0 w 130"/>
                <a:gd name="T7" fmla="*/ 228 h 5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0"/>
                <a:gd name="T13" fmla="*/ 0 h 510"/>
                <a:gd name="T14" fmla="*/ 130 w 130"/>
                <a:gd name="T15" fmla="*/ 510 h 5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0" h="510">
                  <a:moveTo>
                    <a:pt x="130" y="0"/>
                  </a:moveTo>
                  <a:lnTo>
                    <a:pt x="130" y="509"/>
                  </a:lnTo>
                  <a:lnTo>
                    <a:pt x="46" y="510"/>
                  </a:lnTo>
                  <a:lnTo>
                    <a:pt x="0" y="22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1575" name="Conector recto 1574"/>
          <p:cNvCxnSpPr/>
          <p:nvPr/>
        </p:nvCxnSpPr>
        <p:spPr>
          <a:xfrm>
            <a:off x="3301308" y="4889017"/>
            <a:ext cx="0" cy="2128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6" name="Rectangle 235"/>
          <p:cNvSpPr>
            <a:spLocks noChangeArrowheads="1"/>
          </p:cNvSpPr>
          <p:nvPr/>
        </p:nvSpPr>
        <p:spPr bwMode="auto">
          <a:xfrm>
            <a:off x="3215478" y="4995818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1577" name="Rectangle 235"/>
          <p:cNvSpPr>
            <a:spLocks noChangeArrowheads="1"/>
          </p:cNvSpPr>
          <p:nvPr/>
        </p:nvSpPr>
        <p:spPr bwMode="auto">
          <a:xfrm>
            <a:off x="3199487" y="5958075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1579" name="CuadroTexto 1578"/>
          <p:cNvSpPr txBox="1"/>
          <p:nvPr/>
        </p:nvSpPr>
        <p:spPr>
          <a:xfrm>
            <a:off x="3030731" y="5117524"/>
            <a:ext cx="5485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err="1"/>
              <a:t>Estratif</a:t>
            </a:r>
            <a:r>
              <a:rPr lang="es-ES" sz="900" dirty="0"/>
              <a:t>.</a:t>
            </a:r>
          </a:p>
        </p:txBody>
      </p:sp>
      <p:cxnSp>
        <p:nvCxnSpPr>
          <p:cNvPr id="1580" name="Conector recto 1579"/>
          <p:cNvCxnSpPr/>
          <p:nvPr/>
        </p:nvCxnSpPr>
        <p:spPr>
          <a:xfrm flipH="1">
            <a:off x="762916" y="5998108"/>
            <a:ext cx="1566062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1" name="Conector recto 1580"/>
          <p:cNvCxnSpPr/>
          <p:nvPr/>
        </p:nvCxnSpPr>
        <p:spPr>
          <a:xfrm flipH="1">
            <a:off x="823384" y="6199791"/>
            <a:ext cx="1566062" cy="0"/>
          </a:xfrm>
          <a:prstGeom prst="line">
            <a:avLst/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2" name="Conector recto 1581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3298985" y="4900496"/>
            <a:ext cx="70826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87" name="Group 52"/>
          <p:cNvGrpSpPr>
            <a:grpSpLocks/>
          </p:cNvGrpSpPr>
          <p:nvPr/>
        </p:nvGrpSpPr>
        <p:grpSpPr bwMode="auto">
          <a:xfrm>
            <a:off x="2993444" y="5450961"/>
            <a:ext cx="403049" cy="435134"/>
            <a:chOff x="1007" y="2631"/>
            <a:chExt cx="529" cy="437"/>
          </a:xfrm>
        </p:grpSpPr>
        <p:sp>
          <p:nvSpPr>
            <p:cNvPr id="1588" name="Freeform 53"/>
            <p:cNvSpPr>
              <a:spLocks/>
            </p:cNvSpPr>
            <p:nvPr/>
          </p:nvSpPr>
          <p:spPr bwMode="auto">
            <a:xfrm>
              <a:off x="1010" y="2847"/>
              <a:ext cx="526" cy="221"/>
            </a:xfrm>
            <a:custGeom>
              <a:avLst/>
              <a:gdLst>
                <a:gd name="T0" fmla="*/ 484 w 526"/>
                <a:gd name="T1" fmla="*/ 0 h 221"/>
                <a:gd name="T2" fmla="*/ 526 w 526"/>
                <a:gd name="T3" fmla="*/ 14 h 221"/>
                <a:gd name="T4" fmla="*/ 190 w 526"/>
                <a:gd name="T5" fmla="*/ 87 h 221"/>
                <a:gd name="T6" fmla="*/ 526 w 526"/>
                <a:gd name="T7" fmla="*/ 161 h 221"/>
                <a:gd name="T8" fmla="*/ 190 w 526"/>
                <a:gd name="T9" fmla="*/ 221 h 221"/>
                <a:gd name="T10" fmla="*/ 0 w 526"/>
                <a:gd name="T11" fmla="*/ 221 h 2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26"/>
                <a:gd name="T19" fmla="*/ 0 h 221"/>
                <a:gd name="T20" fmla="*/ 526 w 526"/>
                <a:gd name="T21" fmla="*/ 221 h 2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26" h="221">
                  <a:moveTo>
                    <a:pt x="484" y="0"/>
                  </a:moveTo>
                  <a:lnTo>
                    <a:pt x="526" y="14"/>
                  </a:lnTo>
                  <a:lnTo>
                    <a:pt x="190" y="87"/>
                  </a:lnTo>
                  <a:lnTo>
                    <a:pt x="526" y="161"/>
                  </a:lnTo>
                  <a:lnTo>
                    <a:pt x="190" y="221"/>
                  </a:lnTo>
                  <a:lnTo>
                    <a:pt x="0" y="221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589" name="Freeform 54"/>
            <p:cNvSpPr>
              <a:spLocks/>
            </p:cNvSpPr>
            <p:nvPr/>
          </p:nvSpPr>
          <p:spPr bwMode="auto">
            <a:xfrm>
              <a:off x="1007" y="2631"/>
              <a:ext cx="529" cy="228"/>
            </a:xfrm>
            <a:custGeom>
              <a:avLst/>
              <a:gdLst>
                <a:gd name="T0" fmla="*/ 0 w 529"/>
                <a:gd name="T1" fmla="*/ 0 h 228"/>
                <a:gd name="T2" fmla="*/ 193 w 529"/>
                <a:gd name="T3" fmla="*/ 0 h 228"/>
                <a:gd name="T4" fmla="*/ 529 w 529"/>
                <a:gd name="T5" fmla="*/ 57 h 228"/>
                <a:gd name="T6" fmla="*/ 195 w 529"/>
                <a:gd name="T7" fmla="*/ 144 h 228"/>
                <a:gd name="T8" fmla="*/ 523 w 529"/>
                <a:gd name="T9" fmla="*/ 228 h 2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9"/>
                <a:gd name="T16" fmla="*/ 0 h 228"/>
                <a:gd name="T17" fmla="*/ 529 w 529"/>
                <a:gd name="T18" fmla="*/ 228 h 2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9" h="228">
                  <a:moveTo>
                    <a:pt x="0" y="0"/>
                  </a:moveTo>
                  <a:lnTo>
                    <a:pt x="193" y="0"/>
                  </a:lnTo>
                  <a:lnTo>
                    <a:pt x="529" y="57"/>
                  </a:lnTo>
                  <a:lnTo>
                    <a:pt x="195" y="144"/>
                  </a:lnTo>
                  <a:lnTo>
                    <a:pt x="523" y="228"/>
                  </a:lnTo>
                </a:path>
              </a:pathLst>
            </a:cu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1598" name="Conector recto 1597"/>
          <p:cNvCxnSpPr/>
          <p:nvPr/>
        </p:nvCxnSpPr>
        <p:spPr>
          <a:xfrm>
            <a:off x="1705615" y="4707101"/>
            <a:ext cx="0" cy="1427594"/>
          </a:xfrm>
          <a:prstGeom prst="line">
            <a:avLst/>
          </a:prstGeom>
          <a:ln w="28575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9" name="Conector recto 1598"/>
          <p:cNvCxnSpPr/>
          <p:nvPr/>
        </p:nvCxnSpPr>
        <p:spPr>
          <a:xfrm>
            <a:off x="1501081" y="4578985"/>
            <a:ext cx="8786" cy="137357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00" name="16 Grupo"/>
          <p:cNvGrpSpPr>
            <a:grpSpLocks/>
          </p:cNvGrpSpPr>
          <p:nvPr/>
        </p:nvGrpSpPr>
        <p:grpSpPr bwMode="auto">
          <a:xfrm rot="262428">
            <a:off x="1416741" y="5192460"/>
            <a:ext cx="141550" cy="159068"/>
            <a:chOff x="1835696" y="1268760"/>
            <a:chExt cx="540000" cy="540000"/>
          </a:xfrm>
        </p:grpSpPr>
        <p:sp>
          <p:nvSpPr>
            <p:cNvPr id="1601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1602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cxnSp>
        <p:nvCxnSpPr>
          <p:cNvPr id="1603" name="Conector recto 1602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1674542" y="4681662"/>
            <a:ext cx="2367782" cy="0"/>
          </a:xfrm>
          <a:prstGeom prst="line">
            <a:avLst/>
          </a:prstGeom>
          <a:ln w="28575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4" name="Conector recto 1603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 flipV="1">
            <a:off x="1494716" y="4593905"/>
            <a:ext cx="2554308" cy="891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05" name="16 Grupo"/>
          <p:cNvGrpSpPr>
            <a:grpSpLocks/>
          </p:cNvGrpSpPr>
          <p:nvPr/>
        </p:nvGrpSpPr>
        <p:grpSpPr bwMode="auto">
          <a:xfrm rot="262428">
            <a:off x="2257324" y="5572663"/>
            <a:ext cx="141550" cy="159068"/>
            <a:chOff x="1835696" y="1268760"/>
            <a:chExt cx="540000" cy="540000"/>
          </a:xfrm>
        </p:grpSpPr>
        <p:sp>
          <p:nvSpPr>
            <p:cNvPr id="1606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1607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sp>
        <p:nvSpPr>
          <p:cNvPr id="1617" name="CuadroTexto 1616"/>
          <p:cNvSpPr txBox="1"/>
          <p:nvPr/>
        </p:nvSpPr>
        <p:spPr>
          <a:xfrm>
            <a:off x="2388683" y="5609831"/>
            <a:ext cx="43313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BDEP</a:t>
            </a:r>
            <a:endParaRPr lang="es-ES" sz="900" dirty="0"/>
          </a:p>
        </p:txBody>
      </p:sp>
      <p:sp>
        <p:nvSpPr>
          <p:cNvPr id="1618" name="CuadroTexto 1617"/>
          <p:cNvSpPr txBox="1"/>
          <p:nvPr/>
        </p:nvSpPr>
        <p:spPr>
          <a:xfrm>
            <a:off x="1106226" y="4798262"/>
            <a:ext cx="4235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BCAL</a:t>
            </a:r>
            <a:endParaRPr lang="es-ES" sz="900" dirty="0"/>
          </a:p>
        </p:txBody>
      </p:sp>
      <p:cxnSp>
        <p:nvCxnSpPr>
          <p:cNvPr id="1622" name="Conector recto 102"/>
          <p:cNvCxnSpPr>
            <a:endCxn id="1607" idx="5"/>
          </p:cNvCxnSpPr>
          <p:nvPr/>
        </p:nvCxnSpPr>
        <p:spPr>
          <a:xfrm rot="10800000" flipV="1">
            <a:off x="2352860" y="5052544"/>
            <a:ext cx="835448" cy="588106"/>
          </a:xfrm>
          <a:prstGeom prst="bentConnector3">
            <a:avLst>
              <a:gd name="adj1" fmla="val 119292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3" name="CuadroTexto 1622"/>
          <p:cNvSpPr txBox="1"/>
          <p:nvPr/>
        </p:nvSpPr>
        <p:spPr>
          <a:xfrm>
            <a:off x="1850139" y="6468816"/>
            <a:ext cx="15376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 smtClean="0"/>
              <a:t>MixtoInteracumuBombaRedRet</a:t>
            </a:r>
            <a:endParaRPr lang="es-ES" sz="800" dirty="0"/>
          </a:p>
        </p:txBody>
      </p:sp>
      <p:cxnSp>
        <p:nvCxnSpPr>
          <p:cNvPr id="1624" name="Conector recto 1623"/>
          <p:cNvCxnSpPr/>
          <p:nvPr/>
        </p:nvCxnSpPr>
        <p:spPr>
          <a:xfrm flipH="1" flipV="1">
            <a:off x="3520794" y="5588814"/>
            <a:ext cx="369128" cy="236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5" name="Rectangle 235"/>
          <p:cNvSpPr>
            <a:spLocks noChangeArrowheads="1"/>
          </p:cNvSpPr>
          <p:nvPr/>
        </p:nvSpPr>
        <p:spPr bwMode="auto">
          <a:xfrm>
            <a:off x="3769452" y="4976582"/>
            <a:ext cx="142397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1626" name="CuadroTexto 1625"/>
          <p:cNvSpPr txBox="1"/>
          <p:nvPr/>
        </p:nvSpPr>
        <p:spPr>
          <a:xfrm>
            <a:off x="3641050" y="5578615"/>
            <a:ext cx="421910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sz="900" dirty="0" smtClean="0"/>
              <a:t>BRET</a:t>
            </a:r>
            <a:endParaRPr lang="es-ES" sz="900" dirty="0"/>
          </a:p>
        </p:txBody>
      </p:sp>
      <p:cxnSp>
        <p:nvCxnSpPr>
          <p:cNvPr id="1627" name="Conector recto 1626"/>
          <p:cNvCxnSpPr/>
          <p:nvPr/>
        </p:nvCxnSpPr>
        <p:spPr>
          <a:xfrm>
            <a:off x="3863954" y="5200074"/>
            <a:ext cx="0" cy="377111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8" name="Conector recto 1627"/>
          <p:cNvCxnSpPr/>
          <p:nvPr/>
        </p:nvCxnSpPr>
        <p:spPr>
          <a:xfrm flipH="1">
            <a:off x="3848932" y="5189607"/>
            <a:ext cx="161548" cy="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29" name="16 Grupo"/>
          <p:cNvGrpSpPr>
            <a:grpSpLocks/>
          </p:cNvGrpSpPr>
          <p:nvPr/>
        </p:nvGrpSpPr>
        <p:grpSpPr bwMode="auto">
          <a:xfrm rot="10979486">
            <a:off x="3803738" y="5379188"/>
            <a:ext cx="141550" cy="159068"/>
            <a:chOff x="1835696" y="1268760"/>
            <a:chExt cx="540000" cy="540000"/>
          </a:xfrm>
        </p:grpSpPr>
        <p:sp>
          <p:nvSpPr>
            <p:cNvPr id="1630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1631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cxnSp>
        <p:nvCxnSpPr>
          <p:cNvPr id="1632" name="Conector recto 1631"/>
          <p:cNvCxnSpPr/>
          <p:nvPr/>
        </p:nvCxnSpPr>
        <p:spPr>
          <a:xfrm>
            <a:off x="3861800" y="5102346"/>
            <a:ext cx="0" cy="133224"/>
          </a:xfrm>
          <a:prstGeom prst="line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3" name="Freeform 28"/>
          <p:cNvSpPr>
            <a:spLocks/>
          </p:cNvSpPr>
          <p:nvPr/>
        </p:nvSpPr>
        <p:spPr bwMode="auto">
          <a:xfrm flipV="1">
            <a:off x="3567051" y="5861599"/>
            <a:ext cx="328332" cy="423620"/>
          </a:xfrm>
          <a:custGeom>
            <a:avLst/>
            <a:gdLst>
              <a:gd name="T0" fmla="*/ 2147483646 w 3286"/>
              <a:gd name="T1" fmla="*/ 0 h 1827"/>
              <a:gd name="T2" fmla="*/ 2147483646 w 3286"/>
              <a:gd name="T3" fmla="*/ 2147483646 h 1827"/>
              <a:gd name="T4" fmla="*/ 0 w 3286"/>
              <a:gd name="T5" fmla="*/ 2147483646 h 1827"/>
              <a:gd name="T6" fmla="*/ 0 60000 65536"/>
              <a:gd name="T7" fmla="*/ 0 60000 65536"/>
              <a:gd name="T8" fmla="*/ 0 60000 65536"/>
              <a:gd name="T9" fmla="*/ 0 w 3286"/>
              <a:gd name="T10" fmla="*/ 0 h 1827"/>
              <a:gd name="T11" fmla="*/ 3286 w 3286"/>
              <a:gd name="T12" fmla="*/ 1827 h 18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86" h="1827">
                <a:moveTo>
                  <a:pt x="3286" y="0"/>
                </a:moveTo>
                <a:lnTo>
                  <a:pt x="3286" y="1824"/>
                </a:lnTo>
                <a:lnTo>
                  <a:pt x="0" y="1827"/>
                </a:lnTo>
              </a:path>
            </a:pathLst>
          </a:custGeom>
          <a:noFill/>
          <a:ln w="28575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634" name="AutoShape 50"/>
          <p:cNvSpPr>
            <a:spLocks noChangeArrowheads="1"/>
          </p:cNvSpPr>
          <p:nvPr/>
        </p:nvSpPr>
        <p:spPr bwMode="auto">
          <a:xfrm rot="10835597" flipV="1">
            <a:off x="3869869" y="6052126"/>
            <a:ext cx="51680" cy="87882"/>
          </a:xfrm>
          <a:prstGeom prst="triangle">
            <a:avLst>
              <a:gd name="adj" fmla="val 41667"/>
            </a:avLst>
          </a:prstGeom>
          <a:solidFill>
            <a:srgbClr val="00B050"/>
          </a:solidFill>
          <a:ln w="38100">
            <a:solidFill>
              <a:srgbClr val="00B05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1635" name="CuadroTexto 1634"/>
          <p:cNvSpPr txBox="1"/>
          <p:nvPr/>
        </p:nvSpPr>
        <p:spPr>
          <a:xfrm flipH="1">
            <a:off x="3545835" y="6077893"/>
            <a:ext cx="3465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smtClean="0"/>
              <a:t>Red</a:t>
            </a:r>
            <a:endParaRPr lang="es-ES" sz="800" dirty="0"/>
          </a:p>
        </p:txBody>
      </p:sp>
      <p:sp>
        <p:nvSpPr>
          <p:cNvPr id="1639" name="Rectángulo 1638"/>
          <p:cNvSpPr/>
          <p:nvPr/>
        </p:nvSpPr>
        <p:spPr>
          <a:xfrm>
            <a:off x="4594539" y="56806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1640" name="Conector recto 1639"/>
          <p:cNvCxnSpPr/>
          <p:nvPr/>
        </p:nvCxnSpPr>
        <p:spPr>
          <a:xfrm flipH="1">
            <a:off x="6303136" y="1388225"/>
            <a:ext cx="560191" cy="0"/>
          </a:xfrm>
          <a:prstGeom prst="line">
            <a:avLst/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1" name="Freeform 26"/>
          <p:cNvSpPr>
            <a:spLocks/>
          </p:cNvSpPr>
          <p:nvPr/>
        </p:nvSpPr>
        <p:spPr bwMode="auto">
          <a:xfrm>
            <a:off x="6168426" y="951890"/>
            <a:ext cx="671382" cy="561075"/>
          </a:xfrm>
          <a:custGeom>
            <a:avLst/>
            <a:gdLst>
              <a:gd name="T0" fmla="*/ 0 w 630"/>
              <a:gd name="T1" fmla="*/ 2147483646 h 348"/>
              <a:gd name="T2" fmla="*/ 0 w 630"/>
              <a:gd name="T3" fmla="*/ 0 h 348"/>
              <a:gd name="T4" fmla="*/ 2147483646 w 630"/>
              <a:gd name="T5" fmla="*/ 0 h 348"/>
              <a:gd name="T6" fmla="*/ 0 60000 65536"/>
              <a:gd name="T7" fmla="*/ 0 60000 65536"/>
              <a:gd name="T8" fmla="*/ 0 60000 65536"/>
              <a:gd name="T9" fmla="*/ 0 w 630"/>
              <a:gd name="T10" fmla="*/ 0 h 348"/>
              <a:gd name="T11" fmla="*/ 630 w 630"/>
              <a:gd name="T12" fmla="*/ 348 h 3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30" h="348">
                <a:moveTo>
                  <a:pt x="0" y="348"/>
                </a:moveTo>
                <a:lnTo>
                  <a:pt x="0" y="0"/>
                </a:lnTo>
                <a:lnTo>
                  <a:pt x="630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642" name="Freeform 27"/>
          <p:cNvSpPr>
            <a:spLocks/>
          </p:cNvSpPr>
          <p:nvPr/>
        </p:nvSpPr>
        <p:spPr bwMode="auto">
          <a:xfrm>
            <a:off x="6303680" y="1389414"/>
            <a:ext cx="58364" cy="337879"/>
          </a:xfrm>
          <a:custGeom>
            <a:avLst/>
            <a:gdLst>
              <a:gd name="T0" fmla="*/ 2147483646 w 343"/>
              <a:gd name="T1" fmla="*/ 2147483646 h 1064"/>
              <a:gd name="T2" fmla="*/ 2147483646 w 343"/>
              <a:gd name="T3" fmla="*/ 0 h 1064"/>
              <a:gd name="T4" fmla="*/ 0 w 343"/>
              <a:gd name="T5" fmla="*/ 2147483646 h 1064"/>
              <a:gd name="T6" fmla="*/ 0 60000 65536"/>
              <a:gd name="T7" fmla="*/ 0 60000 65536"/>
              <a:gd name="T8" fmla="*/ 0 60000 65536"/>
              <a:gd name="T9" fmla="*/ 0 w 343"/>
              <a:gd name="T10" fmla="*/ 0 h 1064"/>
              <a:gd name="T11" fmla="*/ 343 w 343"/>
              <a:gd name="T12" fmla="*/ 1064 h 10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43" h="1064">
                <a:moveTo>
                  <a:pt x="343" y="3"/>
                </a:moveTo>
                <a:lnTo>
                  <a:pt x="1" y="0"/>
                </a:lnTo>
                <a:lnTo>
                  <a:pt x="0" y="1064"/>
                </a:lnTo>
              </a:path>
            </a:pathLst>
          </a:custGeom>
          <a:noFill/>
          <a:ln w="28575">
            <a:solidFill>
              <a:schemeClr val="accent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1643" name="Group 47"/>
          <p:cNvGrpSpPr>
            <a:grpSpLocks/>
          </p:cNvGrpSpPr>
          <p:nvPr/>
        </p:nvGrpSpPr>
        <p:grpSpPr bwMode="auto">
          <a:xfrm>
            <a:off x="6816965" y="467276"/>
            <a:ext cx="594902" cy="1179758"/>
            <a:chOff x="3456" y="1008"/>
            <a:chExt cx="1248" cy="2867"/>
          </a:xfrm>
        </p:grpSpPr>
        <p:grpSp>
          <p:nvGrpSpPr>
            <p:cNvPr id="1644" name="Group 30"/>
            <p:cNvGrpSpPr>
              <a:grpSpLocks/>
            </p:cNvGrpSpPr>
            <p:nvPr/>
          </p:nvGrpSpPr>
          <p:grpSpPr bwMode="auto">
            <a:xfrm>
              <a:off x="3456" y="1008"/>
              <a:ext cx="1248" cy="2736"/>
              <a:chOff x="3648" y="1728"/>
              <a:chExt cx="480" cy="960"/>
            </a:xfrm>
          </p:grpSpPr>
          <p:sp>
            <p:nvSpPr>
              <p:cNvPr id="1647" name="Oval 31"/>
              <p:cNvSpPr>
                <a:spLocks noChangeArrowheads="1"/>
              </p:cNvSpPr>
              <p:nvPr/>
            </p:nvSpPr>
            <p:spPr bwMode="auto">
              <a:xfrm>
                <a:off x="3648" y="1728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1648" name="Oval 32"/>
              <p:cNvSpPr>
                <a:spLocks noChangeArrowheads="1"/>
              </p:cNvSpPr>
              <p:nvPr/>
            </p:nvSpPr>
            <p:spPr bwMode="auto">
              <a:xfrm>
                <a:off x="3648" y="2400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1649" name="Rectangle 33"/>
              <p:cNvSpPr>
                <a:spLocks noChangeArrowheads="1"/>
              </p:cNvSpPr>
              <p:nvPr/>
            </p:nvSpPr>
            <p:spPr bwMode="auto">
              <a:xfrm>
                <a:off x="3648" y="1872"/>
                <a:ext cx="480" cy="672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645" name="Freeform 42"/>
            <p:cNvSpPr>
              <a:spLocks/>
            </p:cNvSpPr>
            <p:nvPr/>
          </p:nvSpPr>
          <p:spPr bwMode="auto">
            <a:xfrm>
              <a:off x="3456" y="3312"/>
              <a:ext cx="137" cy="563"/>
            </a:xfrm>
            <a:custGeom>
              <a:avLst/>
              <a:gdLst>
                <a:gd name="T0" fmla="*/ 0 w 137"/>
                <a:gd name="T1" fmla="*/ 0 h 563"/>
                <a:gd name="T2" fmla="*/ 0 w 137"/>
                <a:gd name="T3" fmla="*/ 563 h 563"/>
                <a:gd name="T4" fmla="*/ 72 w 137"/>
                <a:gd name="T5" fmla="*/ 561 h 563"/>
                <a:gd name="T6" fmla="*/ 137 w 137"/>
                <a:gd name="T7" fmla="*/ 278 h 56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7"/>
                <a:gd name="T13" fmla="*/ 0 h 563"/>
                <a:gd name="T14" fmla="*/ 137 w 137"/>
                <a:gd name="T15" fmla="*/ 563 h 56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7" h="563">
                  <a:moveTo>
                    <a:pt x="0" y="0"/>
                  </a:moveTo>
                  <a:lnTo>
                    <a:pt x="0" y="563"/>
                  </a:lnTo>
                  <a:lnTo>
                    <a:pt x="72" y="561"/>
                  </a:lnTo>
                  <a:lnTo>
                    <a:pt x="137" y="27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646" name="Freeform 43"/>
            <p:cNvSpPr>
              <a:spLocks/>
            </p:cNvSpPr>
            <p:nvPr/>
          </p:nvSpPr>
          <p:spPr bwMode="auto">
            <a:xfrm>
              <a:off x="4574" y="3360"/>
              <a:ext cx="130" cy="510"/>
            </a:xfrm>
            <a:custGeom>
              <a:avLst/>
              <a:gdLst>
                <a:gd name="T0" fmla="*/ 130 w 130"/>
                <a:gd name="T1" fmla="*/ 0 h 510"/>
                <a:gd name="T2" fmla="*/ 130 w 130"/>
                <a:gd name="T3" fmla="*/ 509 h 510"/>
                <a:gd name="T4" fmla="*/ 46 w 130"/>
                <a:gd name="T5" fmla="*/ 510 h 510"/>
                <a:gd name="T6" fmla="*/ 0 w 130"/>
                <a:gd name="T7" fmla="*/ 228 h 5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0"/>
                <a:gd name="T13" fmla="*/ 0 h 510"/>
                <a:gd name="T14" fmla="*/ 130 w 130"/>
                <a:gd name="T15" fmla="*/ 510 h 5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0" h="510">
                  <a:moveTo>
                    <a:pt x="130" y="0"/>
                  </a:moveTo>
                  <a:lnTo>
                    <a:pt x="130" y="509"/>
                  </a:lnTo>
                  <a:lnTo>
                    <a:pt x="46" y="510"/>
                  </a:lnTo>
                  <a:lnTo>
                    <a:pt x="0" y="22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1650" name="Conector recto 1649"/>
          <p:cNvCxnSpPr/>
          <p:nvPr/>
        </p:nvCxnSpPr>
        <p:spPr>
          <a:xfrm>
            <a:off x="7140756" y="391147"/>
            <a:ext cx="0" cy="2128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1" name="Rectangle 235"/>
          <p:cNvSpPr>
            <a:spLocks noChangeArrowheads="1"/>
          </p:cNvSpPr>
          <p:nvPr/>
        </p:nvSpPr>
        <p:spPr bwMode="auto">
          <a:xfrm>
            <a:off x="7054926" y="497948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1652" name="Rectangle 235"/>
          <p:cNvSpPr>
            <a:spLocks noChangeArrowheads="1"/>
          </p:cNvSpPr>
          <p:nvPr/>
        </p:nvSpPr>
        <p:spPr bwMode="auto">
          <a:xfrm>
            <a:off x="7038935" y="1460205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1654" name="CuadroTexto 1653"/>
          <p:cNvSpPr txBox="1"/>
          <p:nvPr/>
        </p:nvSpPr>
        <p:spPr>
          <a:xfrm>
            <a:off x="6870179" y="619654"/>
            <a:ext cx="5485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err="1"/>
              <a:t>Estratif</a:t>
            </a:r>
            <a:r>
              <a:rPr lang="es-ES" sz="900" dirty="0"/>
              <a:t>.</a:t>
            </a:r>
          </a:p>
        </p:txBody>
      </p:sp>
      <p:cxnSp>
        <p:nvCxnSpPr>
          <p:cNvPr id="1655" name="Conector recto 1654"/>
          <p:cNvCxnSpPr/>
          <p:nvPr/>
        </p:nvCxnSpPr>
        <p:spPr>
          <a:xfrm flipH="1">
            <a:off x="4602364" y="1500238"/>
            <a:ext cx="1566062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6" name="Conector recto 1655"/>
          <p:cNvCxnSpPr/>
          <p:nvPr/>
        </p:nvCxnSpPr>
        <p:spPr>
          <a:xfrm flipH="1">
            <a:off x="4662832" y="1701921"/>
            <a:ext cx="1566062" cy="0"/>
          </a:xfrm>
          <a:prstGeom prst="line">
            <a:avLst/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7" name="Conector recto 1656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7138433" y="402626"/>
            <a:ext cx="70826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62" name="Group 52"/>
          <p:cNvGrpSpPr>
            <a:grpSpLocks/>
          </p:cNvGrpSpPr>
          <p:nvPr/>
        </p:nvGrpSpPr>
        <p:grpSpPr bwMode="auto">
          <a:xfrm>
            <a:off x="6832892" y="953091"/>
            <a:ext cx="403049" cy="435134"/>
            <a:chOff x="1007" y="2631"/>
            <a:chExt cx="529" cy="437"/>
          </a:xfrm>
        </p:grpSpPr>
        <p:sp>
          <p:nvSpPr>
            <p:cNvPr id="1663" name="Freeform 53"/>
            <p:cNvSpPr>
              <a:spLocks/>
            </p:cNvSpPr>
            <p:nvPr/>
          </p:nvSpPr>
          <p:spPr bwMode="auto">
            <a:xfrm>
              <a:off x="1010" y="2847"/>
              <a:ext cx="526" cy="221"/>
            </a:xfrm>
            <a:custGeom>
              <a:avLst/>
              <a:gdLst>
                <a:gd name="T0" fmla="*/ 484 w 526"/>
                <a:gd name="T1" fmla="*/ 0 h 221"/>
                <a:gd name="T2" fmla="*/ 526 w 526"/>
                <a:gd name="T3" fmla="*/ 14 h 221"/>
                <a:gd name="T4" fmla="*/ 190 w 526"/>
                <a:gd name="T5" fmla="*/ 87 h 221"/>
                <a:gd name="T6" fmla="*/ 526 w 526"/>
                <a:gd name="T7" fmla="*/ 161 h 221"/>
                <a:gd name="T8" fmla="*/ 190 w 526"/>
                <a:gd name="T9" fmla="*/ 221 h 221"/>
                <a:gd name="T10" fmla="*/ 0 w 526"/>
                <a:gd name="T11" fmla="*/ 221 h 2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26"/>
                <a:gd name="T19" fmla="*/ 0 h 221"/>
                <a:gd name="T20" fmla="*/ 526 w 526"/>
                <a:gd name="T21" fmla="*/ 221 h 2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26" h="221">
                  <a:moveTo>
                    <a:pt x="484" y="0"/>
                  </a:moveTo>
                  <a:lnTo>
                    <a:pt x="526" y="14"/>
                  </a:lnTo>
                  <a:lnTo>
                    <a:pt x="190" y="87"/>
                  </a:lnTo>
                  <a:lnTo>
                    <a:pt x="526" y="161"/>
                  </a:lnTo>
                  <a:lnTo>
                    <a:pt x="190" y="221"/>
                  </a:lnTo>
                  <a:lnTo>
                    <a:pt x="0" y="221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664" name="Freeform 54"/>
            <p:cNvSpPr>
              <a:spLocks/>
            </p:cNvSpPr>
            <p:nvPr/>
          </p:nvSpPr>
          <p:spPr bwMode="auto">
            <a:xfrm>
              <a:off x="1007" y="2631"/>
              <a:ext cx="529" cy="228"/>
            </a:xfrm>
            <a:custGeom>
              <a:avLst/>
              <a:gdLst>
                <a:gd name="T0" fmla="*/ 0 w 529"/>
                <a:gd name="T1" fmla="*/ 0 h 228"/>
                <a:gd name="T2" fmla="*/ 193 w 529"/>
                <a:gd name="T3" fmla="*/ 0 h 228"/>
                <a:gd name="T4" fmla="*/ 529 w 529"/>
                <a:gd name="T5" fmla="*/ 57 h 228"/>
                <a:gd name="T6" fmla="*/ 195 w 529"/>
                <a:gd name="T7" fmla="*/ 144 h 228"/>
                <a:gd name="T8" fmla="*/ 523 w 529"/>
                <a:gd name="T9" fmla="*/ 228 h 2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9"/>
                <a:gd name="T16" fmla="*/ 0 h 228"/>
                <a:gd name="T17" fmla="*/ 529 w 529"/>
                <a:gd name="T18" fmla="*/ 228 h 2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9" h="228">
                  <a:moveTo>
                    <a:pt x="0" y="0"/>
                  </a:moveTo>
                  <a:lnTo>
                    <a:pt x="193" y="0"/>
                  </a:lnTo>
                  <a:lnTo>
                    <a:pt x="529" y="57"/>
                  </a:lnTo>
                  <a:lnTo>
                    <a:pt x="195" y="144"/>
                  </a:lnTo>
                  <a:lnTo>
                    <a:pt x="523" y="228"/>
                  </a:lnTo>
                </a:path>
              </a:pathLst>
            </a:cu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1673" name="Conector recto 1672"/>
          <p:cNvCxnSpPr/>
          <p:nvPr/>
        </p:nvCxnSpPr>
        <p:spPr>
          <a:xfrm>
            <a:off x="5545063" y="209231"/>
            <a:ext cx="0" cy="1427594"/>
          </a:xfrm>
          <a:prstGeom prst="line">
            <a:avLst/>
          </a:prstGeom>
          <a:ln w="28575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4" name="Conector recto 1673"/>
          <p:cNvCxnSpPr/>
          <p:nvPr/>
        </p:nvCxnSpPr>
        <p:spPr>
          <a:xfrm>
            <a:off x="5329550" y="86628"/>
            <a:ext cx="8786" cy="137357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75" name="16 Grupo"/>
          <p:cNvGrpSpPr>
            <a:grpSpLocks/>
          </p:cNvGrpSpPr>
          <p:nvPr/>
        </p:nvGrpSpPr>
        <p:grpSpPr bwMode="auto">
          <a:xfrm rot="262428">
            <a:off x="5256189" y="694590"/>
            <a:ext cx="141550" cy="159068"/>
            <a:chOff x="1835696" y="1268760"/>
            <a:chExt cx="540000" cy="540000"/>
          </a:xfrm>
        </p:grpSpPr>
        <p:sp>
          <p:nvSpPr>
            <p:cNvPr id="1676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1677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cxnSp>
        <p:nvCxnSpPr>
          <p:cNvPr id="1678" name="Conector recto 1677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5513990" y="183792"/>
            <a:ext cx="2367782" cy="0"/>
          </a:xfrm>
          <a:prstGeom prst="line">
            <a:avLst/>
          </a:prstGeom>
          <a:ln w="28575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9" name="Conector recto 1678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 flipV="1">
            <a:off x="5334164" y="96035"/>
            <a:ext cx="2554308" cy="891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80" name="16 Grupo"/>
          <p:cNvGrpSpPr>
            <a:grpSpLocks/>
          </p:cNvGrpSpPr>
          <p:nvPr/>
        </p:nvGrpSpPr>
        <p:grpSpPr bwMode="auto">
          <a:xfrm rot="262428">
            <a:off x="6096772" y="1074793"/>
            <a:ext cx="141550" cy="159068"/>
            <a:chOff x="1835696" y="1268760"/>
            <a:chExt cx="540000" cy="540000"/>
          </a:xfrm>
        </p:grpSpPr>
        <p:sp>
          <p:nvSpPr>
            <p:cNvPr id="1681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1682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sp>
        <p:nvSpPr>
          <p:cNvPr id="1692" name="CuadroTexto 1691"/>
          <p:cNvSpPr txBox="1"/>
          <p:nvPr/>
        </p:nvSpPr>
        <p:spPr>
          <a:xfrm>
            <a:off x="6228131" y="1111961"/>
            <a:ext cx="43313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BDEP</a:t>
            </a:r>
            <a:endParaRPr lang="es-ES" sz="900" dirty="0"/>
          </a:p>
        </p:txBody>
      </p:sp>
      <p:sp>
        <p:nvSpPr>
          <p:cNvPr id="1693" name="CuadroTexto 1692"/>
          <p:cNvSpPr txBox="1"/>
          <p:nvPr/>
        </p:nvSpPr>
        <p:spPr>
          <a:xfrm>
            <a:off x="4921625" y="325520"/>
            <a:ext cx="4235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BCAL</a:t>
            </a:r>
            <a:endParaRPr lang="es-ES" sz="900" dirty="0"/>
          </a:p>
        </p:txBody>
      </p:sp>
      <p:cxnSp>
        <p:nvCxnSpPr>
          <p:cNvPr id="1697" name="Conector recto 102"/>
          <p:cNvCxnSpPr>
            <a:endCxn id="1682" idx="5"/>
          </p:cNvCxnSpPr>
          <p:nvPr/>
        </p:nvCxnSpPr>
        <p:spPr>
          <a:xfrm rot="10800000" flipV="1">
            <a:off x="6192308" y="534902"/>
            <a:ext cx="1073476" cy="607878"/>
          </a:xfrm>
          <a:prstGeom prst="bentConnector3">
            <a:avLst>
              <a:gd name="adj1" fmla="val 116747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8" name="CuadroTexto 1697"/>
          <p:cNvSpPr txBox="1"/>
          <p:nvPr/>
        </p:nvSpPr>
        <p:spPr>
          <a:xfrm>
            <a:off x="5689587" y="1970946"/>
            <a:ext cx="139172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err="1" smtClean="0"/>
              <a:t>MixtoInteracumuBombaAli</a:t>
            </a:r>
            <a:r>
              <a:rPr lang="es-ES" sz="800" dirty="0" smtClean="0"/>
              <a:t> *</a:t>
            </a:r>
            <a:endParaRPr lang="es-ES" sz="800" dirty="0"/>
          </a:p>
        </p:txBody>
      </p:sp>
      <p:sp>
        <p:nvSpPr>
          <p:cNvPr id="1699" name="Freeform 28"/>
          <p:cNvSpPr>
            <a:spLocks/>
          </p:cNvSpPr>
          <p:nvPr/>
        </p:nvSpPr>
        <p:spPr bwMode="auto">
          <a:xfrm flipV="1">
            <a:off x="7412591" y="1367963"/>
            <a:ext cx="328332" cy="423620"/>
          </a:xfrm>
          <a:custGeom>
            <a:avLst/>
            <a:gdLst>
              <a:gd name="T0" fmla="*/ 2147483646 w 3286"/>
              <a:gd name="T1" fmla="*/ 0 h 1827"/>
              <a:gd name="T2" fmla="*/ 2147483646 w 3286"/>
              <a:gd name="T3" fmla="*/ 2147483646 h 1827"/>
              <a:gd name="T4" fmla="*/ 0 w 3286"/>
              <a:gd name="T5" fmla="*/ 2147483646 h 1827"/>
              <a:gd name="T6" fmla="*/ 0 60000 65536"/>
              <a:gd name="T7" fmla="*/ 0 60000 65536"/>
              <a:gd name="T8" fmla="*/ 0 60000 65536"/>
              <a:gd name="T9" fmla="*/ 0 w 3286"/>
              <a:gd name="T10" fmla="*/ 0 h 1827"/>
              <a:gd name="T11" fmla="*/ 3286 w 3286"/>
              <a:gd name="T12" fmla="*/ 1827 h 18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86" h="1827">
                <a:moveTo>
                  <a:pt x="3286" y="0"/>
                </a:moveTo>
                <a:lnTo>
                  <a:pt x="3286" y="1824"/>
                </a:lnTo>
                <a:lnTo>
                  <a:pt x="0" y="1827"/>
                </a:lnTo>
              </a:path>
            </a:pathLst>
          </a:custGeom>
          <a:noFill/>
          <a:ln w="28575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700" name="AutoShape 50"/>
          <p:cNvSpPr>
            <a:spLocks noChangeArrowheads="1"/>
          </p:cNvSpPr>
          <p:nvPr/>
        </p:nvSpPr>
        <p:spPr bwMode="auto">
          <a:xfrm rot="10835597" flipV="1">
            <a:off x="7715409" y="1558490"/>
            <a:ext cx="51680" cy="87882"/>
          </a:xfrm>
          <a:prstGeom prst="triangle">
            <a:avLst>
              <a:gd name="adj" fmla="val 41667"/>
            </a:avLst>
          </a:prstGeom>
          <a:solidFill>
            <a:srgbClr val="00B050"/>
          </a:solidFill>
          <a:ln w="38100">
            <a:solidFill>
              <a:srgbClr val="FFC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cxnSp>
        <p:nvCxnSpPr>
          <p:cNvPr id="1701" name="Conector recto 1700"/>
          <p:cNvCxnSpPr/>
          <p:nvPr/>
        </p:nvCxnSpPr>
        <p:spPr>
          <a:xfrm flipH="1">
            <a:off x="7751222" y="1772826"/>
            <a:ext cx="174434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9" name="Rectángulo 1708"/>
          <p:cNvSpPr/>
          <p:nvPr/>
        </p:nvSpPr>
        <p:spPr>
          <a:xfrm>
            <a:off x="8523131" y="91737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1710" name="Conector recto 1709"/>
          <p:cNvCxnSpPr/>
          <p:nvPr/>
        </p:nvCxnSpPr>
        <p:spPr>
          <a:xfrm flipH="1">
            <a:off x="10231728" y="1423156"/>
            <a:ext cx="560191" cy="0"/>
          </a:xfrm>
          <a:prstGeom prst="line">
            <a:avLst/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1" name="Freeform 26"/>
          <p:cNvSpPr>
            <a:spLocks/>
          </p:cNvSpPr>
          <p:nvPr/>
        </p:nvSpPr>
        <p:spPr bwMode="auto">
          <a:xfrm>
            <a:off x="10097018" y="986821"/>
            <a:ext cx="671382" cy="561075"/>
          </a:xfrm>
          <a:custGeom>
            <a:avLst/>
            <a:gdLst>
              <a:gd name="T0" fmla="*/ 0 w 630"/>
              <a:gd name="T1" fmla="*/ 2147483646 h 348"/>
              <a:gd name="T2" fmla="*/ 0 w 630"/>
              <a:gd name="T3" fmla="*/ 0 h 348"/>
              <a:gd name="T4" fmla="*/ 2147483646 w 630"/>
              <a:gd name="T5" fmla="*/ 0 h 348"/>
              <a:gd name="T6" fmla="*/ 0 60000 65536"/>
              <a:gd name="T7" fmla="*/ 0 60000 65536"/>
              <a:gd name="T8" fmla="*/ 0 60000 65536"/>
              <a:gd name="T9" fmla="*/ 0 w 630"/>
              <a:gd name="T10" fmla="*/ 0 h 348"/>
              <a:gd name="T11" fmla="*/ 630 w 630"/>
              <a:gd name="T12" fmla="*/ 348 h 3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30" h="348">
                <a:moveTo>
                  <a:pt x="0" y="348"/>
                </a:moveTo>
                <a:lnTo>
                  <a:pt x="0" y="0"/>
                </a:lnTo>
                <a:lnTo>
                  <a:pt x="630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712" name="Freeform 27"/>
          <p:cNvSpPr>
            <a:spLocks/>
          </p:cNvSpPr>
          <p:nvPr/>
        </p:nvSpPr>
        <p:spPr bwMode="auto">
          <a:xfrm>
            <a:off x="10232272" y="1424345"/>
            <a:ext cx="58364" cy="337879"/>
          </a:xfrm>
          <a:custGeom>
            <a:avLst/>
            <a:gdLst>
              <a:gd name="T0" fmla="*/ 2147483646 w 343"/>
              <a:gd name="T1" fmla="*/ 2147483646 h 1064"/>
              <a:gd name="T2" fmla="*/ 2147483646 w 343"/>
              <a:gd name="T3" fmla="*/ 0 h 1064"/>
              <a:gd name="T4" fmla="*/ 0 w 343"/>
              <a:gd name="T5" fmla="*/ 2147483646 h 1064"/>
              <a:gd name="T6" fmla="*/ 0 60000 65536"/>
              <a:gd name="T7" fmla="*/ 0 60000 65536"/>
              <a:gd name="T8" fmla="*/ 0 60000 65536"/>
              <a:gd name="T9" fmla="*/ 0 w 343"/>
              <a:gd name="T10" fmla="*/ 0 h 1064"/>
              <a:gd name="T11" fmla="*/ 343 w 343"/>
              <a:gd name="T12" fmla="*/ 1064 h 10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43" h="1064">
                <a:moveTo>
                  <a:pt x="343" y="3"/>
                </a:moveTo>
                <a:lnTo>
                  <a:pt x="1" y="0"/>
                </a:lnTo>
                <a:lnTo>
                  <a:pt x="0" y="1064"/>
                </a:lnTo>
              </a:path>
            </a:pathLst>
          </a:custGeom>
          <a:noFill/>
          <a:ln w="28575">
            <a:solidFill>
              <a:schemeClr val="accent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1713" name="Group 47"/>
          <p:cNvGrpSpPr>
            <a:grpSpLocks/>
          </p:cNvGrpSpPr>
          <p:nvPr/>
        </p:nvGrpSpPr>
        <p:grpSpPr bwMode="auto">
          <a:xfrm>
            <a:off x="10745557" y="502207"/>
            <a:ext cx="594902" cy="1179758"/>
            <a:chOff x="3456" y="1008"/>
            <a:chExt cx="1248" cy="2867"/>
          </a:xfrm>
        </p:grpSpPr>
        <p:grpSp>
          <p:nvGrpSpPr>
            <p:cNvPr id="1714" name="Group 30"/>
            <p:cNvGrpSpPr>
              <a:grpSpLocks/>
            </p:cNvGrpSpPr>
            <p:nvPr/>
          </p:nvGrpSpPr>
          <p:grpSpPr bwMode="auto">
            <a:xfrm>
              <a:off x="3456" y="1008"/>
              <a:ext cx="1248" cy="2736"/>
              <a:chOff x="3648" y="1728"/>
              <a:chExt cx="480" cy="960"/>
            </a:xfrm>
          </p:grpSpPr>
          <p:sp>
            <p:nvSpPr>
              <p:cNvPr id="1717" name="Oval 31"/>
              <p:cNvSpPr>
                <a:spLocks noChangeArrowheads="1"/>
              </p:cNvSpPr>
              <p:nvPr/>
            </p:nvSpPr>
            <p:spPr bwMode="auto">
              <a:xfrm>
                <a:off x="3648" y="1728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1718" name="Oval 32"/>
              <p:cNvSpPr>
                <a:spLocks noChangeArrowheads="1"/>
              </p:cNvSpPr>
              <p:nvPr/>
            </p:nvSpPr>
            <p:spPr bwMode="auto">
              <a:xfrm>
                <a:off x="3648" y="2400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1719" name="Rectangle 33"/>
              <p:cNvSpPr>
                <a:spLocks noChangeArrowheads="1"/>
              </p:cNvSpPr>
              <p:nvPr/>
            </p:nvSpPr>
            <p:spPr bwMode="auto">
              <a:xfrm>
                <a:off x="3648" y="1872"/>
                <a:ext cx="480" cy="672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715" name="Freeform 42"/>
            <p:cNvSpPr>
              <a:spLocks/>
            </p:cNvSpPr>
            <p:nvPr/>
          </p:nvSpPr>
          <p:spPr bwMode="auto">
            <a:xfrm>
              <a:off x="3456" y="3312"/>
              <a:ext cx="137" cy="563"/>
            </a:xfrm>
            <a:custGeom>
              <a:avLst/>
              <a:gdLst>
                <a:gd name="T0" fmla="*/ 0 w 137"/>
                <a:gd name="T1" fmla="*/ 0 h 563"/>
                <a:gd name="T2" fmla="*/ 0 w 137"/>
                <a:gd name="T3" fmla="*/ 563 h 563"/>
                <a:gd name="T4" fmla="*/ 72 w 137"/>
                <a:gd name="T5" fmla="*/ 561 h 563"/>
                <a:gd name="T6" fmla="*/ 137 w 137"/>
                <a:gd name="T7" fmla="*/ 278 h 56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7"/>
                <a:gd name="T13" fmla="*/ 0 h 563"/>
                <a:gd name="T14" fmla="*/ 137 w 137"/>
                <a:gd name="T15" fmla="*/ 563 h 56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7" h="563">
                  <a:moveTo>
                    <a:pt x="0" y="0"/>
                  </a:moveTo>
                  <a:lnTo>
                    <a:pt x="0" y="563"/>
                  </a:lnTo>
                  <a:lnTo>
                    <a:pt x="72" y="561"/>
                  </a:lnTo>
                  <a:lnTo>
                    <a:pt x="137" y="27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716" name="Freeform 43"/>
            <p:cNvSpPr>
              <a:spLocks/>
            </p:cNvSpPr>
            <p:nvPr/>
          </p:nvSpPr>
          <p:spPr bwMode="auto">
            <a:xfrm>
              <a:off x="4574" y="3360"/>
              <a:ext cx="130" cy="510"/>
            </a:xfrm>
            <a:custGeom>
              <a:avLst/>
              <a:gdLst>
                <a:gd name="T0" fmla="*/ 130 w 130"/>
                <a:gd name="T1" fmla="*/ 0 h 510"/>
                <a:gd name="T2" fmla="*/ 130 w 130"/>
                <a:gd name="T3" fmla="*/ 509 h 510"/>
                <a:gd name="T4" fmla="*/ 46 w 130"/>
                <a:gd name="T5" fmla="*/ 510 h 510"/>
                <a:gd name="T6" fmla="*/ 0 w 130"/>
                <a:gd name="T7" fmla="*/ 228 h 5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0"/>
                <a:gd name="T13" fmla="*/ 0 h 510"/>
                <a:gd name="T14" fmla="*/ 130 w 130"/>
                <a:gd name="T15" fmla="*/ 510 h 5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0" h="510">
                  <a:moveTo>
                    <a:pt x="130" y="0"/>
                  </a:moveTo>
                  <a:lnTo>
                    <a:pt x="130" y="509"/>
                  </a:lnTo>
                  <a:lnTo>
                    <a:pt x="46" y="510"/>
                  </a:lnTo>
                  <a:lnTo>
                    <a:pt x="0" y="22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1720" name="Conector recto 1719"/>
          <p:cNvCxnSpPr/>
          <p:nvPr/>
        </p:nvCxnSpPr>
        <p:spPr>
          <a:xfrm>
            <a:off x="11069348" y="426078"/>
            <a:ext cx="0" cy="2128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1" name="Rectangle 235"/>
          <p:cNvSpPr>
            <a:spLocks noChangeArrowheads="1"/>
          </p:cNvSpPr>
          <p:nvPr/>
        </p:nvSpPr>
        <p:spPr bwMode="auto">
          <a:xfrm>
            <a:off x="10983518" y="532879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1722" name="Rectangle 235"/>
          <p:cNvSpPr>
            <a:spLocks noChangeArrowheads="1"/>
          </p:cNvSpPr>
          <p:nvPr/>
        </p:nvSpPr>
        <p:spPr bwMode="auto">
          <a:xfrm>
            <a:off x="10967527" y="1495136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1724" name="CuadroTexto 1723"/>
          <p:cNvSpPr txBox="1"/>
          <p:nvPr/>
        </p:nvSpPr>
        <p:spPr>
          <a:xfrm>
            <a:off x="10798771" y="654585"/>
            <a:ext cx="5485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err="1"/>
              <a:t>Estratif</a:t>
            </a:r>
            <a:r>
              <a:rPr lang="es-ES" sz="900" dirty="0"/>
              <a:t>.</a:t>
            </a:r>
          </a:p>
        </p:txBody>
      </p:sp>
      <p:cxnSp>
        <p:nvCxnSpPr>
          <p:cNvPr id="1725" name="Conector recto 1724"/>
          <p:cNvCxnSpPr/>
          <p:nvPr/>
        </p:nvCxnSpPr>
        <p:spPr>
          <a:xfrm flipH="1">
            <a:off x="8530956" y="1535169"/>
            <a:ext cx="1566062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6" name="Conector recto 1725"/>
          <p:cNvCxnSpPr/>
          <p:nvPr/>
        </p:nvCxnSpPr>
        <p:spPr>
          <a:xfrm flipH="1">
            <a:off x="8591424" y="1736852"/>
            <a:ext cx="1566062" cy="0"/>
          </a:xfrm>
          <a:prstGeom prst="line">
            <a:avLst/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7" name="Conector recto 1726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11067025" y="437557"/>
            <a:ext cx="70826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32" name="Group 52"/>
          <p:cNvGrpSpPr>
            <a:grpSpLocks/>
          </p:cNvGrpSpPr>
          <p:nvPr/>
        </p:nvGrpSpPr>
        <p:grpSpPr bwMode="auto">
          <a:xfrm>
            <a:off x="10761484" y="988022"/>
            <a:ext cx="403049" cy="435134"/>
            <a:chOff x="1007" y="2631"/>
            <a:chExt cx="529" cy="437"/>
          </a:xfrm>
        </p:grpSpPr>
        <p:sp>
          <p:nvSpPr>
            <p:cNvPr id="1733" name="Freeform 53"/>
            <p:cNvSpPr>
              <a:spLocks/>
            </p:cNvSpPr>
            <p:nvPr/>
          </p:nvSpPr>
          <p:spPr bwMode="auto">
            <a:xfrm>
              <a:off x="1010" y="2847"/>
              <a:ext cx="526" cy="221"/>
            </a:xfrm>
            <a:custGeom>
              <a:avLst/>
              <a:gdLst>
                <a:gd name="T0" fmla="*/ 484 w 526"/>
                <a:gd name="T1" fmla="*/ 0 h 221"/>
                <a:gd name="T2" fmla="*/ 526 w 526"/>
                <a:gd name="T3" fmla="*/ 14 h 221"/>
                <a:gd name="T4" fmla="*/ 190 w 526"/>
                <a:gd name="T5" fmla="*/ 87 h 221"/>
                <a:gd name="T6" fmla="*/ 526 w 526"/>
                <a:gd name="T7" fmla="*/ 161 h 221"/>
                <a:gd name="T8" fmla="*/ 190 w 526"/>
                <a:gd name="T9" fmla="*/ 221 h 221"/>
                <a:gd name="T10" fmla="*/ 0 w 526"/>
                <a:gd name="T11" fmla="*/ 221 h 2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26"/>
                <a:gd name="T19" fmla="*/ 0 h 221"/>
                <a:gd name="T20" fmla="*/ 526 w 526"/>
                <a:gd name="T21" fmla="*/ 221 h 2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26" h="221">
                  <a:moveTo>
                    <a:pt x="484" y="0"/>
                  </a:moveTo>
                  <a:lnTo>
                    <a:pt x="526" y="14"/>
                  </a:lnTo>
                  <a:lnTo>
                    <a:pt x="190" y="87"/>
                  </a:lnTo>
                  <a:lnTo>
                    <a:pt x="526" y="161"/>
                  </a:lnTo>
                  <a:lnTo>
                    <a:pt x="190" y="221"/>
                  </a:lnTo>
                  <a:lnTo>
                    <a:pt x="0" y="221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734" name="Freeform 54"/>
            <p:cNvSpPr>
              <a:spLocks/>
            </p:cNvSpPr>
            <p:nvPr/>
          </p:nvSpPr>
          <p:spPr bwMode="auto">
            <a:xfrm>
              <a:off x="1007" y="2631"/>
              <a:ext cx="529" cy="228"/>
            </a:xfrm>
            <a:custGeom>
              <a:avLst/>
              <a:gdLst>
                <a:gd name="T0" fmla="*/ 0 w 529"/>
                <a:gd name="T1" fmla="*/ 0 h 228"/>
                <a:gd name="T2" fmla="*/ 193 w 529"/>
                <a:gd name="T3" fmla="*/ 0 h 228"/>
                <a:gd name="T4" fmla="*/ 529 w 529"/>
                <a:gd name="T5" fmla="*/ 57 h 228"/>
                <a:gd name="T6" fmla="*/ 195 w 529"/>
                <a:gd name="T7" fmla="*/ 144 h 228"/>
                <a:gd name="T8" fmla="*/ 523 w 529"/>
                <a:gd name="T9" fmla="*/ 228 h 2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9"/>
                <a:gd name="T16" fmla="*/ 0 h 228"/>
                <a:gd name="T17" fmla="*/ 529 w 529"/>
                <a:gd name="T18" fmla="*/ 228 h 2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9" h="228">
                  <a:moveTo>
                    <a:pt x="0" y="0"/>
                  </a:moveTo>
                  <a:lnTo>
                    <a:pt x="193" y="0"/>
                  </a:lnTo>
                  <a:lnTo>
                    <a:pt x="529" y="57"/>
                  </a:lnTo>
                  <a:lnTo>
                    <a:pt x="195" y="144"/>
                  </a:lnTo>
                  <a:lnTo>
                    <a:pt x="523" y="228"/>
                  </a:lnTo>
                </a:path>
              </a:pathLst>
            </a:cu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1743" name="Conector recto 1742"/>
          <p:cNvCxnSpPr/>
          <p:nvPr/>
        </p:nvCxnSpPr>
        <p:spPr>
          <a:xfrm>
            <a:off x="9473655" y="244162"/>
            <a:ext cx="0" cy="1427594"/>
          </a:xfrm>
          <a:prstGeom prst="line">
            <a:avLst/>
          </a:prstGeom>
          <a:ln w="28575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4" name="Conector recto 1743"/>
          <p:cNvCxnSpPr/>
          <p:nvPr/>
        </p:nvCxnSpPr>
        <p:spPr>
          <a:xfrm>
            <a:off x="9256389" y="114642"/>
            <a:ext cx="8786" cy="137357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45" name="16 Grupo"/>
          <p:cNvGrpSpPr>
            <a:grpSpLocks/>
          </p:cNvGrpSpPr>
          <p:nvPr/>
        </p:nvGrpSpPr>
        <p:grpSpPr bwMode="auto">
          <a:xfrm rot="262428">
            <a:off x="9184781" y="729521"/>
            <a:ext cx="141550" cy="159068"/>
            <a:chOff x="1835696" y="1268760"/>
            <a:chExt cx="540000" cy="540000"/>
          </a:xfrm>
        </p:grpSpPr>
        <p:sp>
          <p:nvSpPr>
            <p:cNvPr id="1746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1747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cxnSp>
        <p:nvCxnSpPr>
          <p:cNvPr id="1748" name="Conector recto 1747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9442582" y="218723"/>
            <a:ext cx="2367782" cy="0"/>
          </a:xfrm>
          <a:prstGeom prst="line">
            <a:avLst/>
          </a:prstGeom>
          <a:ln w="28575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9" name="Conector recto 1748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 flipV="1">
            <a:off x="9262756" y="130966"/>
            <a:ext cx="2554308" cy="891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50" name="16 Grupo"/>
          <p:cNvGrpSpPr>
            <a:grpSpLocks/>
          </p:cNvGrpSpPr>
          <p:nvPr/>
        </p:nvGrpSpPr>
        <p:grpSpPr bwMode="auto">
          <a:xfrm rot="262428">
            <a:off x="10025364" y="1109724"/>
            <a:ext cx="141550" cy="159068"/>
            <a:chOff x="1835696" y="1268760"/>
            <a:chExt cx="540000" cy="540000"/>
          </a:xfrm>
        </p:grpSpPr>
        <p:sp>
          <p:nvSpPr>
            <p:cNvPr id="1751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1752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sp>
        <p:nvSpPr>
          <p:cNvPr id="1762" name="CuadroTexto 1761"/>
          <p:cNvSpPr txBox="1"/>
          <p:nvPr/>
        </p:nvSpPr>
        <p:spPr>
          <a:xfrm>
            <a:off x="10132858" y="1154911"/>
            <a:ext cx="43313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BDEP</a:t>
            </a:r>
            <a:endParaRPr lang="es-ES" sz="900" dirty="0"/>
          </a:p>
        </p:txBody>
      </p:sp>
      <p:sp>
        <p:nvSpPr>
          <p:cNvPr id="1763" name="CuadroTexto 1762"/>
          <p:cNvSpPr txBox="1"/>
          <p:nvPr/>
        </p:nvSpPr>
        <p:spPr>
          <a:xfrm>
            <a:off x="8856008" y="330866"/>
            <a:ext cx="4235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BCAL</a:t>
            </a:r>
            <a:endParaRPr lang="es-ES" sz="900" dirty="0"/>
          </a:p>
        </p:txBody>
      </p:sp>
      <p:cxnSp>
        <p:nvCxnSpPr>
          <p:cNvPr id="1767" name="Conector recto 102"/>
          <p:cNvCxnSpPr>
            <a:endCxn id="1752" idx="5"/>
          </p:cNvCxnSpPr>
          <p:nvPr/>
        </p:nvCxnSpPr>
        <p:spPr>
          <a:xfrm rot="10800000" flipV="1">
            <a:off x="10120900" y="569833"/>
            <a:ext cx="1073476" cy="607878"/>
          </a:xfrm>
          <a:prstGeom prst="bentConnector3">
            <a:avLst>
              <a:gd name="adj1" fmla="val 116747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8" name="Freeform 28"/>
          <p:cNvSpPr>
            <a:spLocks/>
          </p:cNvSpPr>
          <p:nvPr/>
        </p:nvSpPr>
        <p:spPr bwMode="auto">
          <a:xfrm flipV="1">
            <a:off x="11341183" y="1402894"/>
            <a:ext cx="328332" cy="423620"/>
          </a:xfrm>
          <a:custGeom>
            <a:avLst/>
            <a:gdLst>
              <a:gd name="T0" fmla="*/ 2147483646 w 3286"/>
              <a:gd name="T1" fmla="*/ 0 h 1827"/>
              <a:gd name="T2" fmla="*/ 2147483646 w 3286"/>
              <a:gd name="T3" fmla="*/ 2147483646 h 1827"/>
              <a:gd name="T4" fmla="*/ 0 w 3286"/>
              <a:gd name="T5" fmla="*/ 2147483646 h 1827"/>
              <a:gd name="T6" fmla="*/ 0 60000 65536"/>
              <a:gd name="T7" fmla="*/ 0 60000 65536"/>
              <a:gd name="T8" fmla="*/ 0 60000 65536"/>
              <a:gd name="T9" fmla="*/ 0 w 3286"/>
              <a:gd name="T10" fmla="*/ 0 h 1827"/>
              <a:gd name="T11" fmla="*/ 3286 w 3286"/>
              <a:gd name="T12" fmla="*/ 1827 h 18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86" h="1827">
                <a:moveTo>
                  <a:pt x="3286" y="0"/>
                </a:moveTo>
                <a:lnTo>
                  <a:pt x="3286" y="1824"/>
                </a:lnTo>
                <a:lnTo>
                  <a:pt x="0" y="1827"/>
                </a:lnTo>
              </a:path>
            </a:pathLst>
          </a:custGeom>
          <a:noFill/>
          <a:ln w="28575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769" name="AutoShape 50"/>
          <p:cNvSpPr>
            <a:spLocks noChangeArrowheads="1"/>
          </p:cNvSpPr>
          <p:nvPr/>
        </p:nvSpPr>
        <p:spPr bwMode="auto">
          <a:xfrm rot="10835597" flipV="1">
            <a:off x="11644001" y="1593421"/>
            <a:ext cx="51680" cy="87882"/>
          </a:xfrm>
          <a:prstGeom prst="triangle">
            <a:avLst>
              <a:gd name="adj" fmla="val 41667"/>
            </a:avLst>
          </a:prstGeom>
          <a:solidFill>
            <a:srgbClr val="00B050"/>
          </a:solidFill>
          <a:ln w="38100">
            <a:solidFill>
              <a:srgbClr val="FFC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cxnSp>
        <p:nvCxnSpPr>
          <p:cNvPr id="1770" name="Conector recto 1769"/>
          <p:cNvCxnSpPr/>
          <p:nvPr/>
        </p:nvCxnSpPr>
        <p:spPr>
          <a:xfrm flipH="1">
            <a:off x="11679814" y="1807757"/>
            <a:ext cx="174434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71" name="Grupo 1770"/>
          <p:cNvGrpSpPr/>
          <p:nvPr/>
        </p:nvGrpSpPr>
        <p:grpSpPr>
          <a:xfrm>
            <a:off x="11048407" y="867494"/>
            <a:ext cx="300583" cy="107755"/>
            <a:chOff x="2987557" y="5005787"/>
            <a:chExt cx="300583" cy="107755"/>
          </a:xfrm>
        </p:grpSpPr>
        <p:sp>
          <p:nvSpPr>
            <p:cNvPr id="1772" name="Rectángulo 1771">
              <a:extLst>
                <a:ext uri="{FF2B5EF4-FFF2-40B4-BE49-F238E27FC236}">
                  <a16:creationId xmlns:a16="http://schemas.microsoft.com/office/drawing/2014/main" id="{6A082EBA-C047-43E7-B51E-99FB9C212B75}"/>
                </a:ext>
              </a:extLst>
            </p:cNvPr>
            <p:cNvSpPr/>
            <p:nvPr/>
          </p:nvSpPr>
          <p:spPr>
            <a:xfrm flipH="1">
              <a:off x="2989572" y="5005787"/>
              <a:ext cx="298568" cy="10775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1773" name="Grupo 1772">
              <a:extLst>
                <a:ext uri="{FF2B5EF4-FFF2-40B4-BE49-F238E27FC236}">
                  <a16:creationId xmlns:a16="http://schemas.microsoft.com/office/drawing/2014/main" id="{0FF27053-8FB8-4086-839A-B735F9B1E557}"/>
                </a:ext>
              </a:extLst>
            </p:cNvPr>
            <p:cNvGrpSpPr/>
            <p:nvPr/>
          </p:nvGrpSpPr>
          <p:grpSpPr>
            <a:xfrm rot="10480833">
              <a:off x="2987557" y="5025708"/>
              <a:ext cx="299464" cy="67911"/>
              <a:chOff x="2523900" y="5652819"/>
              <a:chExt cx="819663" cy="323882"/>
            </a:xfrm>
          </p:grpSpPr>
          <p:cxnSp>
            <p:nvCxnSpPr>
              <p:cNvPr id="1774" name="Conector recto de flecha 1773">
                <a:extLst>
                  <a:ext uri="{FF2B5EF4-FFF2-40B4-BE49-F238E27FC236}">
                    <a16:creationId xmlns:a16="http://schemas.microsoft.com/office/drawing/2014/main" id="{39329A46-3F3F-42C0-8C96-A0CB808F0373}"/>
                  </a:ext>
                </a:extLst>
              </p:cNvPr>
              <p:cNvCxnSpPr/>
              <p:nvPr/>
            </p:nvCxnSpPr>
            <p:spPr>
              <a:xfrm>
                <a:off x="2801998" y="5652819"/>
                <a:ext cx="541565" cy="287155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5" name="Conector recto 1774">
                <a:extLst>
                  <a:ext uri="{FF2B5EF4-FFF2-40B4-BE49-F238E27FC236}">
                    <a16:creationId xmlns:a16="http://schemas.microsoft.com/office/drawing/2014/main" id="{85E13356-B1B7-4917-A265-76E1B966F4B5}"/>
                  </a:ext>
                </a:extLst>
              </p:cNvPr>
              <p:cNvCxnSpPr/>
              <p:nvPr/>
            </p:nvCxnSpPr>
            <p:spPr>
              <a:xfrm>
                <a:off x="2777341" y="5652833"/>
                <a:ext cx="277274" cy="32386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6" name="Conector recto 1775">
                <a:extLst>
                  <a:ext uri="{FF2B5EF4-FFF2-40B4-BE49-F238E27FC236}">
                    <a16:creationId xmlns:a16="http://schemas.microsoft.com/office/drawing/2014/main" id="{06752302-F53B-49F3-B371-4A81D1233A8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23900" y="5724018"/>
                <a:ext cx="530711" cy="24323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77" name="Rectángulo 1776"/>
          <p:cNvSpPr/>
          <p:nvPr/>
        </p:nvSpPr>
        <p:spPr>
          <a:xfrm>
            <a:off x="11357521" y="846098"/>
            <a:ext cx="68498" cy="1563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78" name="Rectángulo 1777"/>
          <p:cNvSpPr/>
          <p:nvPr/>
        </p:nvSpPr>
        <p:spPr>
          <a:xfrm>
            <a:off x="8613593" y="2365440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1779" name="Conector recto 1778"/>
          <p:cNvCxnSpPr/>
          <p:nvPr/>
        </p:nvCxnSpPr>
        <p:spPr>
          <a:xfrm flipH="1">
            <a:off x="10322190" y="3696859"/>
            <a:ext cx="560191" cy="0"/>
          </a:xfrm>
          <a:prstGeom prst="line">
            <a:avLst/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0" name="Freeform 26"/>
          <p:cNvSpPr>
            <a:spLocks/>
          </p:cNvSpPr>
          <p:nvPr/>
        </p:nvSpPr>
        <p:spPr bwMode="auto">
          <a:xfrm>
            <a:off x="10187480" y="3260524"/>
            <a:ext cx="671382" cy="561075"/>
          </a:xfrm>
          <a:custGeom>
            <a:avLst/>
            <a:gdLst>
              <a:gd name="T0" fmla="*/ 0 w 630"/>
              <a:gd name="T1" fmla="*/ 2147483646 h 348"/>
              <a:gd name="T2" fmla="*/ 0 w 630"/>
              <a:gd name="T3" fmla="*/ 0 h 348"/>
              <a:gd name="T4" fmla="*/ 2147483646 w 630"/>
              <a:gd name="T5" fmla="*/ 0 h 348"/>
              <a:gd name="T6" fmla="*/ 0 60000 65536"/>
              <a:gd name="T7" fmla="*/ 0 60000 65536"/>
              <a:gd name="T8" fmla="*/ 0 60000 65536"/>
              <a:gd name="T9" fmla="*/ 0 w 630"/>
              <a:gd name="T10" fmla="*/ 0 h 348"/>
              <a:gd name="T11" fmla="*/ 630 w 630"/>
              <a:gd name="T12" fmla="*/ 348 h 3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30" h="348">
                <a:moveTo>
                  <a:pt x="0" y="348"/>
                </a:moveTo>
                <a:lnTo>
                  <a:pt x="0" y="0"/>
                </a:lnTo>
                <a:lnTo>
                  <a:pt x="630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781" name="Freeform 27"/>
          <p:cNvSpPr>
            <a:spLocks/>
          </p:cNvSpPr>
          <p:nvPr/>
        </p:nvSpPr>
        <p:spPr bwMode="auto">
          <a:xfrm>
            <a:off x="10322734" y="3698048"/>
            <a:ext cx="58364" cy="337879"/>
          </a:xfrm>
          <a:custGeom>
            <a:avLst/>
            <a:gdLst>
              <a:gd name="T0" fmla="*/ 2147483646 w 343"/>
              <a:gd name="T1" fmla="*/ 2147483646 h 1064"/>
              <a:gd name="T2" fmla="*/ 2147483646 w 343"/>
              <a:gd name="T3" fmla="*/ 0 h 1064"/>
              <a:gd name="T4" fmla="*/ 0 w 343"/>
              <a:gd name="T5" fmla="*/ 2147483646 h 1064"/>
              <a:gd name="T6" fmla="*/ 0 60000 65536"/>
              <a:gd name="T7" fmla="*/ 0 60000 65536"/>
              <a:gd name="T8" fmla="*/ 0 60000 65536"/>
              <a:gd name="T9" fmla="*/ 0 w 343"/>
              <a:gd name="T10" fmla="*/ 0 h 1064"/>
              <a:gd name="T11" fmla="*/ 343 w 343"/>
              <a:gd name="T12" fmla="*/ 1064 h 10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43" h="1064">
                <a:moveTo>
                  <a:pt x="343" y="3"/>
                </a:moveTo>
                <a:lnTo>
                  <a:pt x="1" y="0"/>
                </a:lnTo>
                <a:lnTo>
                  <a:pt x="0" y="1064"/>
                </a:lnTo>
              </a:path>
            </a:pathLst>
          </a:custGeom>
          <a:noFill/>
          <a:ln w="28575">
            <a:solidFill>
              <a:schemeClr val="accent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1782" name="Group 47"/>
          <p:cNvGrpSpPr>
            <a:grpSpLocks/>
          </p:cNvGrpSpPr>
          <p:nvPr/>
        </p:nvGrpSpPr>
        <p:grpSpPr bwMode="auto">
          <a:xfrm>
            <a:off x="10836019" y="2775910"/>
            <a:ext cx="594902" cy="1179758"/>
            <a:chOff x="3456" y="1008"/>
            <a:chExt cx="1248" cy="2867"/>
          </a:xfrm>
        </p:grpSpPr>
        <p:grpSp>
          <p:nvGrpSpPr>
            <p:cNvPr id="1783" name="Group 30"/>
            <p:cNvGrpSpPr>
              <a:grpSpLocks/>
            </p:cNvGrpSpPr>
            <p:nvPr/>
          </p:nvGrpSpPr>
          <p:grpSpPr bwMode="auto">
            <a:xfrm>
              <a:off x="3456" y="1008"/>
              <a:ext cx="1248" cy="2736"/>
              <a:chOff x="3648" y="1728"/>
              <a:chExt cx="480" cy="960"/>
            </a:xfrm>
          </p:grpSpPr>
          <p:sp>
            <p:nvSpPr>
              <p:cNvPr id="1786" name="Oval 31"/>
              <p:cNvSpPr>
                <a:spLocks noChangeArrowheads="1"/>
              </p:cNvSpPr>
              <p:nvPr/>
            </p:nvSpPr>
            <p:spPr bwMode="auto">
              <a:xfrm>
                <a:off x="3648" y="1728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1787" name="Oval 32"/>
              <p:cNvSpPr>
                <a:spLocks noChangeArrowheads="1"/>
              </p:cNvSpPr>
              <p:nvPr/>
            </p:nvSpPr>
            <p:spPr bwMode="auto">
              <a:xfrm>
                <a:off x="3648" y="2400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1788" name="Rectangle 33"/>
              <p:cNvSpPr>
                <a:spLocks noChangeArrowheads="1"/>
              </p:cNvSpPr>
              <p:nvPr/>
            </p:nvSpPr>
            <p:spPr bwMode="auto">
              <a:xfrm>
                <a:off x="3648" y="1872"/>
                <a:ext cx="480" cy="672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784" name="Freeform 42"/>
            <p:cNvSpPr>
              <a:spLocks/>
            </p:cNvSpPr>
            <p:nvPr/>
          </p:nvSpPr>
          <p:spPr bwMode="auto">
            <a:xfrm>
              <a:off x="3456" y="3312"/>
              <a:ext cx="137" cy="563"/>
            </a:xfrm>
            <a:custGeom>
              <a:avLst/>
              <a:gdLst>
                <a:gd name="T0" fmla="*/ 0 w 137"/>
                <a:gd name="T1" fmla="*/ 0 h 563"/>
                <a:gd name="T2" fmla="*/ 0 w 137"/>
                <a:gd name="T3" fmla="*/ 563 h 563"/>
                <a:gd name="T4" fmla="*/ 72 w 137"/>
                <a:gd name="T5" fmla="*/ 561 h 563"/>
                <a:gd name="T6" fmla="*/ 137 w 137"/>
                <a:gd name="T7" fmla="*/ 278 h 56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7"/>
                <a:gd name="T13" fmla="*/ 0 h 563"/>
                <a:gd name="T14" fmla="*/ 137 w 137"/>
                <a:gd name="T15" fmla="*/ 563 h 56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7" h="563">
                  <a:moveTo>
                    <a:pt x="0" y="0"/>
                  </a:moveTo>
                  <a:lnTo>
                    <a:pt x="0" y="563"/>
                  </a:lnTo>
                  <a:lnTo>
                    <a:pt x="72" y="561"/>
                  </a:lnTo>
                  <a:lnTo>
                    <a:pt x="137" y="27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785" name="Freeform 43"/>
            <p:cNvSpPr>
              <a:spLocks/>
            </p:cNvSpPr>
            <p:nvPr/>
          </p:nvSpPr>
          <p:spPr bwMode="auto">
            <a:xfrm>
              <a:off x="4574" y="3360"/>
              <a:ext cx="130" cy="510"/>
            </a:xfrm>
            <a:custGeom>
              <a:avLst/>
              <a:gdLst>
                <a:gd name="T0" fmla="*/ 130 w 130"/>
                <a:gd name="T1" fmla="*/ 0 h 510"/>
                <a:gd name="T2" fmla="*/ 130 w 130"/>
                <a:gd name="T3" fmla="*/ 509 h 510"/>
                <a:gd name="T4" fmla="*/ 46 w 130"/>
                <a:gd name="T5" fmla="*/ 510 h 510"/>
                <a:gd name="T6" fmla="*/ 0 w 130"/>
                <a:gd name="T7" fmla="*/ 228 h 5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0"/>
                <a:gd name="T13" fmla="*/ 0 h 510"/>
                <a:gd name="T14" fmla="*/ 130 w 130"/>
                <a:gd name="T15" fmla="*/ 510 h 5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0" h="510">
                  <a:moveTo>
                    <a:pt x="130" y="0"/>
                  </a:moveTo>
                  <a:lnTo>
                    <a:pt x="130" y="509"/>
                  </a:lnTo>
                  <a:lnTo>
                    <a:pt x="46" y="510"/>
                  </a:lnTo>
                  <a:lnTo>
                    <a:pt x="0" y="22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1789" name="Conector recto 1788"/>
          <p:cNvCxnSpPr/>
          <p:nvPr/>
        </p:nvCxnSpPr>
        <p:spPr>
          <a:xfrm>
            <a:off x="11159810" y="2699781"/>
            <a:ext cx="0" cy="2128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0" name="Rectangle 235"/>
          <p:cNvSpPr>
            <a:spLocks noChangeArrowheads="1"/>
          </p:cNvSpPr>
          <p:nvPr/>
        </p:nvSpPr>
        <p:spPr bwMode="auto">
          <a:xfrm>
            <a:off x="11073980" y="2806582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1791" name="Rectangle 235"/>
          <p:cNvSpPr>
            <a:spLocks noChangeArrowheads="1"/>
          </p:cNvSpPr>
          <p:nvPr/>
        </p:nvSpPr>
        <p:spPr bwMode="auto">
          <a:xfrm>
            <a:off x="11057989" y="3768839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1793" name="CuadroTexto 1792"/>
          <p:cNvSpPr txBox="1"/>
          <p:nvPr/>
        </p:nvSpPr>
        <p:spPr>
          <a:xfrm>
            <a:off x="10889233" y="2928288"/>
            <a:ext cx="5485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err="1"/>
              <a:t>Estratif</a:t>
            </a:r>
            <a:r>
              <a:rPr lang="es-ES" sz="900" dirty="0"/>
              <a:t>.</a:t>
            </a:r>
          </a:p>
        </p:txBody>
      </p:sp>
      <p:cxnSp>
        <p:nvCxnSpPr>
          <p:cNvPr id="1794" name="Conector recto 1793"/>
          <p:cNvCxnSpPr/>
          <p:nvPr/>
        </p:nvCxnSpPr>
        <p:spPr>
          <a:xfrm flipH="1">
            <a:off x="8621418" y="3808872"/>
            <a:ext cx="1566062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5" name="Conector recto 1794"/>
          <p:cNvCxnSpPr/>
          <p:nvPr/>
        </p:nvCxnSpPr>
        <p:spPr>
          <a:xfrm flipH="1">
            <a:off x="8681886" y="4010555"/>
            <a:ext cx="1566062" cy="0"/>
          </a:xfrm>
          <a:prstGeom prst="line">
            <a:avLst/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6" name="Conector recto 1795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11157487" y="2711260"/>
            <a:ext cx="70826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01" name="Group 52"/>
          <p:cNvGrpSpPr>
            <a:grpSpLocks/>
          </p:cNvGrpSpPr>
          <p:nvPr/>
        </p:nvGrpSpPr>
        <p:grpSpPr bwMode="auto">
          <a:xfrm>
            <a:off x="10851946" y="3261725"/>
            <a:ext cx="403049" cy="435134"/>
            <a:chOff x="1007" y="2631"/>
            <a:chExt cx="529" cy="437"/>
          </a:xfrm>
        </p:grpSpPr>
        <p:sp>
          <p:nvSpPr>
            <p:cNvPr id="1802" name="Freeform 53"/>
            <p:cNvSpPr>
              <a:spLocks/>
            </p:cNvSpPr>
            <p:nvPr/>
          </p:nvSpPr>
          <p:spPr bwMode="auto">
            <a:xfrm>
              <a:off x="1010" y="2847"/>
              <a:ext cx="526" cy="221"/>
            </a:xfrm>
            <a:custGeom>
              <a:avLst/>
              <a:gdLst>
                <a:gd name="T0" fmla="*/ 484 w 526"/>
                <a:gd name="T1" fmla="*/ 0 h 221"/>
                <a:gd name="T2" fmla="*/ 526 w 526"/>
                <a:gd name="T3" fmla="*/ 14 h 221"/>
                <a:gd name="T4" fmla="*/ 190 w 526"/>
                <a:gd name="T5" fmla="*/ 87 h 221"/>
                <a:gd name="T6" fmla="*/ 526 w 526"/>
                <a:gd name="T7" fmla="*/ 161 h 221"/>
                <a:gd name="T8" fmla="*/ 190 w 526"/>
                <a:gd name="T9" fmla="*/ 221 h 221"/>
                <a:gd name="T10" fmla="*/ 0 w 526"/>
                <a:gd name="T11" fmla="*/ 221 h 2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26"/>
                <a:gd name="T19" fmla="*/ 0 h 221"/>
                <a:gd name="T20" fmla="*/ 526 w 526"/>
                <a:gd name="T21" fmla="*/ 221 h 2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26" h="221">
                  <a:moveTo>
                    <a:pt x="484" y="0"/>
                  </a:moveTo>
                  <a:lnTo>
                    <a:pt x="526" y="14"/>
                  </a:lnTo>
                  <a:lnTo>
                    <a:pt x="190" y="87"/>
                  </a:lnTo>
                  <a:lnTo>
                    <a:pt x="526" y="161"/>
                  </a:lnTo>
                  <a:lnTo>
                    <a:pt x="190" y="221"/>
                  </a:lnTo>
                  <a:lnTo>
                    <a:pt x="0" y="221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803" name="Freeform 54"/>
            <p:cNvSpPr>
              <a:spLocks/>
            </p:cNvSpPr>
            <p:nvPr/>
          </p:nvSpPr>
          <p:spPr bwMode="auto">
            <a:xfrm>
              <a:off x="1007" y="2631"/>
              <a:ext cx="529" cy="228"/>
            </a:xfrm>
            <a:custGeom>
              <a:avLst/>
              <a:gdLst>
                <a:gd name="T0" fmla="*/ 0 w 529"/>
                <a:gd name="T1" fmla="*/ 0 h 228"/>
                <a:gd name="T2" fmla="*/ 193 w 529"/>
                <a:gd name="T3" fmla="*/ 0 h 228"/>
                <a:gd name="T4" fmla="*/ 529 w 529"/>
                <a:gd name="T5" fmla="*/ 57 h 228"/>
                <a:gd name="T6" fmla="*/ 195 w 529"/>
                <a:gd name="T7" fmla="*/ 144 h 228"/>
                <a:gd name="T8" fmla="*/ 523 w 529"/>
                <a:gd name="T9" fmla="*/ 228 h 2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9"/>
                <a:gd name="T16" fmla="*/ 0 h 228"/>
                <a:gd name="T17" fmla="*/ 529 w 529"/>
                <a:gd name="T18" fmla="*/ 228 h 2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9" h="228">
                  <a:moveTo>
                    <a:pt x="0" y="0"/>
                  </a:moveTo>
                  <a:lnTo>
                    <a:pt x="193" y="0"/>
                  </a:lnTo>
                  <a:lnTo>
                    <a:pt x="529" y="57"/>
                  </a:lnTo>
                  <a:lnTo>
                    <a:pt x="195" y="144"/>
                  </a:lnTo>
                  <a:lnTo>
                    <a:pt x="523" y="228"/>
                  </a:lnTo>
                </a:path>
              </a:pathLst>
            </a:cu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1812" name="Conector recto 1811"/>
          <p:cNvCxnSpPr/>
          <p:nvPr/>
        </p:nvCxnSpPr>
        <p:spPr>
          <a:xfrm>
            <a:off x="9564117" y="2517865"/>
            <a:ext cx="0" cy="1427594"/>
          </a:xfrm>
          <a:prstGeom prst="line">
            <a:avLst/>
          </a:prstGeom>
          <a:ln w="28575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3" name="Conector recto 1812"/>
          <p:cNvCxnSpPr/>
          <p:nvPr/>
        </p:nvCxnSpPr>
        <p:spPr>
          <a:xfrm>
            <a:off x="9339429" y="2393655"/>
            <a:ext cx="8786" cy="137357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14" name="16 Grupo"/>
          <p:cNvGrpSpPr>
            <a:grpSpLocks/>
          </p:cNvGrpSpPr>
          <p:nvPr/>
        </p:nvGrpSpPr>
        <p:grpSpPr bwMode="auto">
          <a:xfrm rot="262428">
            <a:off x="9275243" y="3003224"/>
            <a:ext cx="141550" cy="159068"/>
            <a:chOff x="1835696" y="1268760"/>
            <a:chExt cx="540000" cy="540000"/>
          </a:xfrm>
        </p:grpSpPr>
        <p:sp>
          <p:nvSpPr>
            <p:cNvPr id="1815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1816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cxnSp>
        <p:nvCxnSpPr>
          <p:cNvPr id="1817" name="Conector recto 1816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9533044" y="2492426"/>
            <a:ext cx="2367782" cy="0"/>
          </a:xfrm>
          <a:prstGeom prst="line">
            <a:avLst/>
          </a:prstGeom>
          <a:ln w="28575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8" name="Conector recto 1817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 flipV="1">
            <a:off x="9353218" y="2404669"/>
            <a:ext cx="2554308" cy="891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19" name="16 Grupo"/>
          <p:cNvGrpSpPr>
            <a:grpSpLocks/>
          </p:cNvGrpSpPr>
          <p:nvPr/>
        </p:nvGrpSpPr>
        <p:grpSpPr bwMode="auto">
          <a:xfrm rot="262428">
            <a:off x="10115826" y="3383427"/>
            <a:ext cx="141550" cy="159068"/>
            <a:chOff x="1835696" y="1268760"/>
            <a:chExt cx="540000" cy="540000"/>
          </a:xfrm>
        </p:grpSpPr>
        <p:sp>
          <p:nvSpPr>
            <p:cNvPr id="1820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1821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sp>
        <p:nvSpPr>
          <p:cNvPr id="1831" name="CuadroTexto 1830"/>
          <p:cNvSpPr txBox="1"/>
          <p:nvPr/>
        </p:nvSpPr>
        <p:spPr>
          <a:xfrm>
            <a:off x="10247185" y="3420595"/>
            <a:ext cx="43313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BDEP</a:t>
            </a:r>
            <a:endParaRPr lang="es-ES" sz="900" dirty="0"/>
          </a:p>
        </p:txBody>
      </p:sp>
      <p:sp>
        <p:nvSpPr>
          <p:cNvPr id="1832" name="CuadroTexto 1831"/>
          <p:cNvSpPr txBox="1"/>
          <p:nvPr/>
        </p:nvSpPr>
        <p:spPr>
          <a:xfrm>
            <a:off x="8937812" y="2581297"/>
            <a:ext cx="4235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BCAL</a:t>
            </a:r>
            <a:endParaRPr lang="es-ES" sz="900" dirty="0"/>
          </a:p>
        </p:txBody>
      </p:sp>
      <p:cxnSp>
        <p:nvCxnSpPr>
          <p:cNvPr id="1836" name="Conector recto 102"/>
          <p:cNvCxnSpPr>
            <a:endCxn id="1821" idx="5"/>
          </p:cNvCxnSpPr>
          <p:nvPr/>
        </p:nvCxnSpPr>
        <p:spPr>
          <a:xfrm rot="10800000" flipV="1">
            <a:off x="10211362" y="2843536"/>
            <a:ext cx="1073476" cy="607878"/>
          </a:xfrm>
          <a:prstGeom prst="bentConnector3">
            <a:avLst>
              <a:gd name="adj1" fmla="val 116747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7" name="Conector recto 1836"/>
          <p:cNvCxnSpPr/>
          <p:nvPr/>
        </p:nvCxnSpPr>
        <p:spPr>
          <a:xfrm flipH="1" flipV="1">
            <a:off x="11379296" y="3399578"/>
            <a:ext cx="369128" cy="236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8" name="Freeform 28"/>
          <p:cNvSpPr>
            <a:spLocks/>
          </p:cNvSpPr>
          <p:nvPr/>
        </p:nvSpPr>
        <p:spPr bwMode="auto">
          <a:xfrm flipV="1">
            <a:off x="11420092" y="3679357"/>
            <a:ext cx="328332" cy="423620"/>
          </a:xfrm>
          <a:custGeom>
            <a:avLst/>
            <a:gdLst>
              <a:gd name="T0" fmla="*/ 2147483646 w 3286"/>
              <a:gd name="T1" fmla="*/ 0 h 1827"/>
              <a:gd name="T2" fmla="*/ 2147483646 w 3286"/>
              <a:gd name="T3" fmla="*/ 2147483646 h 1827"/>
              <a:gd name="T4" fmla="*/ 0 w 3286"/>
              <a:gd name="T5" fmla="*/ 2147483646 h 1827"/>
              <a:gd name="T6" fmla="*/ 0 60000 65536"/>
              <a:gd name="T7" fmla="*/ 0 60000 65536"/>
              <a:gd name="T8" fmla="*/ 0 60000 65536"/>
              <a:gd name="T9" fmla="*/ 0 w 3286"/>
              <a:gd name="T10" fmla="*/ 0 h 1827"/>
              <a:gd name="T11" fmla="*/ 3286 w 3286"/>
              <a:gd name="T12" fmla="*/ 1827 h 18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86" h="1827">
                <a:moveTo>
                  <a:pt x="3286" y="0"/>
                </a:moveTo>
                <a:lnTo>
                  <a:pt x="3286" y="1824"/>
                </a:lnTo>
                <a:lnTo>
                  <a:pt x="0" y="1827"/>
                </a:lnTo>
              </a:path>
            </a:pathLst>
          </a:custGeom>
          <a:noFill/>
          <a:ln w="28575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839" name="AutoShape 50"/>
          <p:cNvSpPr>
            <a:spLocks noChangeArrowheads="1"/>
          </p:cNvSpPr>
          <p:nvPr/>
        </p:nvSpPr>
        <p:spPr bwMode="auto">
          <a:xfrm rot="10835597" flipV="1">
            <a:off x="11722910" y="3869884"/>
            <a:ext cx="51680" cy="87882"/>
          </a:xfrm>
          <a:prstGeom prst="triangle">
            <a:avLst>
              <a:gd name="adj" fmla="val 41667"/>
            </a:avLst>
          </a:prstGeom>
          <a:solidFill>
            <a:srgbClr val="00B050"/>
          </a:solidFill>
          <a:ln w="38100">
            <a:solidFill>
              <a:srgbClr val="FFC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1840" name="Rectangle 235"/>
          <p:cNvSpPr>
            <a:spLocks noChangeArrowheads="1"/>
          </p:cNvSpPr>
          <p:nvPr/>
        </p:nvSpPr>
        <p:spPr bwMode="auto">
          <a:xfrm>
            <a:off x="11627954" y="2787346"/>
            <a:ext cx="142397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1841" name="CuadroTexto 1840"/>
          <p:cNvSpPr txBox="1"/>
          <p:nvPr/>
        </p:nvSpPr>
        <p:spPr>
          <a:xfrm>
            <a:off x="11499552" y="3389379"/>
            <a:ext cx="421910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sz="900" dirty="0" smtClean="0"/>
              <a:t>BRET</a:t>
            </a:r>
            <a:endParaRPr lang="es-ES" sz="900" dirty="0"/>
          </a:p>
        </p:txBody>
      </p:sp>
      <p:cxnSp>
        <p:nvCxnSpPr>
          <p:cNvPr id="1842" name="Conector recto 1841"/>
          <p:cNvCxnSpPr/>
          <p:nvPr/>
        </p:nvCxnSpPr>
        <p:spPr>
          <a:xfrm flipH="1">
            <a:off x="11758723" y="4084220"/>
            <a:ext cx="174434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3" name="Conector recto 1842"/>
          <p:cNvCxnSpPr/>
          <p:nvPr/>
        </p:nvCxnSpPr>
        <p:spPr>
          <a:xfrm>
            <a:off x="11722456" y="3010838"/>
            <a:ext cx="0" cy="377111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4" name="Conector recto 1843"/>
          <p:cNvCxnSpPr/>
          <p:nvPr/>
        </p:nvCxnSpPr>
        <p:spPr>
          <a:xfrm flipH="1">
            <a:off x="11707434" y="3000371"/>
            <a:ext cx="161548" cy="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45" name="16 Grupo"/>
          <p:cNvGrpSpPr>
            <a:grpSpLocks/>
          </p:cNvGrpSpPr>
          <p:nvPr/>
        </p:nvGrpSpPr>
        <p:grpSpPr bwMode="auto">
          <a:xfrm rot="10979486">
            <a:off x="11662240" y="3189952"/>
            <a:ext cx="141550" cy="159068"/>
            <a:chOff x="1835696" y="1268760"/>
            <a:chExt cx="540000" cy="540000"/>
          </a:xfrm>
        </p:grpSpPr>
        <p:sp>
          <p:nvSpPr>
            <p:cNvPr id="1846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1847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cxnSp>
        <p:nvCxnSpPr>
          <p:cNvPr id="1848" name="Conector recto 1847"/>
          <p:cNvCxnSpPr/>
          <p:nvPr/>
        </p:nvCxnSpPr>
        <p:spPr>
          <a:xfrm>
            <a:off x="11720302" y="2913110"/>
            <a:ext cx="0" cy="133224"/>
          </a:xfrm>
          <a:prstGeom prst="line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49" name="Grupo 1848"/>
          <p:cNvGrpSpPr/>
          <p:nvPr/>
        </p:nvGrpSpPr>
        <p:grpSpPr>
          <a:xfrm>
            <a:off x="11138350" y="3119339"/>
            <a:ext cx="300583" cy="107755"/>
            <a:chOff x="2987557" y="5005787"/>
            <a:chExt cx="300583" cy="107755"/>
          </a:xfrm>
        </p:grpSpPr>
        <p:sp>
          <p:nvSpPr>
            <p:cNvPr id="1850" name="Rectángulo 1849">
              <a:extLst>
                <a:ext uri="{FF2B5EF4-FFF2-40B4-BE49-F238E27FC236}">
                  <a16:creationId xmlns:a16="http://schemas.microsoft.com/office/drawing/2014/main" id="{6A082EBA-C047-43E7-B51E-99FB9C212B75}"/>
                </a:ext>
              </a:extLst>
            </p:cNvPr>
            <p:cNvSpPr/>
            <p:nvPr/>
          </p:nvSpPr>
          <p:spPr>
            <a:xfrm flipH="1">
              <a:off x="2989572" y="5005787"/>
              <a:ext cx="298568" cy="10775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1851" name="Grupo 1850">
              <a:extLst>
                <a:ext uri="{FF2B5EF4-FFF2-40B4-BE49-F238E27FC236}">
                  <a16:creationId xmlns:a16="http://schemas.microsoft.com/office/drawing/2014/main" id="{0FF27053-8FB8-4086-839A-B735F9B1E557}"/>
                </a:ext>
              </a:extLst>
            </p:cNvPr>
            <p:cNvGrpSpPr/>
            <p:nvPr/>
          </p:nvGrpSpPr>
          <p:grpSpPr>
            <a:xfrm rot="10480833">
              <a:off x="2987557" y="5025708"/>
              <a:ext cx="299464" cy="67911"/>
              <a:chOff x="2523900" y="5652819"/>
              <a:chExt cx="819663" cy="323882"/>
            </a:xfrm>
          </p:grpSpPr>
          <p:cxnSp>
            <p:nvCxnSpPr>
              <p:cNvPr id="1852" name="Conector recto de flecha 1851">
                <a:extLst>
                  <a:ext uri="{FF2B5EF4-FFF2-40B4-BE49-F238E27FC236}">
                    <a16:creationId xmlns:a16="http://schemas.microsoft.com/office/drawing/2014/main" id="{39329A46-3F3F-42C0-8C96-A0CB808F0373}"/>
                  </a:ext>
                </a:extLst>
              </p:cNvPr>
              <p:cNvCxnSpPr/>
              <p:nvPr/>
            </p:nvCxnSpPr>
            <p:spPr>
              <a:xfrm>
                <a:off x="2801998" y="5652819"/>
                <a:ext cx="541565" cy="287155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3" name="Conector recto 1852">
                <a:extLst>
                  <a:ext uri="{FF2B5EF4-FFF2-40B4-BE49-F238E27FC236}">
                    <a16:creationId xmlns:a16="http://schemas.microsoft.com/office/drawing/2014/main" id="{85E13356-B1B7-4917-A265-76E1B966F4B5}"/>
                  </a:ext>
                </a:extLst>
              </p:cNvPr>
              <p:cNvCxnSpPr/>
              <p:nvPr/>
            </p:nvCxnSpPr>
            <p:spPr>
              <a:xfrm>
                <a:off x="2777341" y="5652833"/>
                <a:ext cx="277274" cy="32386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4" name="Conector recto 1853">
                <a:extLst>
                  <a:ext uri="{FF2B5EF4-FFF2-40B4-BE49-F238E27FC236}">
                    <a16:creationId xmlns:a16="http://schemas.microsoft.com/office/drawing/2014/main" id="{06752302-F53B-49F3-B371-4A81D1233A8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23900" y="5724018"/>
                <a:ext cx="530711" cy="24323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855" name="Rectángulo 1854"/>
          <p:cNvSpPr/>
          <p:nvPr/>
        </p:nvSpPr>
        <p:spPr>
          <a:xfrm>
            <a:off x="11447464" y="3097943"/>
            <a:ext cx="68498" cy="1563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56" name="CuadroTexto 1855"/>
          <p:cNvSpPr txBox="1"/>
          <p:nvPr/>
        </p:nvSpPr>
        <p:spPr>
          <a:xfrm>
            <a:off x="9637416" y="4208558"/>
            <a:ext cx="17826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dirty="0" err="1" smtClean="0"/>
              <a:t>MixtoInteracumuBombaAliRetResist</a:t>
            </a:r>
            <a:endParaRPr lang="es-ES" sz="800" dirty="0"/>
          </a:p>
        </p:txBody>
      </p:sp>
      <p:sp>
        <p:nvSpPr>
          <p:cNvPr id="1857" name="Rectángulo 1856"/>
          <p:cNvSpPr/>
          <p:nvPr/>
        </p:nvSpPr>
        <p:spPr>
          <a:xfrm>
            <a:off x="8596529" y="4625342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1858" name="Conector recto 1857"/>
          <p:cNvCxnSpPr/>
          <p:nvPr/>
        </p:nvCxnSpPr>
        <p:spPr>
          <a:xfrm flipH="1">
            <a:off x="10305126" y="5956761"/>
            <a:ext cx="560191" cy="0"/>
          </a:xfrm>
          <a:prstGeom prst="line">
            <a:avLst/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9" name="Freeform 26"/>
          <p:cNvSpPr>
            <a:spLocks/>
          </p:cNvSpPr>
          <p:nvPr/>
        </p:nvSpPr>
        <p:spPr bwMode="auto">
          <a:xfrm>
            <a:off x="10170416" y="5520426"/>
            <a:ext cx="671382" cy="561075"/>
          </a:xfrm>
          <a:custGeom>
            <a:avLst/>
            <a:gdLst>
              <a:gd name="T0" fmla="*/ 0 w 630"/>
              <a:gd name="T1" fmla="*/ 2147483646 h 348"/>
              <a:gd name="T2" fmla="*/ 0 w 630"/>
              <a:gd name="T3" fmla="*/ 0 h 348"/>
              <a:gd name="T4" fmla="*/ 2147483646 w 630"/>
              <a:gd name="T5" fmla="*/ 0 h 348"/>
              <a:gd name="T6" fmla="*/ 0 60000 65536"/>
              <a:gd name="T7" fmla="*/ 0 60000 65536"/>
              <a:gd name="T8" fmla="*/ 0 60000 65536"/>
              <a:gd name="T9" fmla="*/ 0 w 630"/>
              <a:gd name="T10" fmla="*/ 0 h 348"/>
              <a:gd name="T11" fmla="*/ 630 w 630"/>
              <a:gd name="T12" fmla="*/ 348 h 3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30" h="348">
                <a:moveTo>
                  <a:pt x="0" y="348"/>
                </a:moveTo>
                <a:lnTo>
                  <a:pt x="0" y="0"/>
                </a:lnTo>
                <a:lnTo>
                  <a:pt x="630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860" name="Freeform 27"/>
          <p:cNvSpPr>
            <a:spLocks/>
          </p:cNvSpPr>
          <p:nvPr/>
        </p:nvSpPr>
        <p:spPr bwMode="auto">
          <a:xfrm>
            <a:off x="10305670" y="5957950"/>
            <a:ext cx="58364" cy="337879"/>
          </a:xfrm>
          <a:custGeom>
            <a:avLst/>
            <a:gdLst>
              <a:gd name="T0" fmla="*/ 2147483646 w 343"/>
              <a:gd name="T1" fmla="*/ 2147483646 h 1064"/>
              <a:gd name="T2" fmla="*/ 2147483646 w 343"/>
              <a:gd name="T3" fmla="*/ 0 h 1064"/>
              <a:gd name="T4" fmla="*/ 0 w 343"/>
              <a:gd name="T5" fmla="*/ 2147483646 h 1064"/>
              <a:gd name="T6" fmla="*/ 0 60000 65536"/>
              <a:gd name="T7" fmla="*/ 0 60000 65536"/>
              <a:gd name="T8" fmla="*/ 0 60000 65536"/>
              <a:gd name="T9" fmla="*/ 0 w 343"/>
              <a:gd name="T10" fmla="*/ 0 h 1064"/>
              <a:gd name="T11" fmla="*/ 343 w 343"/>
              <a:gd name="T12" fmla="*/ 1064 h 10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43" h="1064">
                <a:moveTo>
                  <a:pt x="343" y="3"/>
                </a:moveTo>
                <a:lnTo>
                  <a:pt x="1" y="0"/>
                </a:lnTo>
                <a:lnTo>
                  <a:pt x="0" y="1064"/>
                </a:lnTo>
              </a:path>
            </a:pathLst>
          </a:custGeom>
          <a:noFill/>
          <a:ln w="28575">
            <a:solidFill>
              <a:schemeClr val="accent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1861" name="Group 47"/>
          <p:cNvGrpSpPr>
            <a:grpSpLocks/>
          </p:cNvGrpSpPr>
          <p:nvPr/>
        </p:nvGrpSpPr>
        <p:grpSpPr bwMode="auto">
          <a:xfrm>
            <a:off x="10818955" y="5035812"/>
            <a:ext cx="594902" cy="1179758"/>
            <a:chOff x="3456" y="1008"/>
            <a:chExt cx="1248" cy="2867"/>
          </a:xfrm>
        </p:grpSpPr>
        <p:grpSp>
          <p:nvGrpSpPr>
            <p:cNvPr id="1862" name="Group 30"/>
            <p:cNvGrpSpPr>
              <a:grpSpLocks/>
            </p:cNvGrpSpPr>
            <p:nvPr/>
          </p:nvGrpSpPr>
          <p:grpSpPr bwMode="auto">
            <a:xfrm>
              <a:off x="3456" y="1008"/>
              <a:ext cx="1248" cy="2736"/>
              <a:chOff x="3648" y="1728"/>
              <a:chExt cx="480" cy="960"/>
            </a:xfrm>
          </p:grpSpPr>
          <p:sp>
            <p:nvSpPr>
              <p:cNvPr id="1865" name="Oval 31"/>
              <p:cNvSpPr>
                <a:spLocks noChangeArrowheads="1"/>
              </p:cNvSpPr>
              <p:nvPr/>
            </p:nvSpPr>
            <p:spPr bwMode="auto">
              <a:xfrm>
                <a:off x="3648" y="1728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1866" name="Oval 32"/>
              <p:cNvSpPr>
                <a:spLocks noChangeArrowheads="1"/>
              </p:cNvSpPr>
              <p:nvPr/>
            </p:nvSpPr>
            <p:spPr bwMode="auto">
              <a:xfrm>
                <a:off x="3648" y="2400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1867" name="Rectangle 33"/>
              <p:cNvSpPr>
                <a:spLocks noChangeArrowheads="1"/>
              </p:cNvSpPr>
              <p:nvPr/>
            </p:nvSpPr>
            <p:spPr bwMode="auto">
              <a:xfrm>
                <a:off x="3648" y="1872"/>
                <a:ext cx="480" cy="672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863" name="Freeform 42"/>
            <p:cNvSpPr>
              <a:spLocks/>
            </p:cNvSpPr>
            <p:nvPr/>
          </p:nvSpPr>
          <p:spPr bwMode="auto">
            <a:xfrm>
              <a:off x="3456" y="3312"/>
              <a:ext cx="137" cy="563"/>
            </a:xfrm>
            <a:custGeom>
              <a:avLst/>
              <a:gdLst>
                <a:gd name="T0" fmla="*/ 0 w 137"/>
                <a:gd name="T1" fmla="*/ 0 h 563"/>
                <a:gd name="T2" fmla="*/ 0 w 137"/>
                <a:gd name="T3" fmla="*/ 563 h 563"/>
                <a:gd name="T4" fmla="*/ 72 w 137"/>
                <a:gd name="T5" fmla="*/ 561 h 563"/>
                <a:gd name="T6" fmla="*/ 137 w 137"/>
                <a:gd name="T7" fmla="*/ 278 h 56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7"/>
                <a:gd name="T13" fmla="*/ 0 h 563"/>
                <a:gd name="T14" fmla="*/ 137 w 137"/>
                <a:gd name="T15" fmla="*/ 563 h 56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7" h="563">
                  <a:moveTo>
                    <a:pt x="0" y="0"/>
                  </a:moveTo>
                  <a:lnTo>
                    <a:pt x="0" y="563"/>
                  </a:lnTo>
                  <a:lnTo>
                    <a:pt x="72" y="561"/>
                  </a:lnTo>
                  <a:lnTo>
                    <a:pt x="137" y="27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864" name="Freeform 43"/>
            <p:cNvSpPr>
              <a:spLocks/>
            </p:cNvSpPr>
            <p:nvPr/>
          </p:nvSpPr>
          <p:spPr bwMode="auto">
            <a:xfrm>
              <a:off x="4574" y="3360"/>
              <a:ext cx="130" cy="510"/>
            </a:xfrm>
            <a:custGeom>
              <a:avLst/>
              <a:gdLst>
                <a:gd name="T0" fmla="*/ 130 w 130"/>
                <a:gd name="T1" fmla="*/ 0 h 510"/>
                <a:gd name="T2" fmla="*/ 130 w 130"/>
                <a:gd name="T3" fmla="*/ 509 h 510"/>
                <a:gd name="T4" fmla="*/ 46 w 130"/>
                <a:gd name="T5" fmla="*/ 510 h 510"/>
                <a:gd name="T6" fmla="*/ 0 w 130"/>
                <a:gd name="T7" fmla="*/ 228 h 5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0"/>
                <a:gd name="T13" fmla="*/ 0 h 510"/>
                <a:gd name="T14" fmla="*/ 130 w 130"/>
                <a:gd name="T15" fmla="*/ 510 h 5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0" h="510">
                  <a:moveTo>
                    <a:pt x="130" y="0"/>
                  </a:moveTo>
                  <a:lnTo>
                    <a:pt x="130" y="509"/>
                  </a:lnTo>
                  <a:lnTo>
                    <a:pt x="46" y="510"/>
                  </a:lnTo>
                  <a:lnTo>
                    <a:pt x="0" y="22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1868" name="Conector recto 1867"/>
          <p:cNvCxnSpPr/>
          <p:nvPr/>
        </p:nvCxnSpPr>
        <p:spPr>
          <a:xfrm>
            <a:off x="11142746" y="4959683"/>
            <a:ext cx="0" cy="2128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69" name="Rectangle 235"/>
          <p:cNvSpPr>
            <a:spLocks noChangeArrowheads="1"/>
          </p:cNvSpPr>
          <p:nvPr/>
        </p:nvSpPr>
        <p:spPr bwMode="auto">
          <a:xfrm>
            <a:off x="11056916" y="5066484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1870" name="Rectangle 235"/>
          <p:cNvSpPr>
            <a:spLocks noChangeArrowheads="1"/>
          </p:cNvSpPr>
          <p:nvPr/>
        </p:nvSpPr>
        <p:spPr bwMode="auto">
          <a:xfrm>
            <a:off x="11040925" y="6028741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1872" name="CuadroTexto 1871"/>
          <p:cNvSpPr txBox="1"/>
          <p:nvPr/>
        </p:nvSpPr>
        <p:spPr>
          <a:xfrm>
            <a:off x="10872169" y="5188190"/>
            <a:ext cx="5485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err="1"/>
              <a:t>Estratif</a:t>
            </a:r>
            <a:r>
              <a:rPr lang="es-ES" sz="900" dirty="0"/>
              <a:t>.</a:t>
            </a:r>
          </a:p>
        </p:txBody>
      </p:sp>
      <p:cxnSp>
        <p:nvCxnSpPr>
          <p:cNvPr id="1873" name="Conector recto 1872"/>
          <p:cNvCxnSpPr/>
          <p:nvPr/>
        </p:nvCxnSpPr>
        <p:spPr>
          <a:xfrm flipH="1">
            <a:off x="8604354" y="6068774"/>
            <a:ext cx="1566062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4" name="Conector recto 1873"/>
          <p:cNvCxnSpPr/>
          <p:nvPr/>
        </p:nvCxnSpPr>
        <p:spPr>
          <a:xfrm flipH="1">
            <a:off x="8664822" y="6270457"/>
            <a:ext cx="1566062" cy="0"/>
          </a:xfrm>
          <a:prstGeom prst="line">
            <a:avLst/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5" name="Conector recto 1874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11140423" y="4971162"/>
            <a:ext cx="70826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80" name="Group 52"/>
          <p:cNvGrpSpPr>
            <a:grpSpLocks/>
          </p:cNvGrpSpPr>
          <p:nvPr/>
        </p:nvGrpSpPr>
        <p:grpSpPr bwMode="auto">
          <a:xfrm>
            <a:off x="10834882" y="5521627"/>
            <a:ext cx="403049" cy="435134"/>
            <a:chOff x="1007" y="2631"/>
            <a:chExt cx="529" cy="437"/>
          </a:xfrm>
        </p:grpSpPr>
        <p:sp>
          <p:nvSpPr>
            <p:cNvPr id="1881" name="Freeform 53"/>
            <p:cNvSpPr>
              <a:spLocks/>
            </p:cNvSpPr>
            <p:nvPr/>
          </p:nvSpPr>
          <p:spPr bwMode="auto">
            <a:xfrm>
              <a:off x="1010" y="2847"/>
              <a:ext cx="526" cy="221"/>
            </a:xfrm>
            <a:custGeom>
              <a:avLst/>
              <a:gdLst>
                <a:gd name="T0" fmla="*/ 484 w 526"/>
                <a:gd name="T1" fmla="*/ 0 h 221"/>
                <a:gd name="T2" fmla="*/ 526 w 526"/>
                <a:gd name="T3" fmla="*/ 14 h 221"/>
                <a:gd name="T4" fmla="*/ 190 w 526"/>
                <a:gd name="T5" fmla="*/ 87 h 221"/>
                <a:gd name="T6" fmla="*/ 526 w 526"/>
                <a:gd name="T7" fmla="*/ 161 h 221"/>
                <a:gd name="T8" fmla="*/ 190 w 526"/>
                <a:gd name="T9" fmla="*/ 221 h 221"/>
                <a:gd name="T10" fmla="*/ 0 w 526"/>
                <a:gd name="T11" fmla="*/ 221 h 2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26"/>
                <a:gd name="T19" fmla="*/ 0 h 221"/>
                <a:gd name="T20" fmla="*/ 526 w 526"/>
                <a:gd name="T21" fmla="*/ 221 h 2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26" h="221">
                  <a:moveTo>
                    <a:pt x="484" y="0"/>
                  </a:moveTo>
                  <a:lnTo>
                    <a:pt x="526" y="14"/>
                  </a:lnTo>
                  <a:lnTo>
                    <a:pt x="190" y="87"/>
                  </a:lnTo>
                  <a:lnTo>
                    <a:pt x="526" y="161"/>
                  </a:lnTo>
                  <a:lnTo>
                    <a:pt x="190" y="221"/>
                  </a:lnTo>
                  <a:lnTo>
                    <a:pt x="0" y="221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882" name="Freeform 54"/>
            <p:cNvSpPr>
              <a:spLocks/>
            </p:cNvSpPr>
            <p:nvPr/>
          </p:nvSpPr>
          <p:spPr bwMode="auto">
            <a:xfrm>
              <a:off x="1007" y="2631"/>
              <a:ext cx="529" cy="228"/>
            </a:xfrm>
            <a:custGeom>
              <a:avLst/>
              <a:gdLst>
                <a:gd name="T0" fmla="*/ 0 w 529"/>
                <a:gd name="T1" fmla="*/ 0 h 228"/>
                <a:gd name="T2" fmla="*/ 193 w 529"/>
                <a:gd name="T3" fmla="*/ 0 h 228"/>
                <a:gd name="T4" fmla="*/ 529 w 529"/>
                <a:gd name="T5" fmla="*/ 57 h 228"/>
                <a:gd name="T6" fmla="*/ 195 w 529"/>
                <a:gd name="T7" fmla="*/ 144 h 228"/>
                <a:gd name="T8" fmla="*/ 523 w 529"/>
                <a:gd name="T9" fmla="*/ 228 h 2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9"/>
                <a:gd name="T16" fmla="*/ 0 h 228"/>
                <a:gd name="T17" fmla="*/ 529 w 529"/>
                <a:gd name="T18" fmla="*/ 228 h 2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9" h="228">
                  <a:moveTo>
                    <a:pt x="0" y="0"/>
                  </a:moveTo>
                  <a:lnTo>
                    <a:pt x="193" y="0"/>
                  </a:lnTo>
                  <a:lnTo>
                    <a:pt x="529" y="57"/>
                  </a:lnTo>
                  <a:lnTo>
                    <a:pt x="195" y="144"/>
                  </a:lnTo>
                  <a:lnTo>
                    <a:pt x="523" y="228"/>
                  </a:lnTo>
                </a:path>
              </a:pathLst>
            </a:cu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1891" name="Conector recto 1890"/>
          <p:cNvCxnSpPr/>
          <p:nvPr/>
        </p:nvCxnSpPr>
        <p:spPr>
          <a:xfrm>
            <a:off x="9547053" y="4777767"/>
            <a:ext cx="0" cy="1427594"/>
          </a:xfrm>
          <a:prstGeom prst="line">
            <a:avLst/>
          </a:prstGeom>
          <a:ln w="28575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2" name="Conector recto 1891"/>
          <p:cNvCxnSpPr/>
          <p:nvPr/>
        </p:nvCxnSpPr>
        <p:spPr>
          <a:xfrm>
            <a:off x="9328518" y="4642165"/>
            <a:ext cx="8786" cy="137357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6" name="Conector recto 1895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9515980" y="4752328"/>
            <a:ext cx="2367782" cy="0"/>
          </a:xfrm>
          <a:prstGeom prst="line">
            <a:avLst/>
          </a:prstGeom>
          <a:ln w="28575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7" name="Conector recto 1896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 flipV="1">
            <a:off x="9336154" y="4664571"/>
            <a:ext cx="2554308" cy="891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98" name="16 Grupo"/>
          <p:cNvGrpSpPr>
            <a:grpSpLocks/>
          </p:cNvGrpSpPr>
          <p:nvPr/>
        </p:nvGrpSpPr>
        <p:grpSpPr bwMode="auto">
          <a:xfrm rot="262428">
            <a:off x="10098762" y="5643329"/>
            <a:ext cx="141550" cy="159068"/>
            <a:chOff x="1835696" y="1268760"/>
            <a:chExt cx="540000" cy="540000"/>
          </a:xfrm>
        </p:grpSpPr>
        <p:sp>
          <p:nvSpPr>
            <p:cNvPr id="1899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1900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sp>
        <p:nvSpPr>
          <p:cNvPr id="1910" name="CuadroTexto 1909"/>
          <p:cNvSpPr txBox="1"/>
          <p:nvPr/>
        </p:nvSpPr>
        <p:spPr>
          <a:xfrm>
            <a:off x="10230121" y="5680497"/>
            <a:ext cx="43313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BDEP</a:t>
            </a:r>
            <a:endParaRPr lang="es-ES" sz="900" dirty="0"/>
          </a:p>
        </p:txBody>
      </p:sp>
      <p:sp>
        <p:nvSpPr>
          <p:cNvPr id="1911" name="CuadroTexto 1910"/>
          <p:cNvSpPr txBox="1"/>
          <p:nvPr/>
        </p:nvSpPr>
        <p:spPr>
          <a:xfrm>
            <a:off x="8923615" y="4894056"/>
            <a:ext cx="4235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BCAL</a:t>
            </a:r>
            <a:endParaRPr lang="es-ES" sz="900" dirty="0"/>
          </a:p>
        </p:txBody>
      </p:sp>
      <p:cxnSp>
        <p:nvCxnSpPr>
          <p:cNvPr id="1915" name="Conector recto 102"/>
          <p:cNvCxnSpPr>
            <a:endCxn id="1900" idx="5"/>
          </p:cNvCxnSpPr>
          <p:nvPr/>
        </p:nvCxnSpPr>
        <p:spPr>
          <a:xfrm rot="10800000" flipV="1">
            <a:off x="10194298" y="5103438"/>
            <a:ext cx="1073476" cy="607878"/>
          </a:xfrm>
          <a:prstGeom prst="bentConnector3">
            <a:avLst>
              <a:gd name="adj1" fmla="val 116747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6" name="Conector recto 1915"/>
          <p:cNvCxnSpPr/>
          <p:nvPr/>
        </p:nvCxnSpPr>
        <p:spPr>
          <a:xfrm flipH="1" flipV="1">
            <a:off x="11362232" y="5659480"/>
            <a:ext cx="369128" cy="236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17" name="Rectangle 235"/>
          <p:cNvSpPr>
            <a:spLocks noChangeArrowheads="1"/>
          </p:cNvSpPr>
          <p:nvPr/>
        </p:nvSpPr>
        <p:spPr bwMode="auto">
          <a:xfrm>
            <a:off x="11610890" y="5047248"/>
            <a:ext cx="142397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1918" name="CuadroTexto 1917"/>
          <p:cNvSpPr txBox="1"/>
          <p:nvPr/>
        </p:nvSpPr>
        <p:spPr>
          <a:xfrm>
            <a:off x="11482488" y="5649281"/>
            <a:ext cx="421910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sz="900" dirty="0" smtClean="0"/>
              <a:t>BRET</a:t>
            </a:r>
            <a:endParaRPr lang="es-ES" sz="900" dirty="0"/>
          </a:p>
        </p:txBody>
      </p:sp>
      <p:cxnSp>
        <p:nvCxnSpPr>
          <p:cNvPr id="1919" name="Conector recto 1918"/>
          <p:cNvCxnSpPr/>
          <p:nvPr/>
        </p:nvCxnSpPr>
        <p:spPr>
          <a:xfrm>
            <a:off x="11705392" y="5270740"/>
            <a:ext cx="0" cy="377111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0" name="Conector recto 1919"/>
          <p:cNvCxnSpPr/>
          <p:nvPr/>
        </p:nvCxnSpPr>
        <p:spPr>
          <a:xfrm flipH="1">
            <a:off x="11690370" y="5260273"/>
            <a:ext cx="161548" cy="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21" name="16 Grupo"/>
          <p:cNvGrpSpPr>
            <a:grpSpLocks/>
          </p:cNvGrpSpPr>
          <p:nvPr/>
        </p:nvGrpSpPr>
        <p:grpSpPr bwMode="auto">
          <a:xfrm rot="10979486">
            <a:off x="11645176" y="5449854"/>
            <a:ext cx="141550" cy="159068"/>
            <a:chOff x="1835696" y="1268760"/>
            <a:chExt cx="540000" cy="540000"/>
          </a:xfrm>
        </p:grpSpPr>
        <p:sp>
          <p:nvSpPr>
            <p:cNvPr id="1922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1923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cxnSp>
        <p:nvCxnSpPr>
          <p:cNvPr id="1924" name="Conector recto 1923"/>
          <p:cNvCxnSpPr/>
          <p:nvPr/>
        </p:nvCxnSpPr>
        <p:spPr>
          <a:xfrm>
            <a:off x="11703238" y="5173012"/>
            <a:ext cx="0" cy="133224"/>
          </a:xfrm>
          <a:prstGeom prst="line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25" name="Freeform 28"/>
          <p:cNvSpPr>
            <a:spLocks/>
          </p:cNvSpPr>
          <p:nvPr/>
        </p:nvSpPr>
        <p:spPr bwMode="auto">
          <a:xfrm flipV="1">
            <a:off x="11408489" y="5932265"/>
            <a:ext cx="328332" cy="423620"/>
          </a:xfrm>
          <a:custGeom>
            <a:avLst/>
            <a:gdLst>
              <a:gd name="T0" fmla="*/ 2147483646 w 3286"/>
              <a:gd name="T1" fmla="*/ 0 h 1827"/>
              <a:gd name="T2" fmla="*/ 2147483646 w 3286"/>
              <a:gd name="T3" fmla="*/ 2147483646 h 1827"/>
              <a:gd name="T4" fmla="*/ 0 w 3286"/>
              <a:gd name="T5" fmla="*/ 2147483646 h 1827"/>
              <a:gd name="T6" fmla="*/ 0 60000 65536"/>
              <a:gd name="T7" fmla="*/ 0 60000 65536"/>
              <a:gd name="T8" fmla="*/ 0 60000 65536"/>
              <a:gd name="T9" fmla="*/ 0 w 3286"/>
              <a:gd name="T10" fmla="*/ 0 h 1827"/>
              <a:gd name="T11" fmla="*/ 3286 w 3286"/>
              <a:gd name="T12" fmla="*/ 1827 h 18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86" h="1827">
                <a:moveTo>
                  <a:pt x="3286" y="0"/>
                </a:moveTo>
                <a:lnTo>
                  <a:pt x="3286" y="1824"/>
                </a:lnTo>
                <a:lnTo>
                  <a:pt x="0" y="1827"/>
                </a:lnTo>
              </a:path>
            </a:pathLst>
          </a:custGeom>
          <a:noFill/>
          <a:ln w="28575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926" name="AutoShape 50"/>
          <p:cNvSpPr>
            <a:spLocks noChangeArrowheads="1"/>
          </p:cNvSpPr>
          <p:nvPr/>
        </p:nvSpPr>
        <p:spPr bwMode="auto">
          <a:xfrm rot="10835597" flipV="1">
            <a:off x="11711307" y="6122792"/>
            <a:ext cx="51680" cy="87882"/>
          </a:xfrm>
          <a:prstGeom prst="triangle">
            <a:avLst>
              <a:gd name="adj" fmla="val 41667"/>
            </a:avLst>
          </a:prstGeom>
          <a:solidFill>
            <a:srgbClr val="00B050"/>
          </a:solidFill>
          <a:ln w="38100">
            <a:solidFill>
              <a:srgbClr val="00B05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1927" name="CuadroTexto 1926"/>
          <p:cNvSpPr txBox="1"/>
          <p:nvPr/>
        </p:nvSpPr>
        <p:spPr>
          <a:xfrm flipH="1">
            <a:off x="11379343" y="6149671"/>
            <a:ext cx="3465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smtClean="0"/>
              <a:t>Red</a:t>
            </a:r>
            <a:endParaRPr lang="es-ES" sz="800" dirty="0"/>
          </a:p>
        </p:txBody>
      </p:sp>
      <p:grpSp>
        <p:nvGrpSpPr>
          <p:cNvPr id="1928" name="Grupo 1927"/>
          <p:cNvGrpSpPr/>
          <p:nvPr/>
        </p:nvGrpSpPr>
        <p:grpSpPr>
          <a:xfrm>
            <a:off x="11126163" y="5389091"/>
            <a:ext cx="300583" cy="107755"/>
            <a:chOff x="2987557" y="5005787"/>
            <a:chExt cx="300583" cy="107755"/>
          </a:xfrm>
        </p:grpSpPr>
        <p:sp>
          <p:nvSpPr>
            <p:cNvPr id="1929" name="Rectángulo 1928">
              <a:extLst>
                <a:ext uri="{FF2B5EF4-FFF2-40B4-BE49-F238E27FC236}">
                  <a16:creationId xmlns:a16="http://schemas.microsoft.com/office/drawing/2014/main" id="{6A082EBA-C047-43E7-B51E-99FB9C212B75}"/>
                </a:ext>
              </a:extLst>
            </p:cNvPr>
            <p:cNvSpPr/>
            <p:nvPr/>
          </p:nvSpPr>
          <p:spPr>
            <a:xfrm flipH="1">
              <a:off x="2989572" y="5005787"/>
              <a:ext cx="298568" cy="10775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1930" name="Grupo 1929">
              <a:extLst>
                <a:ext uri="{FF2B5EF4-FFF2-40B4-BE49-F238E27FC236}">
                  <a16:creationId xmlns:a16="http://schemas.microsoft.com/office/drawing/2014/main" id="{0FF27053-8FB8-4086-839A-B735F9B1E557}"/>
                </a:ext>
              </a:extLst>
            </p:cNvPr>
            <p:cNvGrpSpPr/>
            <p:nvPr/>
          </p:nvGrpSpPr>
          <p:grpSpPr>
            <a:xfrm rot="10480833">
              <a:off x="2987557" y="5025708"/>
              <a:ext cx="299464" cy="67911"/>
              <a:chOff x="2523900" y="5652819"/>
              <a:chExt cx="819663" cy="323882"/>
            </a:xfrm>
          </p:grpSpPr>
          <p:cxnSp>
            <p:nvCxnSpPr>
              <p:cNvPr id="1931" name="Conector recto de flecha 1930">
                <a:extLst>
                  <a:ext uri="{FF2B5EF4-FFF2-40B4-BE49-F238E27FC236}">
                    <a16:creationId xmlns:a16="http://schemas.microsoft.com/office/drawing/2014/main" id="{39329A46-3F3F-42C0-8C96-A0CB808F0373}"/>
                  </a:ext>
                </a:extLst>
              </p:cNvPr>
              <p:cNvCxnSpPr/>
              <p:nvPr/>
            </p:nvCxnSpPr>
            <p:spPr>
              <a:xfrm>
                <a:off x="2801998" y="5652819"/>
                <a:ext cx="541565" cy="287155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2" name="Conector recto 1931">
                <a:extLst>
                  <a:ext uri="{FF2B5EF4-FFF2-40B4-BE49-F238E27FC236}">
                    <a16:creationId xmlns:a16="http://schemas.microsoft.com/office/drawing/2014/main" id="{85E13356-B1B7-4917-A265-76E1B966F4B5}"/>
                  </a:ext>
                </a:extLst>
              </p:cNvPr>
              <p:cNvCxnSpPr/>
              <p:nvPr/>
            </p:nvCxnSpPr>
            <p:spPr>
              <a:xfrm>
                <a:off x="2777341" y="5652833"/>
                <a:ext cx="277274" cy="32386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3" name="Conector recto 1932">
                <a:extLst>
                  <a:ext uri="{FF2B5EF4-FFF2-40B4-BE49-F238E27FC236}">
                    <a16:creationId xmlns:a16="http://schemas.microsoft.com/office/drawing/2014/main" id="{06752302-F53B-49F3-B371-4A81D1233A8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23900" y="5724018"/>
                <a:ext cx="530711" cy="24323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934" name="Rectángulo 1933"/>
          <p:cNvSpPr/>
          <p:nvPr/>
        </p:nvSpPr>
        <p:spPr>
          <a:xfrm>
            <a:off x="11435277" y="5367695"/>
            <a:ext cx="68498" cy="1563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35" name="Rectángulo 1934"/>
          <p:cNvSpPr/>
          <p:nvPr/>
        </p:nvSpPr>
        <p:spPr>
          <a:xfrm>
            <a:off x="4741344" y="4575008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cxnSp>
        <p:nvCxnSpPr>
          <p:cNvPr id="1936" name="Conector recto 1935"/>
          <p:cNvCxnSpPr/>
          <p:nvPr/>
        </p:nvCxnSpPr>
        <p:spPr>
          <a:xfrm flipH="1">
            <a:off x="6449941" y="5906427"/>
            <a:ext cx="560191" cy="0"/>
          </a:xfrm>
          <a:prstGeom prst="line">
            <a:avLst/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7" name="Freeform 26"/>
          <p:cNvSpPr>
            <a:spLocks/>
          </p:cNvSpPr>
          <p:nvPr/>
        </p:nvSpPr>
        <p:spPr bwMode="auto">
          <a:xfrm>
            <a:off x="6315231" y="5470092"/>
            <a:ext cx="671382" cy="561075"/>
          </a:xfrm>
          <a:custGeom>
            <a:avLst/>
            <a:gdLst>
              <a:gd name="T0" fmla="*/ 0 w 630"/>
              <a:gd name="T1" fmla="*/ 2147483646 h 348"/>
              <a:gd name="T2" fmla="*/ 0 w 630"/>
              <a:gd name="T3" fmla="*/ 0 h 348"/>
              <a:gd name="T4" fmla="*/ 2147483646 w 630"/>
              <a:gd name="T5" fmla="*/ 0 h 348"/>
              <a:gd name="T6" fmla="*/ 0 60000 65536"/>
              <a:gd name="T7" fmla="*/ 0 60000 65536"/>
              <a:gd name="T8" fmla="*/ 0 60000 65536"/>
              <a:gd name="T9" fmla="*/ 0 w 630"/>
              <a:gd name="T10" fmla="*/ 0 h 348"/>
              <a:gd name="T11" fmla="*/ 630 w 630"/>
              <a:gd name="T12" fmla="*/ 348 h 3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30" h="348">
                <a:moveTo>
                  <a:pt x="0" y="348"/>
                </a:moveTo>
                <a:lnTo>
                  <a:pt x="0" y="0"/>
                </a:lnTo>
                <a:lnTo>
                  <a:pt x="630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938" name="Freeform 27"/>
          <p:cNvSpPr>
            <a:spLocks/>
          </p:cNvSpPr>
          <p:nvPr/>
        </p:nvSpPr>
        <p:spPr bwMode="auto">
          <a:xfrm>
            <a:off x="6450485" y="5907616"/>
            <a:ext cx="58364" cy="337879"/>
          </a:xfrm>
          <a:custGeom>
            <a:avLst/>
            <a:gdLst>
              <a:gd name="T0" fmla="*/ 2147483646 w 343"/>
              <a:gd name="T1" fmla="*/ 2147483646 h 1064"/>
              <a:gd name="T2" fmla="*/ 2147483646 w 343"/>
              <a:gd name="T3" fmla="*/ 0 h 1064"/>
              <a:gd name="T4" fmla="*/ 0 w 343"/>
              <a:gd name="T5" fmla="*/ 2147483646 h 1064"/>
              <a:gd name="T6" fmla="*/ 0 60000 65536"/>
              <a:gd name="T7" fmla="*/ 0 60000 65536"/>
              <a:gd name="T8" fmla="*/ 0 60000 65536"/>
              <a:gd name="T9" fmla="*/ 0 w 343"/>
              <a:gd name="T10" fmla="*/ 0 h 1064"/>
              <a:gd name="T11" fmla="*/ 343 w 343"/>
              <a:gd name="T12" fmla="*/ 1064 h 10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43" h="1064">
                <a:moveTo>
                  <a:pt x="343" y="3"/>
                </a:moveTo>
                <a:lnTo>
                  <a:pt x="1" y="0"/>
                </a:lnTo>
                <a:lnTo>
                  <a:pt x="0" y="1064"/>
                </a:lnTo>
              </a:path>
            </a:pathLst>
          </a:custGeom>
          <a:noFill/>
          <a:ln w="28575">
            <a:solidFill>
              <a:schemeClr val="accent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1939" name="Group 47"/>
          <p:cNvGrpSpPr>
            <a:grpSpLocks/>
          </p:cNvGrpSpPr>
          <p:nvPr/>
        </p:nvGrpSpPr>
        <p:grpSpPr bwMode="auto">
          <a:xfrm>
            <a:off x="6963770" y="4985478"/>
            <a:ext cx="594902" cy="1179758"/>
            <a:chOff x="3456" y="1008"/>
            <a:chExt cx="1248" cy="2867"/>
          </a:xfrm>
        </p:grpSpPr>
        <p:grpSp>
          <p:nvGrpSpPr>
            <p:cNvPr id="1940" name="Group 30"/>
            <p:cNvGrpSpPr>
              <a:grpSpLocks/>
            </p:cNvGrpSpPr>
            <p:nvPr/>
          </p:nvGrpSpPr>
          <p:grpSpPr bwMode="auto">
            <a:xfrm>
              <a:off x="3456" y="1008"/>
              <a:ext cx="1248" cy="2736"/>
              <a:chOff x="3648" y="1728"/>
              <a:chExt cx="480" cy="960"/>
            </a:xfrm>
          </p:grpSpPr>
          <p:sp>
            <p:nvSpPr>
              <p:cNvPr id="1943" name="Oval 31"/>
              <p:cNvSpPr>
                <a:spLocks noChangeArrowheads="1"/>
              </p:cNvSpPr>
              <p:nvPr/>
            </p:nvSpPr>
            <p:spPr bwMode="auto">
              <a:xfrm>
                <a:off x="3648" y="1728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1944" name="Oval 32"/>
              <p:cNvSpPr>
                <a:spLocks noChangeArrowheads="1"/>
              </p:cNvSpPr>
              <p:nvPr/>
            </p:nvSpPr>
            <p:spPr bwMode="auto">
              <a:xfrm>
                <a:off x="3648" y="2400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1945" name="Rectangle 33"/>
              <p:cNvSpPr>
                <a:spLocks noChangeArrowheads="1"/>
              </p:cNvSpPr>
              <p:nvPr/>
            </p:nvSpPr>
            <p:spPr bwMode="auto">
              <a:xfrm>
                <a:off x="3648" y="1872"/>
                <a:ext cx="480" cy="672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941" name="Freeform 42"/>
            <p:cNvSpPr>
              <a:spLocks/>
            </p:cNvSpPr>
            <p:nvPr/>
          </p:nvSpPr>
          <p:spPr bwMode="auto">
            <a:xfrm>
              <a:off x="3456" y="3312"/>
              <a:ext cx="137" cy="563"/>
            </a:xfrm>
            <a:custGeom>
              <a:avLst/>
              <a:gdLst>
                <a:gd name="T0" fmla="*/ 0 w 137"/>
                <a:gd name="T1" fmla="*/ 0 h 563"/>
                <a:gd name="T2" fmla="*/ 0 w 137"/>
                <a:gd name="T3" fmla="*/ 563 h 563"/>
                <a:gd name="T4" fmla="*/ 72 w 137"/>
                <a:gd name="T5" fmla="*/ 561 h 563"/>
                <a:gd name="T6" fmla="*/ 137 w 137"/>
                <a:gd name="T7" fmla="*/ 278 h 56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7"/>
                <a:gd name="T13" fmla="*/ 0 h 563"/>
                <a:gd name="T14" fmla="*/ 137 w 137"/>
                <a:gd name="T15" fmla="*/ 563 h 56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7" h="563">
                  <a:moveTo>
                    <a:pt x="0" y="0"/>
                  </a:moveTo>
                  <a:lnTo>
                    <a:pt x="0" y="563"/>
                  </a:lnTo>
                  <a:lnTo>
                    <a:pt x="72" y="561"/>
                  </a:lnTo>
                  <a:lnTo>
                    <a:pt x="137" y="27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942" name="Freeform 43"/>
            <p:cNvSpPr>
              <a:spLocks/>
            </p:cNvSpPr>
            <p:nvPr/>
          </p:nvSpPr>
          <p:spPr bwMode="auto">
            <a:xfrm>
              <a:off x="4574" y="3360"/>
              <a:ext cx="130" cy="510"/>
            </a:xfrm>
            <a:custGeom>
              <a:avLst/>
              <a:gdLst>
                <a:gd name="T0" fmla="*/ 130 w 130"/>
                <a:gd name="T1" fmla="*/ 0 h 510"/>
                <a:gd name="T2" fmla="*/ 130 w 130"/>
                <a:gd name="T3" fmla="*/ 509 h 510"/>
                <a:gd name="T4" fmla="*/ 46 w 130"/>
                <a:gd name="T5" fmla="*/ 510 h 510"/>
                <a:gd name="T6" fmla="*/ 0 w 130"/>
                <a:gd name="T7" fmla="*/ 228 h 5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0"/>
                <a:gd name="T13" fmla="*/ 0 h 510"/>
                <a:gd name="T14" fmla="*/ 130 w 130"/>
                <a:gd name="T15" fmla="*/ 510 h 5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0" h="510">
                  <a:moveTo>
                    <a:pt x="130" y="0"/>
                  </a:moveTo>
                  <a:lnTo>
                    <a:pt x="130" y="509"/>
                  </a:lnTo>
                  <a:lnTo>
                    <a:pt x="46" y="510"/>
                  </a:lnTo>
                  <a:lnTo>
                    <a:pt x="0" y="22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1946" name="Conector recto 1945"/>
          <p:cNvCxnSpPr/>
          <p:nvPr/>
        </p:nvCxnSpPr>
        <p:spPr>
          <a:xfrm>
            <a:off x="7287561" y="4909349"/>
            <a:ext cx="0" cy="2128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7" name="Rectangle 235"/>
          <p:cNvSpPr>
            <a:spLocks noChangeArrowheads="1"/>
          </p:cNvSpPr>
          <p:nvPr/>
        </p:nvSpPr>
        <p:spPr bwMode="auto">
          <a:xfrm>
            <a:off x="7201731" y="5016150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1948" name="Rectangle 235"/>
          <p:cNvSpPr>
            <a:spLocks noChangeArrowheads="1"/>
          </p:cNvSpPr>
          <p:nvPr/>
        </p:nvSpPr>
        <p:spPr bwMode="auto">
          <a:xfrm>
            <a:off x="7185740" y="5978407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1950" name="CuadroTexto 1949"/>
          <p:cNvSpPr txBox="1"/>
          <p:nvPr/>
        </p:nvSpPr>
        <p:spPr>
          <a:xfrm>
            <a:off x="7016984" y="5137856"/>
            <a:ext cx="5485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err="1"/>
              <a:t>Estratif</a:t>
            </a:r>
            <a:r>
              <a:rPr lang="es-ES" sz="900" dirty="0"/>
              <a:t>.</a:t>
            </a:r>
          </a:p>
        </p:txBody>
      </p:sp>
      <p:cxnSp>
        <p:nvCxnSpPr>
          <p:cNvPr id="1951" name="Conector recto 1950"/>
          <p:cNvCxnSpPr/>
          <p:nvPr/>
        </p:nvCxnSpPr>
        <p:spPr>
          <a:xfrm flipH="1">
            <a:off x="4749169" y="6018440"/>
            <a:ext cx="1566062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2" name="Conector recto 1951"/>
          <p:cNvCxnSpPr/>
          <p:nvPr/>
        </p:nvCxnSpPr>
        <p:spPr>
          <a:xfrm flipH="1">
            <a:off x="4809637" y="6220123"/>
            <a:ext cx="1566062" cy="0"/>
          </a:xfrm>
          <a:prstGeom prst="line">
            <a:avLst/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3" name="Conector recto 1952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7285238" y="4920828"/>
            <a:ext cx="70826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58" name="Group 52"/>
          <p:cNvGrpSpPr>
            <a:grpSpLocks/>
          </p:cNvGrpSpPr>
          <p:nvPr/>
        </p:nvGrpSpPr>
        <p:grpSpPr bwMode="auto">
          <a:xfrm>
            <a:off x="6979697" y="5471293"/>
            <a:ext cx="403049" cy="435134"/>
            <a:chOff x="1007" y="2631"/>
            <a:chExt cx="529" cy="437"/>
          </a:xfrm>
        </p:grpSpPr>
        <p:sp>
          <p:nvSpPr>
            <p:cNvPr id="1959" name="Freeform 53"/>
            <p:cNvSpPr>
              <a:spLocks/>
            </p:cNvSpPr>
            <p:nvPr/>
          </p:nvSpPr>
          <p:spPr bwMode="auto">
            <a:xfrm>
              <a:off x="1010" y="2847"/>
              <a:ext cx="526" cy="221"/>
            </a:xfrm>
            <a:custGeom>
              <a:avLst/>
              <a:gdLst>
                <a:gd name="T0" fmla="*/ 484 w 526"/>
                <a:gd name="T1" fmla="*/ 0 h 221"/>
                <a:gd name="T2" fmla="*/ 526 w 526"/>
                <a:gd name="T3" fmla="*/ 14 h 221"/>
                <a:gd name="T4" fmla="*/ 190 w 526"/>
                <a:gd name="T5" fmla="*/ 87 h 221"/>
                <a:gd name="T6" fmla="*/ 526 w 526"/>
                <a:gd name="T7" fmla="*/ 161 h 221"/>
                <a:gd name="T8" fmla="*/ 190 w 526"/>
                <a:gd name="T9" fmla="*/ 221 h 221"/>
                <a:gd name="T10" fmla="*/ 0 w 526"/>
                <a:gd name="T11" fmla="*/ 221 h 2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26"/>
                <a:gd name="T19" fmla="*/ 0 h 221"/>
                <a:gd name="T20" fmla="*/ 526 w 526"/>
                <a:gd name="T21" fmla="*/ 221 h 2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26" h="221">
                  <a:moveTo>
                    <a:pt x="484" y="0"/>
                  </a:moveTo>
                  <a:lnTo>
                    <a:pt x="526" y="14"/>
                  </a:lnTo>
                  <a:lnTo>
                    <a:pt x="190" y="87"/>
                  </a:lnTo>
                  <a:lnTo>
                    <a:pt x="526" y="161"/>
                  </a:lnTo>
                  <a:lnTo>
                    <a:pt x="190" y="221"/>
                  </a:lnTo>
                  <a:lnTo>
                    <a:pt x="0" y="221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960" name="Freeform 54"/>
            <p:cNvSpPr>
              <a:spLocks/>
            </p:cNvSpPr>
            <p:nvPr/>
          </p:nvSpPr>
          <p:spPr bwMode="auto">
            <a:xfrm>
              <a:off x="1007" y="2631"/>
              <a:ext cx="529" cy="228"/>
            </a:xfrm>
            <a:custGeom>
              <a:avLst/>
              <a:gdLst>
                <a:gd name="T0" fmla="*/ 0 w 529"/>
                <a:gd name="T1" fmla="*/ 0 h 228"/>
                <a:gd name="T2" fmla="*/ 193 w 529"/>
                <a:gd name="T3" fmla="*/ 0 h 228"/>
                <a:gd name="T4" fmla="*/ 529 w 529"/>
                <a:gd name="T5" fmla="*/ 57 h 228"/>
                <a:gd name="T6" fmla="*/ 195 w 529"/>
                <a:gd name="T7" fmla="*/ 144 h 228"/>
                <a:gd name="T8" fmla="*/ 523 w 529"/>
                <a:gd name="T9" fmla="*/ 228 h 2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9"/>
                <a:gd name="T16" fmla="*/ 0 h 228"/>
                <a:gd name="T17" fmla="*/ 529 w 529"/>
                <a:gd name="T18" fmla="*/ 228 h 2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9" h="228">
                  <a:moveTo>
                    <a:pt x="0" y="0"/>
                  </a:moveTo>
                  <a:lnTo>
                    <a:pt x="193" y="0"/>
                  </a:lnTo>
                  <a:lnTo>
                    <a:pt x="529" y="57"/>
                  </a:lnTo>
                  <a:lnTo>
                    <a:pt x="195" y="144"/>
                  </a:lnTo>
                  <a:lnTo>
                    <a:pt x="523" y="228"/>
                  </a:lnTo>
                </a:path>
              </a:pathLst>
            </a:cu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961" name="Freeform 28"/>
          <p:cNvSpPr>
            <a:spLocks/>
          </p:cNvSpPr>
          <p:nvPr/>
        </p:nvSpPr>
        <p:spPr bwMode="auto">
          <a:xfrm flipV="1">
            <a:off x="7564498" y="5916405"/>
            <a:ext cx="328332" cy="423620"/>
          </a:xfrm>
          <a:custGeom>
            <a:avLst/>
            <a:gdLst>
              <a:gd name="T0" fmla="*/ 2147483646 w 3286"/>
              <a:gd name="T1" fmla="*/ 0 h 1827"/>
              <a:gd name="T2" fmla="*/ 2147483646 w 3286"/>
              <a:gd name="T3" fmla="*/ 2147483646 h 1827"/>
              <a:gd name="T4" fmla="*/ 0 w 3286"/>
              <a:gd name="T5" fmla="*/ 2147483646 h 1827"/>
              <a:gd name="T6" fmla="*/ 0 60000 65536"/>
              <a:gd name="T7" fmla="*/ 0 60000 65536"/>
              <a:gd name="T8" fmla="*/ 0 60000 65536"/>
              <a:gd name="T9" fmla="*/ 0 w 3286"/>
              <a:gd name="T10" fmla="*/ 0 h 1827"/>
              <a:gd name="T11" fmla="*/ 3286 w 3286"/>
              <a:gd name="T12" fmla="*/ 1827 h 18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86" h="1827">
                <a:moveTo>
                  <a:pt x="3286" y="0"/>
                </a:moveTo>
                <a:lnTo>
                  <a:pt x="3286" y="1824"/>
                </a:lnTo>
                <a:lnTo>
                  <a:pt x="0" y="1827"/>
                </a:lnTo>
              </a:path>
            </a:pathLst>
          </a:custGeom>
          <a:noFill/>
          <a:ln w="28575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962" name="AutoShape 50"/>
          <p:cNvSpPr>
            <a:spLocks noChangeArrowheads="1"/>
          </p:cNvSpPr>
          <p:nvPr/>
        </p:nvSpPr>
        <p:spPr bwMode="auto">
          <a:xfrm rot="10835597" flipV="1">
            <a:off x="7867316" y="6106932"/>
            <a:ext cx="51680" cy="87882"/>
          </a:xfrm>
          <a:prstGeom prst="triangle">
            <a:avLst>
              <a:gd name="adj" fmla="val 41667"/>
            </a:avLst>
          </a:prstGeom>
          <a:solidFill>
            <a:srgbClr val="00B050"/>
          </a:solidFill>
          <a:ln w="38100">
            <a:solidFill>
              <a:srgbClr val="00B05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1963" name="CuadroTexto 1962"/>
          <p:cNvSpPr txBox="1"/>
          <p:nvPr/>
        </p:nvSpPr>
        <p:spPr>
          <a:xfrm flipH="1">
            <a:off x="7561762" y="6104706"/>
            <a:ext cx="3465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smtClean="0"/>
              <a:t>Red</a:t>
            </a:r>
            <a:endParaRPr lang="es-ES" sz="800" dirty="0"/>
          </a:p>
        </p:txBody>
      </p:sp>
      <p:cxnSp>
        <p:nvCxnSpPr>
          <p:cNvPr id="1972" name="Conector recto 1971"/>
          <p:cNvCxnSpPr/>
          <p:nvPr/>
        </p:nvCxnSpPr>
        <p:spPr>
          <a:xfrm>
            <a:off x="5691868" y="4727433"/>
            <a:ext cx="0" cy="1427594"/>
          </a:xfrm>
          <a:prstGeom prst="line">
            <a:avLst/>
          </a:prstGeom>
          <a:ln w="28575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3" name="Conector recto 1972"/>
          <p:cNvCxnSpPr/>
          <p:nvPr/>
        </p:nvCxnSpPr>
        <p:spPr>
          <a:xfrm>
            <a:off x="5476084" y="4602240"/>
            <a:ext cx="9013" cy="139586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74" name="16 Grupo"/>
          <p:cNvGrpSpPr>
            <a:grpSpLocks/>
          </p:cNvGrpSpPr>
          <p:nvPr/>
        </p:nvGrpSpPr>
        <p:grpSpPr bwMode="auto">
          <a:xfrm rot="262428">
            <a:off x="5402994" y="5212792"/>
            <a:ext cx="141550" cy="159068"/>
            <a:chOff x="1835696" y="1268760"/>
            <a:chExt cx="540000" cy="540000"/>
          </a:xfrm>
        </p:grpSpPr>
        <p:sp>
          <p:nvSpPr>
            <p:cNvPr id="1975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1976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cxnSp>
        <p:nvCxnSpPr>
          <p:cNvPr id="1977" name="Conector recto 1976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5660795" y="4701994"/>
            <a:ext cx="2367782" cy="0"/>
          </a:xfrm>
          <a:prstGeom prst="line">
            <a:avLst/>
          </a:prstGeom>
          <a:ln w="28575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8" name="Conector recto 1977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 flipV="1">
            <a:off x="5480969" y="4614237"/>
            <a:ext cx="2554308" cy="891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79" name="16 Grupo"/>
          <p:cNvGrpSpPr>
            <a:grpSpLocks/>
          </p:cNvGrpSpPr>
          <p:nvPr/>
        </p:nvGrpSpPr>
        <p:grpSpPr bwMode="auto">
          <a:xfrm rot="262428">
            <a:off x="6243577" y="5592995"/>
            <a:ext cx="141550" cy="159068"/>
            <a:chOff x="1835696" y="1268760"/>
            <a:chExt cx="540000" cy="540000"/>
          </a:xfrm>
        </p:grpSpPr>
        <p:sp>
          <p:nvSpPr>
            <p:cNvPr id="1980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1981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sp>
        <p:nvSpPr>
          <p:cNvPr id="1991" name="CuadroTexto 1990"/>
          <p:cNvSpPr txBox="1"/>
          <p:nvPr/>
        </p:nvSpPr>
        <p:spPr>
          <a:xfrm>
            <a:off x="6374936" y="5630163"/>
            <a:ext cx="43313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BDEP</a:t>
            </a:r>
            <a:endParaRPr lang="es-ES" sz="900" dirty="0"/>
          </a:p>
        </p:txBody>
      </p:sp>
      <p:sp>
        <p:nvSpPr>
          <p:cNvPr id="1992" name="CuadroTexto 1991"/>
          <p:cNvSpPr txBox="1"/>
          <p:nvPr/>
        </p:nvSpPr>
        <p:spPr>
          <a:xfrm>
            <a:off x="5068430" y="4843722"/>
            <a:ext cx="4235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BCAL</a:t>
            </a:r>
            <a:endParaRPr lang="es-ES" sz="900" dirty="0"/>
          </a:p>
        </p:txBody>
      </p:sp>
      <p:cxnSp>
        <p:nvCxnSpPr>
          <p:cNvPr id="1996" name="Conector recto 102"/>
          <p:cNvCxnSpPr>
            <a:endCxn id="1981" idx="5"/>
          </p:cNvCxnSpPr>
          <p:nvPr/>
        </p:nvCxnSpPr>
        <p:spPr>
          <a:xfrm rot="10800000" flipV="1">
            <a:off x="6339113" y="5053104"/>
            <a:ext cx="1073476" cy="607878"/>
          </a:xfrm>
          <a:prstGeom prst="bentConnector3">
            <a:avLst>
              <a:gd name="adj1" fmla="val 116747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97" name="Grupo 1996"/>
          <p:cNvGrpSpPr/>
          <p:nvPr/>
        </p:nvGrpSpPr>
        <p:grpSpPr>
          <a:xfrm>
            <a:off x="7239266" y="5357788"/>
            <a:ext cx="300583" cy="107755"/>
            <a:chOff x="2987557" y="5005787"/>
            <a:chExt cx="300583" cy="107755"/>
          </a:xfrm>
        </p:grpSpPr>
        <p:sp>
          <p:nvSpPr>
            <p:cNvPr id="1998" name="Rectángulo 1997">
              <a:extLst>
                <a:ext uri="{FF2B5EF4-FFF2-40B4-BE49-F238E27FC236}">
                  <a16:creationId xmlns:a16="http://schemas.microsoft.com/office/drawing/2014/main" id="{6A082EBA-C047-43E7-B51E-99FB9C212B75}"/>
                </a:ext>
              </a:extLst>
            </p:cNvPr>
            <p:cNvSpPr/>
            <p:nvPr/>
          </p:nvSpPr>
          <p:spPr>
            <a:xfrm flipH="1">
              <a:off x="2989572" y="5005787"/>
              <a:ext cx="298568" cy="10775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1999" name="Grupo 1998">
              <a:extLst>
                <a:ext uri="{FF2B5EF4-FFF2-40B4-BE49-F238E27FC236}">
                  <a16:creationId xmlns:a16="http://schemas.microsoft.com/office/drawing/2014/main" id="{0FF27053-8FB8-4086-839A-B735F9B1E557}"/>
                </a:ext>
              </a:extLst>
            </p:cNvPr>
            <p:cNvGrpSpPr/>
            <p:nvPr/>
          </p:nvGrpSpPr>
          <p:grpSpPr>
            <a:xfrm rot="10480833">
              <a:off x="2987557" y="5025708"/>
              <a:ext cx="299464" cy="67911"/>
              <a:chOff x="2523900" y="5652819"/>
              <a:chExt cx="819663" cy="323882"/>
            </a:xfrm>
          </p:grpSpPr>
          <p:cxnSp>
            <p:nvCxnSpPr>
              <p:cNvPr id="2000" name="Conector recto de flecha 1999">
                <a:extLst>
                  <a:ext uri="{FF2B5EF4-FFF2-40B4-BE49-F238E27FC236}">
                    <a16:creationId xmlns:a16="http://schemas.microsoft.com/office/drawing/2014/main" id="{39329A46-3F3F-42C0-8C96-A0CB808F0373}"/>
                  </a:ext>
                </a:extLst>
              </p:cNvPr>
              <p:cNvCxnSpPr/>
              <p:nvPr/>
            </p:nvCxnSpPr>
            <p:spPr>
              <a:xfrm>
                <a:off x="2801998" y="5652819"/>
                <a:ext cx="541565" cy="287155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1" name="Conector recto 2000">
                <a:extLst>
                  <a:ext uri="{FF2B5EF4-FFF2-40B4-BE49-F238E27FC236}">
                    <a16:creationId xmlns:a16="http://schemas.microsoft.com/office/drawing/2014/main" id="{85E13356-B1B7-4917-A265-76E1B966F4B5}"/>
                  </a:ext>
                </a:extLst>
              </p:cNvPr>
              <p:cNvCxnSpPr/>
              <p:nvPr/>
            </p:nvCxnSpPr>
            <p:spPr>
              <a:xfrm>
                <a:off x="2777341" y="5652833"/>
                <a:ext cx="277274" cy="32386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2" name="Conector recto 2001">
                <a:extLst>
                  <a:ext uri="{FF2B5EF4-FFF2-40B4-BE49-F238E27FC236}">
                    <a16:creationId xmlns:a16="http://schemas.microsoft.com/office/drawing/2014/main" id="{06752302-F53B-49F3-B371-4A81D1233A8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23900" y="5724018"/>
                <a:ext cx="530711" cy="24323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003" name="Rectángulo 2002"/>
          <p:cNvSpPr/>
          <p:nvPr/>
        </p:nvSpPr>
        <p:spPr>
          <a:xfrm>
            <a:off x="7548380" y="5336392"/>
            <a:ext cx="68498" cy="1563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80" name="CuadroTexto 579"/>
          <p:cNvSpPr txBox="1"/>
          <p:nvPr/>
        </p:nvSpPr>
        <p:spPr>
          <a:xfrm>
            <a:off x="25149" y="-98038"/>
            <a:ext cx="1251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Modificado</a:t>
            </a:r>
            <a:endParaRPr lang="es-ES" dirty="0"/>
          </a:p>
        </p:txBody>
      </p:sp>
      <p:sp>
        <p:nvSpPr>
          <p:cNvPr id="585" name="Freeform 44"/>
          <p:cNvSpPr>
            <a:spLocks/>
          </p:cNvSpPr>
          <p:nvPr/>
        </p:nvSpPr>
        <p:spPr bwMode="auto">
          <a:xfrm>
            <a:off x="1589487" y="1194653"/>
            <a:ext cx="83904" cy="520"/>
          </a:xfrm>
          <a:custGeom>
            <a:avLst/>
            <a:gdLst>
              <a:gd name="T0" fmla="*/ 0 w 144"/>
              <a:gd name="T1" fmla="*/ 0 h 1"/>
              <a:gd name="T2" fmla="*/ 2147483646 w 144"/>
              <a:gd name="T3" fmla="*/ 0 h 1"/>
              <a:gd name="T4" fmla="*/ 0 60000 65536"/>
              <a:gd name="T5" fmla="*/ 0 60000 65536"/>
              <a:gd name="T6" fmla="*/ 0 w 144"/>
              <a:gd name="T7" fmla="*/ 0 h 1"/>
              <a:gd name="T8" fmla="*/ 144 w 144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44" h="1">
                <a:moveTo>
                  <a:pt x="0" y="0"/>
                </a:moveTo>
                <a:lnTo>
                  <a:pt x="144" y="0"/>
                </a:lnTo>
              </a:path>
            </a:pathLst>
          </a:custGeom>
          <a:noFill/>
          <a:ln w="19050">
            <a:solidFill>
              <a:srgbClr val="FF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586" name="Group 232"/>
          <p:cNvGrpSpPr>
            <a:grpSpLocks/>
          </p:cNvGrpSpPr>
          <p:nvPr/>
        </p:nvGrpSpPr>
        <p:grpSpPr bwMode="auto">
          <a:xfrm>
            <a:off x="2395623" y="1672798"/>
            <a:ext cx="106045" cy="94193"/>
            <a:chOff x="4896" y="864"/>
            <a:chExt cx="240" cy="288"/>
          </a:xfrm>
        </p:grpSpPr>
        <p:sp>
          <p:nvSpPr>
            <p:cNvPr id="587" name="Rectangle 228"/>
            <p:cNvSpPr>
              <a:spLocks noChangeArrowheads="1"/>
            </p:cNvSpPr>
            <p:nvPr/>
          </p:nvSpPr>
          <p:spPr bwMode="auto">
            <a:xfrm>
              <a:off x="4896" y="864"/>
              <a:ext cx="240" cy="288"/>
            </a:xfrm>
            <a:prstGeom prst="rect">
              <a:avLst/>
            </a:prstGeom>
            <a:solidFill>
              <a:srgbClr val="FF33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616" name="AutoShape 229"/>
            <p:cNvSpPr>
              <a:spLocks noChangeArrowheads="1"/>
            </p:cNvSpPr>
            <p:nvPr/>
          </p:nvSpPr>
          <p:spPr bwMode="auto">
            <a:xfrm flipH="1">
              <a:off x="4896" y="864"/>
              <a:ext cx="240" cy="288"/>
            </a:xfrm>
            <a:prstGeom prst="rtTriangl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grpSp>
        <p:nvGrpSpPr>
          <p:cNvPr id="617" name="Group 17"/>
          <p:cNvGrpSpPr>
            <a:grpSpLocks/>
          </p:cNvGrpSpPr>
          <p:nvPr/>
        </p:nvGrpSpPr>
        <p:grpSpPr bwMode="auto">
          <a:xfrm>
            <a:off x="911417" y="1543339"/>
            <a:ext cx="1091119" cy="147804"/>
            <a:chOff x="3024" y="960"/>
            <a:chExt cx="720" cy="96"/>
          </a:xfrm>
        </p:grpSpPr>
        <p:sp>
          <p:nvSpPr>
            <p:cNvPr id="618" name="Oval 18"/>
            <p:cNvSpPr>
              <a:spLocks noChangeArrowheads="1"/>
            </p:cNvSpPr>
            <p:nvPr/>
          </p:nvSpPr>
          <p:spPr bwMode="auto">
            <a:xfrm>
              <a:off x="3024" y="960"/>
              <a:ext cx="96" cy="9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619" name="Rectangle 19"/>
            <p:cNvSpPr>
              <a:spLocks noChangeArrowheads="1"/>
            </p:cNvSpPr>
            <p:nvPr/>
          </p:nvSpPr>
          <p:spPr bwMode="auto">
            <a:xfrm>
              <a:off x="3072" y="960"/>
              <a:ext cx="624" cy="9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620" name="Oval 20"/>
            <p:cNvSpPr>
              <a:spLocks noChangeArrowheads="1"/>
            </p:cNvSpPr>
            <p:nvPr/>
          </p:nvSpPr>
          <p:spPr bwMode="auto">
            <a:xfrm>
              <a:off x="3648" y="960"/>
              <a:ext cx="96" cy="9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sp>
        <p:nvSpPr>
          <p:cNvPr id="621" name="Freeform 86"/>
          <p:cNvSpPr>
            <a:spLocks/>
          </p:cNvSpPr>
          <p:nvPr/>
        </p:nvSpPr>
        <p:spPr bwMode="auto">
          <a:xfrm rot="18217717">
            <a:off x="1068854" y="1446725"/>
            <a:ext cx="113969" cy="83426"/>
          </a:xfrm>
          <a:custGeom>
            <a:avLst/>
            <a:gdLst>
              <a:gd name="T0" fmla="*/ 0 w 139"/>
              <a:gd name="T1" fmla="*/ 1 h 1"/>
              <a:gd name="T2" fmla="*/ 139 w 139"/>
              <a:gd name="T3" fmla="*/ 0 h 1"/>
              <a:gd name="T4" fmla="*/ 0 60000 65536"/>
              <a:gd name="T5" fmla="*/ 0 60000 65536"/>
              <a:gd name="T6" fmla="*/ 0 w 139"/>
              <a:gd name="T7" fmla="*/ 0 h 1"/>
              <a:gd name="T8" fmla="*/ 139 w 139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9" h="1">
                <a:moveTo>
                  <a:pt x="0" y="1"/>
                </a:moveTo>
                <a:lnTo>
                  <a:pt x="139" y="0"/>
                </a:lnTo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pPr eaLnBrk="1" hangingPunct="1">
              <a:defRPr/>
            </a:pPr>
            <a:endParaRPr lang="es-ES"/>
          </a:p>
        </p:txBody>
      </p:sp>
      <p:sp>
        <p:nvSpPr>
          <p:cNvPr id="622" name="Rectangle 235"/>
          <p:cNvSpPr>
            <a:spLocks noChangeArrowheads="1"/>
          </p:cNvSpPr>
          <p:nvPr/>
        </p:nvSpPr>
        <p:spPr bwMode="auto">
          <a:xfrm>
            <a:off x="1048925" y="1308077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cxnSp>
        <p:nvCxnSpPr>
          <p:cNvPr id="623" name="Conector recto 102"/>
          <p:cNvCxnSpPr/>
          <p:nvPr/>
        </p:nvCxnSpPr>
        <p:spPr>
          <a:xfrm rot="16200000" flipV="1">
            <a:off x="638619" y="818853"/>
            <a:ext cx="614085" cy="344619"/>
          </a:xfrm>
          <a:prstGeom prst="bentConnector3">
            <a:avLst>
              <a:gd name="adj1" fmla="val 96715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24" name="Group 173"/>
          <p:cNvGrpSpPr>
            <a:grpSpLocks/>
          </p:cNvGrpSpPr>
          <p:nvPr/>
        </p:nvGrpSpPr>
        <p:grpSpPr bwMode="auto">
          <a:xfrm>
            <a:off x="1341019" y="1112101"/>
            <a:ext cx="231914" cy="167341"/>
            <a:chOff x="3888" y="2640"/>
            <a:chExt cx="240" cy="192"/>
          </a:xfrm>
        </p:grpSpPr>
        <p:sp>
          <p:nvSpPr>
            <p:cNvPr id="625" name="AutoShape 42"/>
            <p:cNvSpPr>
              <a:spLocks noChangeArrowheads="1"/>
            </p:cNvSpPr>
            <p:nvPr/>
          </p:nvSpPr>
          <p:spPr bwMode="auto">
            <a:xfrm>
              <a:off x="3984" y="2736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626" name="AutoShape 43"/>
            <p:cNvSpPr>
              <a:spLocks noChangeArrowheads="1"/>
            </p:cNvSpPr>
            <p:nvPr/>
          </p:nvSpPr>
          <p:spPr bwMode="auto">
            <a:xfrm flipV="1">
              <a:off x="3984" y="2640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627" name="AutoShape 44"/>
            <p:cNvSpPr>
              <a:spLocks noChangeArrowheads="1"/>
            </p:cNvSpPr>
            <p:nvPr/>
          </p:nvSpPr>
          <p:spPr bwMode="auto">
            <a:xfrm rot="5400000" flipV="1">
              <a:off x="4032" y="2688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628" name="Rectangle 45"/>
            <p:cNvSpPr>
              <a:spLocks noChangeArrowheads="1"/>
            </p:cNvSpPr>
            <p:nvPr/>
          </p:nvSpPr>
          <p:spPr bwMode="auto">
            <a:xfrm>
              <a:off x="3888" y="2688"/>
              <a:ext cx="96" cy="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629" name="Line 47"/>
            <p:cNvSpPr>
              <a:spLocks noChangeShapeType="1"/>
            </p:cNvSpPr>
            <p:nvPr/>
          </p:nvSpPr>
          <p:spPr bwMode="auto">
            <a:xfrm flipH="1"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30" name="Line 48"/>
            <p:cNvSpPr>
              <a:spLocks noChangeShapeType="1"/>
            </p:cNvSpPr>
            <p:nvPr/>
          </p:nvSpPr>
          <p:spPr bwMode="auto">
            <a:xfrm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31" name="Freeform 49"/>
            <p:cNvSpPr>
              <a:spLocks/>
            </p:cNvSpPr>
            <p:nvPr/>
          </p:nvSpPr>
          <p:spPr bwMode="auto">
            <a:xfrm>
              <a:off x="3987" y="2709"/>
              <a:ext cx="32" cy="1"/>
            </a:xfrm>
            <a:custGeom>
              <a:avLst/>
              <a:gdLst>
                <a:gd name="T0" fmla="*/ 0 w 32"/>
                <a:gd name="T1" fmla="*/ 0 h 1"/>
                <a:gd name="T2" fmla="*/ 32 w 32"/>
                <a:gd name="T3" fmla="*/ 0 h 1"/>
                <a:gd name="T4" fmla="*/ 0 60000 65536"/>
                <a:gd name="T5" fmla="*/ 0 60000 65536"/>
                <a:gd name="T6" fmla="*/ 0 w 32"/>
                <a:gd name="T7" fmla="*/ 0 h 1"/>
                <a:gd name="T8" fmla="*/ 32 w 32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2" h="1">
                  <a:moveTo>
                    <a:pt x="0" y="0"/>
                  </a:moveTo>
                  <a:lnTo>
                    <a:pt x="32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32" name="Freeform 50"/>
            <p:cNvSpPr>
              <a:spLocks/>
            </p:cNvSpPr>
            <p:nvPr/>
          </p:nvSpPr>
          <p:spPr bwMode="auto">
            <a:xfrm>
              <a:off x="3984" y="2762"/>
              <a:ext cx="33" cy="1"/>
            </a:xfrm>
            <a:custGeom>
              <a:avLst/>
              <a:gdLst>
                <a:gd name="T0" fmla="*/ 0 w 33"/>
                <a:gd name="T1" fmla="*/ 1 h 1"/>
                <a:gd name="T2" fmla="*/ 33 w 33"/>
                <a:gd name="T3" fmla="*/ 0 h 1"/>
                <a:gd name="T4" fmla="*/ 0 60000 65536"/>
                <a:gd name="T5" fmla="*/ 0 60000 65536"/>
                <a:gd name="T6" fmla="*/ 0 w 33"/>
                <a:gd name="T7" fmla="*/ 0 h 1"/>
                <a:gd name="T8" fmla="*/ 33 w 33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3" h="1">
                  <a:moveTo>
                    <a:pt x="0" y="1"/>
                  </a:moveTo>
                  <a:lnTo>
                    <a:pt x="33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633" name="Group 21"/>
          <p:cNvGrpSpPr>
            <a:grpSpLocks/>
          </p:cNvGrpSpPr>
          <p:nvPr/>
        </p:nvGrpSpPr>
        <p:grpSpPr bwMode="auto">
          <a:xfrm>
            <a:off x="1166447" y="1753626"/>
            <a:ext cx="1053874" cy="132079"/>
            <a:chOff x="3024" y="960"/>
            <a:chExt cx="720" cy="96"/>
          </a:xfrm>
        </p:grpSpPr>
        <p:sp>
          <p:nvSpPr>
            <p:cNvPr id="634" name="Oval 22"/>
            <p:cNvSpPr>
              <a:spLocks noChangeArrowheads="1"/>
            </p:cNvSpPr>
            <p:nvPr/>
          </p:nvSpPr>
          <p:spPr bwMode="auto">
            <a:xfrm>
              <a:off x="3024" y="960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635" name="Rectangle 23"/>
            <p:cNvSpPr>
              <a:spLocks noChangeArrowheads="1"/>
            </p:cNvSpPr>
            <p:nvPr/>
          </p:nvSpPr>
          <p:spPr bwMode="auto">
            <a:xfrm>
              <a:off x="3072" y="960"/>
              <a:ext cx="624" cy="96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636" name="Oval 24"/>
            <p:cNvSpPr>
              <a:spLocks noChangeArrowheads="1"/>
            </p:cNvSpPr>
            <p:nvPr/>
          </p:nvSpPr>
          <p:spPr bwMode="auto">
            <a:xfrm>
              <a:off x="3648" y="960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sp>
        <p:nvSpPr>
          <p:cNvPr id="638" name="Freeform 44"/>
          <p:cNvSpPr>
            <a:spLocks/>
          </p:cNvSpPr>
          <p:nvPr/>
        </p:nvSpPr>
        <p:spPr bwMode="auto">
          <a:xfrm>
            <a:off x="1630172" y="3344192"/>
            <a:ext cx="83904" cy="520"/>
          </a:xfrm>
          <a:custGeom>
            <a:avLst/>
            <a:gdLst>
              <a:gd name="T0" fmla="*/ 0 w 144"/>
              <a:gd name="T1" fmla="*/ 0 h 1"/>
              <a:gd name="T2" fmla="*/ 2147483646 w 144"/>
              <a:gd name="T3" fmla="*/ 0 h 1"/>
              <a:gd name="T4" fmla="*/ 0 60000 65536"/>
              <a:gd name="T5" fmla="*/ 0 60000 65536"/>
              <a:gd name="T6" fmla="*/ 0 w 144"/>
              <a:gd name="T7" fmla="*/ 0 h 1"/>
              <a:gd name="T8" fmla="*/ 144 w 144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44" h="1">
                <a:moveTo>
                  <a:pt x="0" y="0"/>
                </a:moveTo>
                <a:lnTo>
                  <a:pt x="144" y="0"/>
                </a:lnTo>
              </a:path>
            </a:pathLst>
          </a:custGeom>
          <a:noFill/>
          <a:ln w="19050">
            <a:solidFill>
              <a:srgbClr val="FF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639" name="Group 232"/>
          <p:cNvGrpSpPr>
            <a:grpSpLocks/>
          </p:cNvGrpSpPr>
          <p:nvPr/>
        </p:nvGrpSpPr>
        <p:grpSpPr bwMode="auto">
          <a:xfrm>
            <a:off x="2436308" y="3822337"/>
            <a:ext cx="106045" cy="94193"/>
            <a:chOff x="4896" y="864"/>
            <a:chExt cx="240" cy="288"/>
          </a:xfrm>
        </p:grpSpPr>
        <p:sp>
          <p:nvSpPr>
            <p:cNvPr id="640" name="Rectangle 228"/>
            <p:cNvSpPr>
              <a:spLocks noChangeArrowheads="1"/>
            </p:cNvSpPr>
            <p:nvPr/>
          </p:nvSpPr>
          <p:spPr bwMode="auto">
            <a:xfrm>
              <a:off x="4896" y="864"/>
              <a:ext cx="240" cy="288"/>
            </a:xfrm>
            <a:prstGeom prst="rect">
              <a:avLst/>
            </a:prstGeom>
            <a:solidFill>
              <a:srgbClr val="FF33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641" name="AutoShape 229"/>
            <p:cNvSpPr>
              <a:spLocks noChangeArrowheads="1"/>
            </p:cNvSpPr>
            <p:nvPr/>
          </p:nvSpPr>
          <p:spPr bwMode="auto">
            <a:xfrm flipH="1">
              <a:off x="4896" y="864"/>
              <a:ext cx="240" cy="288"/>
            </a:xfrm>
            <a:prstGeom prst="rtTriangl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grpSp>
        <p:nvGrpSpPr>
          <p:cNvPr id="642" name="Group 17"/>
          <p:cNvGrpSpPr>
            <a:grpSpLocks/>
          </p:cNvGrpSpPr>
          <p:nvPr/>
        </p:nvGrpSpPr>
        <p:grpSpPr bwMode="auto">
          <a:xfrm>
            <a:off x="952102" y="3692878"/>
            <a:ext cx="1091119" cy="147804"/>
            <a:chOff x="3024" y="960"/>
            <a:chExt cx="720" cy="96"/>
          </a:xfrm>
        </p:grpSpPr>
        <p:sp>
          <p:nvSpPr>
            <p:cNvPr id="643" name="Oval 18"/>
            <p:cNvSpPr>
              <a:spLocks noChangeArrowheads="1"/>
            </p:cNvSpPr>
            <p:nvPr/>
          </p:nvSpPr>
          <p:spPr bwMode="auto">
            <a:xfrm>
              <a:off x="3024" y="960"/>
              <a:ext cx="96" cy="9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644" name="Rectangle 19"/>
            <p:cNvSpPr>
              <a:spLocks noChangeArrowheads="1"/>
            </p:cNvSpPr>
            <p:nvPr/>
          </p:nvSpPr>
          <p:spPr bwMode="auto">
            <a:xfrm>
              <a:off x="3072" y="960"/>
              <a:ext cx="624" cy="9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645" name="Oval 20"/>
            <p:cNvSpPr>
              <a:spLocks noChangeArrowheads="1"/>
            </p:cNvSpPr>
            <p:nvPr/>
          </p:nvSpPr>
          <p:spPr bwMode="auto">
            <a:xfrm>
              <a:off x="3648" y="960"/>
              <a:ext cx="96" cy="9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sp>
        <p:nvSpPr>
          <p:cNvPr id="646" name="Freeform 86"/>
          <p:cNvSpPr>
            <a:spLocks/>
          </p:cNvSpPr>
          <p:nvPr/>
        </p:nvSpPr>
        <p:spPr bwMode="auto">
          <a:xfrm rot="18217717">
            <a:off x="1109539" y="3596264"/>
            <a:ext cx="113969" cy="83426"/>
          </a:xfrm>
          <a:custGeom>
            <a:avLst/>
            <a:gdLst>
              <a:gd name="T0" fmla="*/ 0 w 139"/>
              <a:gd name="T1" fmla="*/ 1 h 1"/>
              <a:gd name="T2" fmla="*/ 139 w 139"/>
              <a:gd name="T3" fmla="*/ 0 h 1"/>
              <a:gd name="T4" fmla="*/ 0 60000 65536"/>
              <a:gd name="T5" fmla="*/ 0 60000 65536"/>
              <a:gd name="T6" fmla="*/ 0 w 139"/>
              <a:gd name="T7" fmla="*/ 0 h 1"/>
              <a:gd name="T8" fmla="*/ 139 w 139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9" h="1">
                <a:moveTo>
                  <a:pt x="0" y="1"/>
                </a:moveTo>
                <a:lnTo>
                  <a:pt x="139" y="0"/>
                </a:lnTo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pPr eaLnBrk="1" hangingPunct="1">
              <a:defRPr/>
            </a:pPr>
            <a:endParaRPr lang="es-ES"/>
          </a:p>
        </p:txBody>
      </p:sp>
      <p:sp>
        <p:nvSpPr>
          <p:cNvPr id="647" name="Rectangle 235"/>
          <p:cNvSpPr>
            <a:spLocks noChangeArrowheads="1"/>
          </p:cNvSpPr>
          <p:nvPr/>
        </p:nvSpPr>
        <p:spPr bwMode="auto">
          <a:xfrm>
            <a:off x="1089610" y="3457616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cxnSp>
        <p:nvCxnSpPr>
          <p:cNvPr id="648" name="Conector recto 102"/>
          <p:cNvCxnSpPr/>
          <p:nvPr/>
        </p:nvCxnSpPr>
        <p:spPr>
          <a:xfrm rot="16200000" flipV="1">
            <a:off x="679304" y="2968392"/>
            <a:ext cx="614085" cy="344619"/>
          </a:xfrm>
          <a:prstGeom prst="bentConnector3">
            <a:avLst>
              <a:gd name="adj1" fmla="val 96715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49" name="Group 173"/>
          <p:cNvGrpSpPr>
            <a:grpSpLocks/>
          </p:cNvGrpSpPr>
          <p:nvPr/>
        </p:nvGrpSpPr>
        <p:grpSpPr bwMode="auto">
          <a:xfrm>
            <a:off x="1381704" y="3261640"/>
            <a:ext cx="231914" cy="167341"/>
            <a:chOff x="3888" y="2640"/>
            <a:chExt cx="240" cy="192"/>
          </a:xfrm>
        </p:grpSpPr>
        <p:sp>
          <p:nvSpPr>
            <p:cNvPr id="650" name="AutoShape 42"/>
            <p:cNvSpPr>
              <a:spLocks noChangeArrowheads="1"/>
            </p:cNvSpPr>
            <p:nvPr/>
          </p:nvSpPr>
          <p:spPr bwMode="auto">
            <a:xfrm>
              <a:off x="3984" y="2736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651" name="AutoShape 43"/>
            <p:cNvSpPr>
              <a:spLocks noChangeArrowheads="1"/>
            </p:cNvSpPr>
            <p:nvPr/>
          </p:nvSpPr>
          <p:spPr bwMode="auto">
            <a:xfrm flipV="1">
              <a:off x="3984" y="2640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652" name="AutoShape 44"/>
            <p:cNvSpPr>
              <a:spLocks noChangeArrowheads="1"/>
            </p:cNvSpPr>
            <p:nvPr/>
          </p:nvSpPr>
          <p:spPr bwMode="auto">
            <a:xfrm rot="5400000" flipV="1">
              <a:off x="4032" y="2688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653" name="Rectangle 45"/>
            <p:cNvSpPr>
              <a:spLocks noChangeArrowheads="1"/>
            </p:cNvSpPr>
            <p:nvPr/>
          </p:nvSpPr>
          <p:spPr bwMode="auto">
            <a:xfrm>
              <a:off x="3888" y="2688"/>
              <a:ext cx="96" cy="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654" name="Line 47"/>
            <p:cNvSpPr>
              <a:spLocks noChangeShapeType="1"/>
            </p:cNvSpPr>
            <p:nvPr/>
          </p:nvSpPr>
          <p:spPr bwMode="auto">
            <a:xfrm flipH="1"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55" name="Line 48"/>
            <p:cNvSpPr>
              <a:spLocks noChangeShapeType="1"/>
            </p:cNvSpPr>
            <p:nvPr/>
          </p:nvSpPr>
          <p:spPr bwMode="auto">
            <a:xfrm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56" name="Freeform 49"/>
            <p:cNvSpPr>
              <a:spLocks/>
            </p:cNvSpPr>
            <p:nvPr/>
          </p:nvSpPr>
          <p:spPr bwMode="auto">
            <a:xfrm>
              <a:off x="3987" y="2709"/>
              <a:ext cx="32" cy="1"/>
            </a:xfrm>
            <a:custGeom>
              <a:avLst/>
              <a:gdLst>
                <a:gd name="T0" fmla="*/ 0 w 32"/>
                <a:gd name="T1" fmla="*/ 0 h 1"/>
                <a:gd name="T2" fmla="*/ 32 w 32"/>
                <a:gd name="T3" fmla="*/ 0 h 1"/>
                <a:gd name="T4" fmla="*/ 0 60000 65536"/>
                <a:gd name="T5" fmla="*/ 0 60000 65536"/>
                <a:gd name="T6" fmla="*/ 0 w 32"/>
                <a:gd name="T7" fmla="*/ 0 h 1"/>
                <a:gd name="T8" fmla="*/ 32 w 32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2" h="1">
                  <a:moveTo>
                    <a:pt x="0" y="0"/>
                  </a:moveTo>
                  <a:lnTo>
                    <a:pt x="32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57" name="Freeform 50"/>
            <p:cNvSpPr>
              <a:spLocks/>
            </p:cNvSpPr>
            <p:nvPr/>
          </p:nvSpPr>
          <p:spPr bwMode="auto">
            <a:xfrm>
              <a:off x="3984" y="2762"/>
              <a:ext cx="33" cy="1"/>
            </a:xfrm>
            <a:custGeom>
              <a:avLst/>
              <a:gdLst>
                <a:gd name="T0" fmla="*/ 0 w 33"/>
                <a:gd name="T1" fmla="*/ 1 h 1"/>
                <a:gd name="T2" fmla="*/ 33 w 33"/>
                <a:gd name="T3" fmla="*/ 0 h 1"/>
                <a:gd name="T4" fmla="*/ 0 60000 65536"/>
                <a:gd name="T5" fmla="*/ 0 60000 65536"/>
                <a:gd name="T6" fmla="*/ 0 w 33"/>
                <a:gd name="T7" fmla="*/ 0 h 1"/>
                <a:gd name="T8" fmla="*/ 33 w 33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3" h="1">
                  <a:moveTo>
                    <a:pt x="0" y="1"/>
                  </a:moveTo>
                  <a:lnTo>
                    <a:pt x="33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658" name="Group 21"/>
          <p:cNvGrpSpPr>
            <a:grpSpLocks/>
          </p:cNvGrpSpPr>
          <p:nvPr/>
        </p:nvGrpSpPr>
        <p:grpSpPr bwMode="auto">
          <a:xfrm>
            <a:off x="1207132" y="3903165"/>
            <a:ext cx="1053874" cy="132079"/>
            <a:chOff x="3024" y="960"/>
            <a:chExt cx="720" cy="96"/>
          </a:xfrm>
        </p:grpSpPr>
        <p:sp>
          <p:nvSpPr>
            <p:cNvPr id="659" name="Oval 22"/>
            <p:cNvSpPr>
              <a:spLocks noChangeArrowheads="1"/>
            </p:cNvSpPr>
            <p:nvPr/>
          </p:nvSpPr>
          <p:spPr bwMode="auto">
            <a:xfrm>
              <a:off x="3024" y="960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660" name="Rectangle 23"/>
            <p:cNvSpPr>
              <a:spLocks noChangeArrowheads="1"/>
            </p:cNvSpPr>
            <p:nvPr/>
          </p:nvSpPr>
          <p:spPr bwMode="auto">
            <a:xfrm>
              <a:off x="3072" y="960"/>
              <a:ext cx="624" cy="96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661" name="Oval 24"/>
            <p:cNvSpPr>
              <a:spLocks noChangeArrowheads="1"/>
            </p:cNvSpPr>
            <p:nvPr/>
          </p:nvSpPr>
          <p:spPr bwMode="auto">
            <a:xfrm>
              <a:off x="3648" y="960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grpSp>
        <p:nvGrpSpPr>
          <p:cNvPr id="662" name="Group 21"/>
          <p:cNvGrpSpPr>
            <a:grpSpLocks/>
          </p:cNvGrpSpPr>
          <p:nvPr/>
        </p:nvGrpSpPr>
        <p:grpSpPr bwMode="auto">
          <a:xfrm>
            <a:off x="1491516" y="6108349"/>
            <a:ext cx="697253" cy="140897"/>
            <a:chOff x="3024" y="960"/>
            <a:chExt cx="720" cy="96"/>
          </a:xfrm>
        </p:grpSpPr>
        <p:sp>
          <p:nvSpPr>
            <p:cNvPr id="663" name="Oval 22"/>
            <p:cNvSpPr>
              <a:spLocks noChangeArrowheads="1"/>
            </p:cNvSpPr>
            <p:nvPr/>
          </p:nvSpPr>
          <p:spPr bwMode="auto">
            <a:xfrm>
              <a:off x="3024" y="960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664" name="Rectangle 23"/>
            <p:cNvSpPr>
              <a:spLocks noChangeArrowheads="1"/>
            </p:cNvSpPr>
            <p:nvPr/>
          </p:nvSpPr>
          <p:spPr bwMode="auto">
            <a:xfrm>
              <a:off x="3072" y="960"/>
              <a:ext cx="624" cy="96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665" name="Oval 24"/>
            <p:cNvSpPr>
              <a:spLocks noChangeArrowheads="1"/>
            </p:cNvSpPr>
            <p:nvPr/>
          </p:nvSpPr>
          <p:spPr bwMode="auto">
            <a:xfrm>
              <a:off x="3648" y="960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sp>
        <p:nvSpPr>
          <p:cNvPr id="667" name="Freeform 44"/>
          <p:cNvSpPr>
            <a:spLocks/>
          </p:cNvSpPr>
          <p:nvPr/>
        </p:nvSpPr>
        <p:spPr bwMode="auto">
          <a:xfrm>
            <a:off x="1629877" y="5558289"/>
            <a:ext cx="83904" cy="520"/>
          </a:xfrm>
          <a:custGeom>
            <a:avLst/>
            <a:gdLst>
              <a:gd name="T0" fmla="*/ 0 w 144"/>
              <a:gd name="T1" fmla="*/ 0 h 1"/>
              <a:gd name="T2" fmla="*/ 2147483646 w 144"/>
              <a:gd name="T3" fmla="*/ 0 h 1"/>
              <a:gd name="T4" fmla="*/ 0 60000 65536"/>
              <a:gd name="T5" fmla="*/ 0 60000 65536"/>
              <a:gd name="T6" fmla="*/ 0 w 144"/>
              <a:gd name="T7" fmla="*/ 0 h 1"/>
              <a:gd name="T8" fmla="*/ 144 w 144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44" h="1">
                <a:moveTo>
                  <a:pt x="0" y="0"/>
                </a:moveTo>
                <a:lnTo>
                  <a:pt x="144" y="0"/>
                </a:lnTo>
              </a:path>
            </a:pathLst>
          </a:custGeom>
          <a:noFill/>
          <a:ln w="19050">
            <a:solidFill>
              <a:srgbClr val="FF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668" name="Group 232"/>
          <p:cNvGrpSpPr>
            <a:grpSpLocks/>
          </p:cNvGrpSpPr>
          <p:nvPr/>
        </p:nvGrpSpPr>
        <p:grpSpPr bwMode="auto">
          <a:xfrm>
            <a:off x="2436013" y="6036434"/>
            <a:ext cx="106045" cy="94193"/>
            <a:chOff x="4896" y="864"/>
            <a:chExt cx="240" cy="288"/>
          </a:xfrm>
        </p:grpSpPr>
        <p:sp>
          <p:nvSpPr>
            <p:cNvPr id="669" name="Rectangle 228"/>
            <p:cNvSpPr>
              <a:spLocks noChangeArrowheads="1"/>
            </p:cNvSpPr>
            <p:nvPr/>
          </p:nvSpPr>
          <p:spPr bwMode="auto">
            <a:xfrm>
              <a:off x="4896" y="864"/>
              <a:ext cx="240" cy="288"/>
            </a:xfrm>
            <a:prstGeom prst="rect">
              <a:avLst/>
            </a:prstGeom>
            <a:solidFill>
              <a:srgbClr val="FF33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670" name="AutoShape 229"/>
            <p:cNvSpPr>
              <a:spLocks noChangeArrowheads="1"/>
            </p:cNvSpPr>
            <p:nvPr/>
          </p:nvSpPr>
          <p:spPr bwMode="auto">
            <a:xfrm flipH="1">
              <a:off x="4896" y="864"/>
              <a:ext cx="240" cy="288"/>
            </a:xfrm>
            <a:prstGeom prst="rtTriangl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grpSp>
        <p:nvGrpSpPr>
          <p:cNvPr id="671" name="Group 17"/>
          <p:cNvGrpSpPr>
            <a:grpSpLocks/>
          </p:cNvGrpSpPr>
          <p:nvPr/>
        </p:nvGrpSpPr>
        <p:grpSpPr bwMode="auto">
          <a:xfrm>
            <a:off x="951807" y="5906975"/>
            <a:ext cx="1091119" cy="147804"/>
            <a:chOff x="3024" y="960"/>
            <a:chExt cx="720" cy="96"/>
          </a:xfrm>
        </p:grpSpPr>
        <p:sp>
          <p:nvSpPr>
            <p:cNvPr id="672" name="Oval 18"/>
            <p:cNvSpPr>
              <a:spLocks noChangeArrowheads="1"/>
            </p:cNvSpPr>
            <p:nvPr/>
          </p:nvSpPr>
          <p:spPr bwMode="auto">
            <a:xfrm>
              <a:off x="3024" y="960"/>
              <a:ext cx="96" cy="9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673" name="Rectangle 19"/>
            <p:cNvSpPr>
              <a:spLocks noChangeArrowheads="1"/>
            </p:cNvSpPr>
            <p:nvPr/>
          </p:nvSpPr>
          <p:spPr bwMode="auto">
            <a:xfrm>
              <a:off x="3072" y="960"/>
              <a:ext cx="624" cy="9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674" name="Oval 20"/>
            <p:cNvSpPr>
              <a:spLocks noChangeArrowheads="1"/>
            </p:cNvSpPr>
            <p:nvPr/>
          </p:nvSpPr>
          <p:spPr bwMode="auto">
            <a:xfrm>
              <a:off x="3648" y="960"/>
              <a:ext cx="96" cy="9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sp>
        <p:nvSpPr>
          <p:cNvPr id="675" name="Freeform 86"/>
          <p:cNvSpPr>
            <a:spLocks/>
          </p:cNvSpPr>
          <p:nvPr/>
        </p:nvSpPr>
        <p:spPr bwMode="auto">
          <a:xfrm rot="18217717">
            <a:off x="1109244" y="5810361"/>
            <a:ext cx="113969" cy="83426"/>
          </a:xfrm>
          <a:custGeom>
            <a:avLst/>
            <a:gdLst>
              <a:gd name="T0" fmla="*/ 0 w 139"/>
              <a:gd name="T1" fmla="*/ 1 h 1"/>
              <a:gd name="T2" fmla="*/ 139 w 139"/>
              <a:gd name="T3" fmla="*/ 0 h 1"/>
              <a:gd name="T4" fmla="*/ 0 60000 65536"/>
              <a:gd name="T5" fmla="*/ 0 60000 65536"/>
              <a:gd name="T6" fmla="*/ 0 w 139"/>
              <a:gd name="T7" fmla="*/ 0 h 1"/>
              <a:gd name="T8" fmla="*/ 139 w 139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9" h="1">
                <a:moveTo>
                  <a:pt x="0" y="1"/>
                </a:moveTo>
                <a:lnTo>
                  <a:pt x="139" y="0"/>
                </a:lnTo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pPr eaLnBrk="1" hangingPunct="1">
              <a:defRPr/>
            </a:pPr>
            <a:endParaRPr lang="es-ES"/>
          </a:p>
        </p:txBody>
      </p:sp>
      <p:sp>
        <p:nvSpPr>
          <p:cNvPr id="676" name="Rectangle 235"/>
          <p:cNvSpPr>
            <a:spLocks noChangeArrowheads="1"/>
          </p:cNvSpPr>
          <p:nvPr/>
        </p:nvSpPr>
        <p:spPr bwMode="auto">
          <a:xfrm>
            <a:off x="1089315" y="5671713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cxnSp>
        <p:nvCxnSpPr>
          <p:cNvPr id="677" name="Conector recto 102"/>
          <p:cNvCxnSpPr/>
          <p:nvPr/>
        </p:nvCxnSpPr>
        <p:spPr>
          <a:xfrm rot="16200000" flipV="1">
            <a:off x="679009" y="5182489"/>
            <a:ext cx="614085" cy="344619"/>
          </a:xfrm>
          <a:prstGeom prst="bentConnector3">
            <a:avLst>
              <a:gd name="adj1" fmla="val 96715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8" name="Group 173"/>
          <p:cNvGrpSpPr>
            <a:grpSpLocks/>
          </p:cNvGrpSpPr>
          <p:nvPr/>
        </p:nvGrpSpPr>
        <p:grpSpPr bwMode="auto">
          <a:xfrm>
            <a:off x="1381409" y="5475737"/>
            <a:ext cx="231914" cy="167341"/>
            <a:chOff x="3888" y="2640"/>
            <a:chExt cx="240" cy="192"/>
          </a:xfrm>
        </p:grpSpPr>
        <p:sp>
          <p:nvSpPr>
            <p:cNvPr id="679" name="AutoShape 42"/>
            <p:cNvSpPr>
              <a:spLocks noChangeArrowheads="1"/>
            </p:cNvSpPr>
            <p:nvPr/>
          </p:nvSpPr>
          <p:spPr bwMode="auto">
            <a:xfrm>
              <a:off x="3984" y="2736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680" name="AutoShape 43"/>
            <p:cNvSpPr>
              <a:spLocks noChangeArrowheads="1"/>
            </p:cNvSpPr>
            <p:nvPr/>
          </p:nvSpPr>
          <p:spPr bwMode="auto">
            <a:xfrm flipV="1">
              <a:off x="3984" y="2640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681" name="AutoShape 44"/>
            <p:cNvSpPr>
              <a:spLocks noChangeArrowheads="1"/>
            </p:cNvSpPr>
            <p:nvPr/>
          </p:nvSpPr>
          <p:spPr bwMode="auto">
            <a:xfrm rot="5400000" flipV="1">
              <a:off x="4032" y="2688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682" name="Rectangle 45"/>
            <p:cNvSpPr>
              <a:spLocks noChangeArrowheads="1"/>
            </p:cNvSpPr>
            <p:nvPr/>
          </p:nvSpPr>
          <p:spPr bwMode="auto">
            <a:xfrm>
              <a:off x="3888" y="2688"/>
              <a:ext cx="96" cy="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683" name="Line 47"/>
            <p:cNvSpPr>
              <a:spLocks noChangeShapeType="1"/>
            </p:cNvSpPr>
            <p:nvPr/>
          </p:nvSpPr>
          <p:spPr bwMode="auto">
            <a:xfrm flipH="1"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84" name="Line 48"/>
            <p:cNvSpPr>
              <a:spLocks noChangeShapeType="1"/>
            </p:cNvSpPr>
            <p:nvPr/>
          </p:nvSpPr>
          <p:spPr bwMode="auto">
            <a:xfrm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85" name="Freeform 49"/>
            <p:cNvSpPr>
              <a:spLocks/>
            </p:cNvSpPr>
            <p:nvPr/>
          </p:nvSpPr>
          <p:spPr bwMode="auto">
            <a:xfrm>
              <a:off x="3987" y="2709"/>
              <a:ext cx="32" cy="1"/>
            </a:xfrm>
            <a:custGeom>
              <a:avLst/>
              <a:gdLst>
                <a:gd name="T0" fmla="*/ 0 w 32"/>
                <a:gd name="T1" fmla="*/ 0 h 1"/>
                <a:gd name="T2" fmla="*/ 32 w 32"/>
                <a:gd name="T3" fmla="*/ 0 h 1"/>
                <a:gd name="T4" fmla="*/ 0 60000 65536"/>
                <a:gd name="T5" fmla="*/ 0 60000 65536"/>
                <a:gd name="T6" fmla="*/ 0 w 32"/>
                <a:gd name="T7" fmla="*/ 0 h 1"/>
                <a:gd name="T8" fmla="*/ 32 w 32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2" h="1">
                  <a:moveTo>
                    <a:pt x="0" y="0"/>
                  </a:moveTo>
                  <a:lnTo>
                    <a:pt x="32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86" name="Freeform 50"/>
            <p:cNvSpPr>
              <a:spLocks/>
            </p:cNvSpPr>
            <p:nvPr/>
          </p:nvSpPr>
          <p:spPr bwMode="auto">
            <a:xfrm>
              <a:off x="3984" y="2762"/>
              <a:ext cx="33" cy="1"/>
            </a:xfrm>
            <a:custGeom>
              <a:avLst/>
              <a:gdLst>
                <a:gd name="T0" fmla="*/ 0 w 33"/>
                <a:gd name="T1" fmla="*/ 1 h 1"/>
                <a:gd name="T2" fmla="*/ 33 w 33"/>
                <a:gd name="T3" fmla="*/ 0 h 1"/>
                <a:gd name="T4" fmla="*/ 0 60000 65536"/>
                <a:gd name="T5" fmla="*/ 0 60000 65536"/>
                <a:gd name="T6" fmla="*/ 0 w 33"/>
                <a:gd name="T7" fmla="*/ 0 h 1"/>
                <a:gd name="T8" fmla="*/ 33 w 33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3" h="1">
                  <a:moveTo>
                    <a:pt x="0" y="1"/>
                  </a:moveTo>
                  <a:lnTo>
                    <a:pt x="33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687" name="Group 21"/>
          <p:cNvGrpSpPr>
            <a:grpSpLocks/>
          </p:cNvGrpSpPr>
          <p:nvPr/>
        </p:nvGrpSpPr>
        <p:grpSpPr bwMode="auto">
          <a:xfrm>
            <a:off x="1206837" y="6117262"/>
            <a:ext cx="1053874" cy="132079"/>
            <a:chOff x="3024" y="960"/>
            <a:chExt cx="720" cy="96"/>
          </a:xfrm>
        </p:grpSpPr>
        <p:sp>
          <p:nvSpPr>
            <p:cNvPr id="688" name="Oval 22"/>
            <p:cNvSpPr>
              <a:spLocks noChangeArrowheads="1"/>
            </p:cNvSpPr>
            <p:nvPr/>
          </p:nvSpPr>
          <p:spPr bwMode="auto">
            <a:xfrm>
              <a:off x="3024" y="960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689" name="Rectangle 23"/>
            <p:cNvSpPr>
              <a:spLocks noChangeArrowheads="1"/>
            </p:cNvSpPr>
            <p:nvPr/>
          </p:nvSpPr>
          <p:spPr bwMode="auto">
            <a:xfrm>
              <a:off x="3072" y="960"/>
              <a:ext cx="624" cy="96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690" name="Oval 24"/>
            <p:cNvSpPr>
              <a:spLocks noChangeArrowheads="1"/>
            </p:cNvSpPr>
            <p:nvPr/>
          </p:nvSpPr>
          <p:spPr bwMode="auto">
            <a:xfrm>
              <a:off x="3648" y="960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grpSp>
        <p:nvGrpSpPr>
          <p:cNvPr id="720" name="Group 21"/>
          <p:cNvGrpSpPr>
            <a:grpSpLocks/>
          </p:cNvGrpSpPr>
          <p:nvPr/>
        </p:nvGrpSpPr>
        <p:grpSpPr bwMode="auto">
          <a:xfrm>
            <a:off x="5455574" y="6115167"/>
            <a:ext cx="697253" cy="140897"/>
            <a:chOff x="3024" y="960"/>
            <a:chExt cx="720" cy="96"/>
          </a:xfrm>
        </p:grpSpPr>
        <p:sp>
          <p:nvSpPr>
            <p:cNvPr id="721" name="Oval 22"/>
            <p:cNvSpPr>
              <a:spLocks noChangeArrowheads="1"/>
            </p:cNvSpPr>
            <p:nvPr/>
          </p:nvSpPr>
          <p:spPr bwMode="auto">
            <a:xfrm>
              <a:off x="3024" y="960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722" name="Rectangle 23"/>
            <p:cNvSpPr>
              <a:spLocks noChangeArrowheads="1"/>
            </p:cNvSpPr>
            <p:nvPr/>
          </p:nvSpPr>
          <p:spPr bwMode="auto">
            <a:xfrm>
              <a:off x="3072" y="960"/>
              <a:ext cx="624" cy="96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723" name="Oval 24"/>
            <p:cNvSpPr>
              <a:spLocks noChangeArrowheads="1"/>
            </p:cNvSpPr>
            <p:nvPr/>
          </p:nvSpPr>
          <p:spPr bwMode="auto">
            <a:xfrm>
              <a:off x="3648" y="960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sp>
        <p:nvSpPr>
          <p:cNvPr id="725" name="Freeform 44"/>
          <p:cNvSpPr>
            <a:spLocks/>
          </p:cNvSpPr>
          <p:nvPr/>
        </p:nvSpPr>
        <p:spPr bwMode="auto">
          <a:xfrm>
            <a:off x="5593935" y="5565107"/>
            <a:ext cx="83904" cy="520"/>
          </a:xfrm>
          <a:custGeom>
            <a:avLst/>
            <a:gdLst>
              <a:gd name="T0" fmla="*/ 0 w 144"/>
              <a:gd name="T1" fmla="*/ 0 h 1"/>
              <a:gd name="T2" fmla="*/ 2147483646 w 144"/>
              <a:gd name="T3" fmla="*/ 0 h 1"/>
              <a:gd name="T4" fmla="*/ 0 60000 65536"/>
              <a:gd name="T5" fmla="*/ 0 60000 65536"/>
              <a:gd name="T6" fmla="*/ 0 w 144"/>
              <a:gd name="T7" fmla="*/ 0 h 1"/>
              <a:gd name="T8" fmla="*/ 144 w 144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44" h="1">
                <a:moveTo>
                  <a:pt x="0" y="0"/>
                </a:moveTo>
                <a:lnTo>
                  <a:pt x="144" y="0"/>
                </a:lnTo>
              </a:path>
            </a:pathLst>
          </a:custGeom>
          <a:noFill/>
          <a:ln w="19050">
            <a:solidFill>
              <a:srgbClr val="FF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726" name="Group 232"/>
          <p:cNvGrpSpPr>
            <a:grpSpLocks/>
          </p:cNvGrpSpPr>
          <p:nvPr/>
        </p:nvGrpSpPr>
        <p:grpSpPr bwMode="auto">
          <a:xfrm>
            <a:off x="6400071" y="6043252"/>
            <a:ext cx="106045" cy="94193"/>
            <a:chOff x="4896" y="864"/>
            <a:chExt cx="240" cy="288"/>
          </a:xfrm>
        </p:grpSpPr>
        <p:sp>
          <p:nvSpPr>
            <p:cNvPr id="727" name="Rectangle 228"/>
            <p:cNvSpPr>
              <a:spLocks noChangeArrowheads="1"/>
            </p:cNvSpPr>
            <p:nvPr/>
          </p:nvSpPr>
          <p:spPr bwMode="auto">
            <a:xfrm>
              <a:off x="4896" y="864"/>
              <a:ext cx="240" cy="288"/>
            </a:xfrm>
            <a:prstGeom prst="rect">
              <a:avLst/>
            </a:prstGeom>
            <a:solidFill>
              <a:srgbClr val="FF33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728" name="AutoShape 229"/>
            <p:cNvSpPr>
              <a:spLocks noChangeArrowheads="1"/>
            </p:cNvSpPr>
            <p:nvPr/>
          </p:nvSpPr>
          <p:spPr bwMode="auto">
            <a:xfrm flipH="1">
              <a:off x="4896" y="864"/>
              <a:ext cx="240" cy="288"/>
            </a:xfrm>
            <a:prstGeom prst="rtTriangl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grpSp>
        <p:nvGrpSpPr>
          <p:cNvPr id="729" name="Group 17"/>
          <p:cNvGrpSpPr>
            <a:grpSpLocks/>
          </p:cNvGrpSpPr>
          <p:nvPr/>
        </p:nvGrpSpPr>
        <p:grpSpPr bwMode="auto">
          <a:xfrm>
            <a:off x="4915865" y="5913793"/>
            <a:ext cx="1091119" cy="147804"/>
            <a:chOff x="3024" y="960"/>
            <a:chExt cx="720" cy="96"/>
          </a:xfrm>
        </p:grpSpPr>
        <p:sp>
          <p:nvSpPr>
            <p:cNvPr id="730" name="Oval 18"/>
            <p:cNvSpPr>
              <a:spLocks noChangeArrowheads="1"/>
            </p:cNvSpPr>
            <p:nvPr/>
          </p:nvSpPr>
          <p:spPr bwMode="auto">
            <a:xfrm>
              <a:off x="3024" y="960"/>
              <a:ext cx="96" cy="9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731" name="Rectangle 19"/>
            <p:cNvSpPr>
              <a:spLocks noChangeArrowheads="1"/>
            </p:cNvSpPr>
            <p:nvPr/>
          </p:nvSpPr>
          <p:spPr bwMode="auto">
            <a:xfrm>
              <a:off x="3072" y="960"/>
              <a:ext cx="624" cy="9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732" name="Oval 20"/>
            <p:cNvSpPr>
              <a:spLocks noChangeArrowheads="1"/>
            </p:cNvSpPr>
            <p:nvPr/>
          </p:nvSpPr>
          <p:spPr bwMode="auto">
            <a:xfrm>
              <a:off x="3648" y="960"/>
              <a:ext cx="96" cy="9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sp>
        <p:nvSpPr>
          <p:cNvPr id="733" name="Freeform 86"/>
          <p:cNvSpPr>
            <a:spLocks/>
          </p:cNvSpPr>
          <p:nvPr/>
        </p:nvSpPr>
        <p:spPr bwMode="auto">
          <a:xfrm rot="18217717">
            <a:off x="5073302" y="5817179"/>
            <a:ext cx="113969" cy="83426"/>
          </a:xfrm>
          <a:custGeom>
            <a:avLst/>
            <a:gdLst>
              <a:gd name="T0" fmla="*/ 0 w 139"/>
              <a:gd name="T1" fmla="*/ 1 h 1"/>
              <a:gd name="T2" fmla="*/ 139 w 139"/>
              <a:gd name="T3" fmla="*/ 0 h 1"/>
              <a:gd name="T4" fmla="*/ 0 60000 65536"/>
              <a:gd name="T5" fmla="*/ 0 60000 65536"/>
              <a:gd name="T6" fmla="*/ 0 w 139"/>
              <a:gd name="T7" fmla="*/ 0 h 1"/>
              <a:gd name="T8" fmla="*/ 139 w 139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9" h="1">
                <a:moveTo>
                  <a:pt x="0" y="1"/>
                </a:moveTo>
                <a:lnTo>
                  <a:pt x="139" y="0"/>
                </a:lnTo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pPr eaLnBrk="1" hangingPunct="1">
              <a:defRPr/>
            </a:pPr>
            <a:endParaRPr lang="es-ES"/>
          </a:p>
        </p:txBody>
      </p:sp>
      <p:sp>
        <p:nvSpPr>
          <p:cNvPr id="734" name="Rectangle 235"/>
          <p:cNvSpPr>
            <a:spLocks noChangeArrowheads="1"/>
          </p:cNvSpPr>
          <p:nvPr/>
        </p:nvSpPr>
        <p:spPr bwMode="auto">
          <a:xfrm>
            <a:off x="5053373" y="5678531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cxnSp>
        <p:nvCxnSpPr>
          <p:cNvPr id="735" name="Conector recto 102"/>
          <p:cNvCxnSpPr/>
          <p:nvPr/>
        </p:nvCxnSpPr>
        <p:spPr>
          <a:xfrm rot="16200000" flipV="1">
            <a:off x="4643067" y="5189307"/>
            <a:ext cx="614085" cy="344619"/>
          </a:xfrm>
          <a:prstGeom prst="bentConnector3">
            <a:avLst>
              <a:gd name="adj1" fmla="val 96715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36" name="Group 173"/>
          <p:cNvGrpSpPr>
            <a:grpSpLocks/>
          </p:cNvGrpSpPr>
          <p:nvPr/>
        </p:nvGrpSpPr>
        <p:grpSpPr bwMode="auto">
          <a:xfrm>
            <a:off x="5345467" y="5482555"/>
            <a:ext cx="231914" cy="167341"/>
            <a:chOff x="3888" y="2640"/>
            <a:chExt cx="240" cy="192"/>
          </a:xfrm>
        </p:grpSpPr>
        <p:sp>
          <p:nvSpPr>
            <p:cNvPr id="737" name="AutoShape 42"/>
            <p:cNvSpPr>
              <a:spLocks noChangeArrowheads="1"/>
            </p:cNvSpPr>
            <p:nvPr/>
          </p:nvSpPr>
          <p:spPr bwMode="auto">
            <a:xfrm>
              <a:off x="3984" y="2736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738" name="AutoShape 43"/>
            <p:cNvSpPr>
              <a:spLocks noChangeArrowheads="1"/>
            </p:cNvSpPr>
            <p:nvPr/>
          </p:nvSpPr>
          <p:spPr bwMode="auto">
            <a:xfrm flipV="1">
              <a:off x="3984" y="2640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739" name="AutoShape 44"/>
            <p:cNvSpPr>
              <a:spLocks noChangeArrowheads="1"/>
            </p:cNvSpPr>
            <p:nvPr/>
          </p:nvSpPr>
          <p:spPr bwMode="auto">
            <a:xfrm rot="5400000" flipV="1">
              <a:off x="4032" y="2688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740" name="Rectangle 45"/>
            <p:cNvSpPr>
              <a:spLocks noChangeArrowheads="1"/>
            </p:cNvSpPr>
            <p:nvPr/>
          </p:nvSpPr>
          <p:spPr bwMode="auto">
            <a:xfrm>
              <a:off x="3888" y="2688"/>
              <a:ext cx="96" cy="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741" name="Line 47"/>
            <p:cNvSpPr>
              <a:spLocks noChangeShapeType="1"/>
            </p:cNvSpPr>
            <p:nvPr/>
          </p:nvSpPr>
          <p:spPr bwMode="auto">
            <a:xfrm flipH="1"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42" name="Line 48"/>
            <p:cNvSpPr>
              <a:spLocks noChangeShapeType="1"/>
            </p:cNvSpPr>
            <p:nvPr/>
          </p:nvSpPr>
          <p:spPr bwMode="auto">
            <a:xfrm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43" name="Freeform 49"/>
            <p:cNvSpPr>
              <a:spLocks/>
            </p:cNvSpPr>
            <p:nvPr/>
          </p:nvSpPr>
          <p:spPr bwMode="auto">
            <a:xfrm>
              <a:off x="3987" y="2709"/>
              <a:ext cx="32" cy="1"/>
            </a:xfrm>
            <a:custGeom>
              <a:avLst/>
              <a:gdLst>
                <a:gd name="T0" fmla="*/ 0 w 32"/>
                <a:gd name="T1" fmla="*/ 0 h 1"/>
                <a:gd name="T2" fmla="*/ 32 w 32"/>
                <a:gd name="T3" fmla="*/ 0 h 1"/>
                <a:gd name="T4" fmla="*/ 0 60000 65536"/>
                <a:gd name="T5" fmla="*/ 0 60000 65536"/>
                <a:gd name="T6" fmla="*/ 0 w 32"/>
                <a:gd name="T7" fmla="*/ 0 h 1"/>
                <a:gd name="T8" fmla="*/ 32 w 32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2" h="1">
                  <a:moveTo>
                    <a:pt x="0" y="0"/>
                  </a:moveTo>
                  <a:lnTo>
                    <a:pt x="32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44" name="Freeform 50"/>
            <p:cNvSpPr>
              <a:spLocks/>
            </p:cNvSpPr>
            <p:nvPr/>
          </p:nvSpPr>
          <p:spPr bwMode="auto">
            <a:xfrm>
              <a:off x="3984" y="2762"/>
              <a:ext cx="33" cy="1"/>
            </a:xfrm>
            <a:custGeom>
              <a:avLst/>
              <a:gdLst>
                <a:gd name="T0" fmla="*/ 0 w 33"/>
                <a:gd name="T1" fmla="*/ 1 h 1"/>
                <a:gd name="T2" fmla="*/ 33 w 33"/>
                <a:gd name="T3" fmla="*/ 0 h 1"/>
                <a:gd name="T4" fmla="*/ 0 60000 65536"/>
                <a:gd name="T5" fmla="*/ 0 60000 65536"/>
                <a:gd name="T6" fmla="*/ 0 w 33"/>
                <a:gd name="T7" fmla="*/ 0 h 1"/>
                <a:gd name="T8" fmla="*/ 33 w 33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3" h="1">
                  <a:moveTo>
                    <a:pt x="0" y="1"/>
                  </a:moveTo>
                  <a:lnTo>
                    <a:pt x="33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745" name="Group 21"/>
          <p:cNvGrpSpPr>
            <a:grpSpLocks/>
          </p:cNvGrpSpPr>
          <p:nvPr/>
        </p:nvGrpSpPr>
        <p:grpSpPr bwMode="auto">
          <a:xfrm>
            <a:off x="5170895" y="6124080"/>
            <a:ext cx="1053874" cy="132079"/>
            <a:chOff x="3024" y="960"/>
            <a:chExt cx="720" cy="96"/>
          </a:xfrm>
        </p:grpSpPr>
        <p:sp>
          <p:nvSpPr>
            <p:cNvPr id="746" name="Oval 22"/>
            <p:cNvSpPr>
              <a:spLocks noChangeArrowheads="1"/>
            </p:cNvSpPr>
            <p:nvPr/>
          </p:nvSpPr>
          <p:spPr bwMode="auto">
            <a:xfrm>
              <a:off x="3024" y="960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747" name="Rectangle 23"/>
            <p:cNvSpPr>
              <a:spLocks noChangeArrowheads="1"/>
            </p:cNvSpPr>
            <p:nvPr/>
          </p:nvSpPr>
          <p:spPr bwMode="auto">
            <a:xfrm>
              <a:off x="3072" y="960"/>
              <a:ext cx="624" cy="96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748" name="Oval 24"/>
            <p:cNvSpPr>
              <a:spLocks noChangeArrowheads="1"/>
            </p:cNvSpPr>
            <p:nvPr/>
          </p:nvSpPr>
          <p:spPr bwMode="auto">
            <a:xfrm>
              <a:off x="3648" y="960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grpSp>
        <p:nvGrpSpPr>
          <p:cNvPr id="749" name="Group 21"/>
          <p:cNvGrpSpPr>
            <a:grpSpLocks/>
          </p:cNvGrpSpPr>
          <p:nvPr/>
        </p:nvGrpSpPr>
        <p:grpSpPr bwMode="auto">
          <a:xfrm>
            <a:off x="5317434" y="1608211"/>
            <a:ext cx="697253" cy="140897"/>
            <a:chOff x="3024" y="960"/>
            <a:chExt cx="720" cy="96"/>
          </a:xfrm>
        </p:grpSpPr>
        <p:sp>
          <p:nvSpPr>
            <p:cNvPr id="750" name="Oval 22"/>
            <p:cNvSpPr>
              <a:spLocks noChangeArrowheads="1"/>
            </p:cNvSpPr>
            <p:nvPr/>
          </p:nvSpPr>
          <p:spPr bwMode="auto">
            <a:xfrm>
              <a:off x="3024" y="960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751" name="Rectangle 23"/>
            <p:cNvSpPr>
              <a:spLocks noChangeArrowheads="1"/>
            </p:cNvSpPr>
            <p:nvPr/>
          </p:nvSpPr>
          <p:spPr bwMode="auto">
            <a:xfrm>
              <a:off x="3072" y="960"/>
              <a:ext cx="624" cy="96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752" name="Oval 24"/>
            <p:cNvSpPr>
              <a:spLocks noChangeArrowheads="1"/>
            </p:cNvSpPr>
            <p:nvPr/>
          </p:nvSpPr>
          <p:spPr bwMode="auto">
            <a:xfrm>
              <a:off x="3648" y="960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sp>
        <p:nvSpPr>
          <p:cNvPr id="754" name="Freeform 44"/>
          <p:cNvSpPr>
            <a:spLocks/>
          </p:cNvSpPr>
          <p:nvPr/>
        </p:nvSpPr>
        <p:spPr bwMode="auto">
          <a:xfrm>
            <a:off x="5455795" y="1058151"/>
            <a:ext cx="83904" cy="520"/>
          </a:xfrm>
          <a:custGeom>
            <a:avLst/>
            <a:gdLst>
              <a:gd name="T0" fmla="*/ 0 w 144"/>
              <a:gd name="T1" fmla="*/ 0 h 1"/>
              <a:gd name="T2" fmla="*/ 2147483646 w 144"/>
              <a:gd name="T3" fmla="*/ 0 h 1"/>
              <a:gd name="T4" fmla="*/ 0 60000 65536"/>
              <a:gd name="T5" fmla="*/ 0 60000 65536"/>
              <a:gd name="T6" fmla="*/ 0 w 144"/>
              <a:gd name="T7" fmla="*/ 0 h 1"/>
              <a:gd name="T8" fmla="*/ 144 w 144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44" h="1">
                <a:moveTo>
                  <a:pt x="0" y="0"/>
                </a:moveTo>
                <a:lnTo>
                  <a:pt x="144" y="0"/>
                </a:lnTo>
              </a:path>
            </a:pathLst>
          </a:custGeom>
          <a:noFill/>
          <a:ln w="19050">
            <a:solidFill>
              <a:srgbClr val="FF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755" name="Group 232"/>
          <p:cNvGrpSpPr>
            <a:grpSpLocks/>
          </p:cNvGrpSpPr>
          <p:nvPr/>
        </p:nvGrpSpPr>
        <p:grpSpPr bwMode="auto">
          <a:xfrm>
            <a:off x="6261931" y="1536296"/>
            <a:ext cx="106045" cy="94193"/>
            <a:chOff x="4896" y="864"/>
            <a:chExt cx="240" cy="288"/>
          </a:xfrm>
        </p:grpSpPr>
        <p:sp>
          <p:nvSpPr>
            <p:cNvPr id="756" name="Rectangle 228"/>
            <p:cNvSpPr>
              <a:spLocks noChangeArrowheads="1"/>
            </p:cNvSpPr>
            <p:nvPr/>
          </p:nvSpPr>
          <p:spPr bwMode="auto">
            <a:xfrm>
              <a:off x="4896" y="864"/>
              <a:ext cx="240" cy="288"/>
            </a:xfrm>
            <a:prstGeom prst="rect">
              <a:avLst/>
            </a:prstGeom>
            <a:solidFill>
              <a:srgbClr val="FF33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757" name="AutoShape 229"/>
            <p:cNvSpPr>
              <a:spLocks noChangeArrowheads="1"/>
            </p:cNvSpPr>
            <p:nvPr/>
          </p:nvSpPr>
          <p:spPr bwMode="auto">
            <a:xfrm flipH="1">
              <a:off x="4896" y="864"/>
              <a:ext cx="240" cy="288"/>
            </a:xfrm>
            <a:prstGeom prst="rtTriangl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grpSp>
        <p:nvGrpSpPr>
          <p:cNvPr id="758" name="Group 17"/>
          <p:cNvGrpSpPr>
            <a:grpSpLocks/>
          </p:cNvGrpSpPr>
          <p:nvPr/>
        </p:nvGrpSpPr>
        <p:grpSpPr bwMode="auto">
          <a:xfrm>
            <a:off x="4777725" y="1406837"/>
            <a:ext cx="1091119" cy="147804"/>
            <a:chOff x="3024" y="960"/>
            <a:chExt cx="720" cy="96"/>
          </a:xfrm>
        </p:grpSpPr>
        <p:sp>
          <p:nvSpPr>
            <p:cNvPr id="759" name="Oval 18"/>
            <p:cNvSpPr>
              <a:spLocks noChangeArrowheads="1"/>
            </p:cNvSpPr>
            <p:nvPr/>
          </p:nvSpPr>
          <p:spPr bwMode="auto">
            <a:xfrm>
              <a:off x="3024" y="960"/>
              <a:ext cx="96" cy="9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760" name="Rectangle 19"/>
            <p:cNvSpPr>
              <a:spLocks noChangeArrowheads="1"/>
            </p:cNvSpPr>
            <p:nvPr/>
          </p:nvSpPr>
          <p:spPr bwMode="auto">
            <a:xfrm>
              <a:off x="3072" y="960"/>
              <a:ext cx="624" cy="9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761" name="Oval 20"/>
            <p:cNvSpPr>
              <a:spLocks noChangeArrowheads="1"/>
            </p:cNvSpPr>
            <p:nvPr/>
          </p:nvSpPr>
          <p:spPr bwMode="auto">
            <a:xfrm>
              <a:off x="3648" y="960"/>
              <a:ext cx="96" cy="9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sp>
        <p:nvSpPr>
          <p:cNvPr id="762" name="Freeform 86"/>
          <p:cNvSpPr>
            <a:spLocks/>
          </p:cNvSpPr>
          <p:nvPr/>
        </p:nvSpPr>
        <p:spPr bwMode="auto">
          <a:xfrm rot="18217717">
            <a:off x="4935162" y="1310223"/>
            <a:ext cx="113969" cy="83426"/>
          </a:xfrm>
          <a:custGeom>
            <a:avLst/>
            <a:gdLst>
              <a:gd name="T0" fmla="*/ 0 w 139"/>
              <a:gd name="T1" fmla="*/ 1 h 1"/>
              <a:gd name="T2" fmla="*/ 139 w 139"/>
              <a:gd name="T3" fmla="*/ 0 h 1"/>
              <a:gd name="T4" fmla="*/ 0 60000 65536"/>
              <a:gd name="T5" fmla="*/ 0 60000 65536"/>
              <a:gd name="T6" fmla="*/ 0 w 139"/>
              <a:gd name="T7" fmla="*/ 0 h 1"/>
              <a:gd name="T8" fmla="*/ 139 w 139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9" h="1">
                <a:moveTo>
                  <a:pt x="0" y="1"/>
                </a:moveTo>
                <a:lnTo>
                  <a:pt x="139" y="0"/>
                </a:lnTo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pPr eaLnBrk="1" hangingPunct="1">
              <a:defRPr/>
            </a:pPr>
            <a:endParaRPr lang="es-ES"/>
          </a:p>
        </p:txBody>
      </p:sp>
      <p:sp>
        <p:nvSpPr>
          <p:cNvPr id="763" name="Rectangle 235"/>
          <p:cNvSpPr>
            <a:spLocks noChangeArrowheads="1"/>
          </p:cNvSpPr>
          <p:nvPr/>
        </p:nvSpPr>
        <p:spPr bwMode="auto">
          <a:xfrm>
            <a:off x="4915233" y="1171575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cxnSp>
        <p:nvCxnSpPr>
          <p:cNvPr id="764" name="Conector recto 102"/>
          <p:cNvCxnSpPr/>
          <p:nvPr/>
        </p:nvCxnSpPr>
        <p:spPr>
          <a:xfrm rot="16200000" flipV="1">
            <a:off x="4504927" y="682351"/>
            <a:ext cx="614085" cy="344619"/>
          </a:xfrm>
          <a:prstGeom prst="bentConnector3">
            <a:avLst>
              <a:gd name="adj1" fmla="val 96715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65" name="Group 173"/>
          <p:cNvGrpSpPr>
            <a:grpSpLocks/>
          </p:cNvGrpSpPr>
          <p:nvPr/>
        </p:nvGrpSpPr>
        <p:grpSpPr bwMode="auto">
          <a:xfrm>
            <a:off x="5207327" y="975599"/>
            <a:ext cx="231914" cy="167341"/>
            <a:chOff x="3888" y="2640"/>
            <a:chExt cx="240" cy="192"/>
          </a:xfrm>
        </p:grpSpPr>
        <p:sp>
          <p:nvSpPr>
            <p:cNvPr id="766" name="AutoShape 42"/>
            <p:cNvSpPr>
              <a:spLocks noChangeArrowheads="1"/>
            </p:cNvSpPr>
            <p:nvPr/>
          </p:nvSpPr>
          <p:spPr bwMode="auto">
            <a:xfrm>
              <a:off x="3984" y="2736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767" name="AutoShape 43"/>
            <p:cNvSpPr>
              <a:spLocks noChangeArrowheads="1"/>
            </p:cNvSpPr>
            <p:nvPr/>
          </p:nvSpPr>
          <p:spPr bwMode="auto">
            <a:xfrm flipV="1">
              <a:off x="3984" y="2640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768" name="AutoShape 44"/>
            <p:cNvSpPr>
              <a:spLocks noChangeArrowheads="1"/>
            </p:cNvSpPr>
            <p:nvPr/>
          </p:nvSpPr>
          <p:spPr bwMode="auto">
            <a:xfrm rot="5400000" flipV="1">
              <a:off x="4032" y="2688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769" name="Rectangle 45"/>
            <p:cNvSpPr>
              <a:spLocks noChangeArrowheads="1"/>
            </p:cNvSpPr>
            <p:nvPr/>
          </p:nvSpPr>
          <p:spPr bwMode="auto">
            <a:xfrm>
              <a:off x="3888" y="2688"/>
              <a:ext cx="96" cy="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770" name="Line 47"/>
            <p:cNvSpPr>
              <a:spLocks noChangeShapeType="1"/>
            </p:cNvSpPr>
            <p:nvPr/>
          </p:nvSpPr>
          <p:spPr bwMode="auto">
            <a:xfrm flipH="1"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71" name="Line 48"/>
            <p:cNvSpPr>
              <a:spLocks noChangeShapeType="1"/>
            </p:cNvSpPr>
            <p:nvPr/>
          </p:nvSpPr>
          <p:spPr bwMode="auto">
            <a:xfrm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72" name="Freeform 49"/>
            <p:cNvSpPr>
              <a:spLocks/>
            </p:cNvSpPr>
            <p:nvPr/>
          </p:nvSpPr>
          <p:spPr bwMode="auto">
            <a:xfrm>
              <a:off x="3987" y="2709"/>
              <a:ext cx="32" cy="1"/>
            </a:xfrm>
            <a:custGeom>
              <a:avLst/>
              <a:gdLst>
                <a:gd name="T0" fmla="*/ 0 w 32"/>
                <a:gd name="T1" fmla="*/ 0 h 1"/>
                <a:gd name="T2" fmla="*/ 32 w 32"/>
                <a:gd name="T3" fmla="*/ 0 h 1"/>
                <a:gd name="T4" fmla="*/ 0 60000 65536"/>
                <a:gd name="T5" fmla="*/ 0 60000 65536"/>
                <a:gd name="T6" fmla="*/ 0 w 32"/>
                <a:gd name="T7" fmla="*/ 0 h 1"/>
                <a:gd name="T8" fmla="*/ 32 w 32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2" h="1">
                  <a:moveTo>
                    <a:pt x="0" y="0"/>
                  </a:moveTo>
                  <a:lnTo>
                    <a:pt x="32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73" name="Freeform 50"/>
            <p:cNvSpPr>
              <a:spLocks/>
            </p:cNvSpPr>
            <p:nvPr/>
          </p:nvSpPr>
          <p:spPr bwMode="auto">
            <a:xfrm>
              <a:off x="3984" y="2762"/>
              <a:ext cx="33" cy="1"/>
            </a:xfrm>
            <a:custGeom>
              <a:avLst/>
              <a:gdLst>
                <a:gd name="T0" fmla="*/ 0 w 33"/>
                <a:gd name="T1" fmla="*/ 1 h 1"/>
                <a:gd name="T2" fmla="*/ 33 w 33"/>
                <a:gd name="T3" fmla="*/ 0 h 1"/>
                <a:gd name="T4" fmla="*/ 0 60000 65536"/>
                <a:gd name="T5" fmla="*/ 0 60000 65536"/>
                <a:gd name="T6" fmla="*/ 0 w 33"/>
                <a:gd name="T7" fmla="*/ 0 h 1"/>
                <a:gd name="T8" fmla="*/ 33 w 33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3" h="1">
                  <a:moveTo>
                    <a:pt x="0" y="1"/>
                  </a:moveTo>
                  <a:lnTo>
                    <a:pt x="33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774" name="Group 21"/>
          <p:cNvGrpSpPr>
            <a:grpSpLocks/>
          </p:cNvGrpSpPr>
          <p:nvPr/>
        </p:nvGrpSpPr>
        <p:grpSpPr bwMode="auto">
          <a:xfrm>
            <a:off x="5032755" y="1617124"/>
            <a:ext cx="1053874" cy="132079"/>
            <a:chOff x="3024" y="960"/>
            <a:chExt cx="720" cy="96"/>
          </a:xfrm>
        </p:grpSpPr>
        <p:sp>
          <p:nvSpPr>
            <p:cNvPr id="775" name="Oval 22"/>
            <p:cNvSpPr>
              <a:spLocks noChangeArrowheads="1"/>
            </p:cNvSpPr>
            <p:nvPr/>
          </p:nvSpPr>
          <p:spPr bwMode="auto">
            <a:xfrm>
              <a:off x="3024" y="960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776" name="Rectangle 23"/>
            <p:cNvSpPr>
              <a:spLocks noChangeArrowheads="1"/>
            </p:cNvSpPr>
            <p:nvPr/>
          </p:nvSpPr>
          <p:spPr bwMode="auto">
            <a:xfrm>
              <a:off x="3072" y="960"/>
              <a:ext cx="624" cy="96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777" name="Oval 24"/>
            <p:cNvSpPr>
              <a:spLocks noChangeArrowheads="1"/>
            </p:cNvSpPr>
            <p:nvPr/>
          </p:nvSpPr>
          <p:spPr bwMode="auto">
            <a:xfrm>
              <a:off x="3648" y="960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grpSp>
        <p:nvGrpSpPr>
          <p:cNvPr id="779" name="Group 21"/>
          <p:cNvGrpSpPr>
            <a:grpSpLocks/>
          </p:cNvGrpSpPr>
          <p:nvPr/>
        </p:nvGrpSpPr>
        <p:grpSpPr bwMode="auto">
          <a:xfrm>
            <a:off x="9233039" y="1642644"/>
            <a:ext cx="697253" cy="140897"/>
            <a:chOff x="3024" y="960"/>
            <a:chExt cx="720" cy="96"/>
          </a:xfrm>
        </p:grpSpPr>
        <p:sp>
          <p:nvSpPr>
            <p:cNvPr id="780" name="Oval 22"/>
            <p:cNvSpPr>
              <a:spLocks noChangeArrowheads="1"/>
            </p:cNvSpPr>
            <p:nvPr/>
          </p:nvSpPr>
          <p:spPr bwMode="auto">
            <a:xfrm>
              <a:off x="3024" y="960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781" name="Rectangle 23"/>
            <p:cNvSpPr>
              <a:spLocks noChangeArrowheads="1"/>
            </p:cNvSpPr>
            <p:nvPr/>
          </p:nvSpPr>
          <p:spPr bwMode="auto">
            <a:xfrm>
              <a:off x="3072" y="960"/>
              <a:ext cx="624" cy="96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783" name="Oval 24"/>
            <p:cNvSpPr>
              <a:spLocks noChangeArrowheads="1"/>
            </p:cNvSpPr>
            <p:nvPr/>
          </p:nvSpPr>
          <p:spPr bwMode="auto">
            <a:xfrm>
              <a:off x="3648" y="960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sp>
        <p:nvSpPr>
          <p:cNvPr id="785" name="Freeform 44"/>
          <p:cNvSpPr>
            <a:spLocks/>
          </p:cNvSpPr>
          <p:nvPr/>
        </p:nvSpPr>
        <p:spPr bwMode="auto">
          <a:xfrm>
            <a:off x="9371400" y="1092584"/>
            <a:ext cx="83904" cy="520"/>
          </a:xfrm>
          <a:custGeom>
            <a:avLst/>
            <a:gdLst>
              <a:gd name="T0" fmla="*/ 0 w 144"/>
              <a:gd name="T1" fmla="*/ 0 h 1"/>
              <a:gd name="T2" fmla="*/ 2147483646 w 144"/>
              <a:gd name="T3" fmla="*/ 0 h 1"/>
              <a:gd name="T4" fmla="*/ 0 60000 65536"/>
              <a:gd name="T5" fmla="*/ 0 60000 65536"/>
              <a:gd name="T6" fmla="*/ 0 w 144"/>
              <a:gd name="T7" fmla="*/ 0 h 1"/>
              <a:gd name="T8" fmla="*/ 144 w 144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44" h="1">
                <a:moveTo>
                  <a:pt x="0" y="0"/>
                </a:moveTo>
                <a:lnTo>
                  <a:pt x="144" y="0"/>
                </a:lnTo>
              </a:path>
            </a:pathLst>
          </a:custGeom>
          <a:noFill/>
          <a:ln w="19050">
            <a:solidFill>
              <a:srgbClr val="FF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786" name="Group 232"/>
          <p:cNvGrpSpPr>
            <a:grpSpLocks/>
          </p:cNvGrpSpPr>
          <p:nvPr/>
        </p:nvGrpSpPr>
        <p:grpSpPr bwMode="auto">
          <a:xfrm>
            <a:off x="10177536" y="1570729"/>
            <a:ext cx="106045" cy="94193"/>
            <a:chOff x="4896" y="864"/>
            <a:chExt cx="240" cy="288"/>
          </a:xfrm>
        </p:grpSpPr>
        <p:sp>
          <p:nvSpPr>
            <p:cNvPr id="787" name="Rectangle 228"/>
            <p:cNvSpPr>
              <a:spLocks noChangeArrowheads="1"/>
            </p:cNvSpPr>
            <p:nvPr/>
          </p:nvSpPr>
          <p:spPr bwMode="auto">
            <a:xfrm>
              <a:off x="4896" y="864"/>
              <a:ext cx="240" cy="288"/>
            </a:xfrm>
            <a:prstGeom prst="rect">
              <a:avLst/>
            </a:prstGeom>
            <a:solidFill>
              <a:srgbClr val="FF33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788" name="AutoShape 229"/>
            <p:cNvSpPr>
              <a:spLocks noChangeArrowheads="1"/>
            </p:cNvSpPr>
            <p:nvPr/>
          </p:nvSpPr>
          <p:spPr bwMode="auto">
            <a:xfrm flipH="1">
              <a:off x="4896" y="864"/>
              <a:ext cx="240" cy="288"/>
            </a:xfrm>
            <a:prstGeom prst="rtTriangl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grpSp>
        <p:nvGrpSpPr>
          <p:cNvPr id="789" name="Group 17"/>
          <p:cNvGrpSpPr>
            <a:grpSpLocks/>
          </p:cNvGrpSpPr>
          <p:nvPr/>
        </p:nvGrpSpPr>
        <p:grpSpPr bwMode="auto">
          <a:xfrm>
            <a:off x="8693330" y="1441270"/>
            <a:ext cx="1091119" cy="147804"/>
            <a:chOff x="3024" y="960"/>
            <a:chExt cx="720" cy="96"/>
          </a:xfrm>
        </p:grpSpPr>
        <p:sp>
          <p:nvSpPr>
            <p:cNvPr id="790" name="Oval 18"/>
            <p:cNvSpPr>
              <a:spLocks noChangeArrowheads="1"/>
            </p:cNvSpPr>
            <p:nvPr/>
          </p:nvSpPr>
          <p:spPr bwMode="auto">
            <a:xfrm>
              <a:off x="3024" y="960"/>
              <a:ext cx="96" cy="9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791" name="Rectangle 19"/>
            <p:cNvSpPr>
              <a:spLocks noChangeArrowheads="1"/>
            </p:cNvSpPr>
            <p:nvPr/>
          </p:nvSpPr>
          <p:spPr bwMode="auto">
            <a:xfrm>
              <a:off x="3072" y="960"/>
              <a:ext cx="624" cy="9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792" name="Oval 20"/>
            <p:cNvSpPr>
              <a:spLocks noChangeArrowheads="1"/>
            </p:cNvSpPr>
            <p:nvPr/>
          </p:nvSpPr>
          <p:spPr bwMode="auto">
            <a:xfrm>
              <a:off x="3648" y="960"/>
              <a:ext cx="96" cy="9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sp>
        <p:nvSpPr>
          <p:cNvPr id="793" name="Freeform 86"/>
          <p:cNvSpPr>
            <a:spLocks/>
          </p:cNvSpPr>
          <p:nvPr/>
        </p:nvSpPr>
        <p:spPr bwMode="auto">
          <a:xfrm rot="18217717">
            <a:off x="8850767" y="1344656"/>
            <a:ext cx="113969" cy="83426"/>
          </a:xfrm>
          <a:custGeom>
            <a:avLst/>
            <a:gdLst>
              <a:gd name="T0" fmla="*/ 0 w 139"/>
              <a:gd name="T1" fmla="*/ 1 h 1"/>
              <a:gd name="T2" fmla="*/ 139 w 139"/>
              <a:gd name="T3" fmla="*/ 0 h 1"/>
              <a:gd name="T4" fmla="*/ 0 60000 65536"/>
              <a:gd name="T5" fmla="*/ 0 60000 65536"/>
              <a:gd name="T6" fmla="*/ 0 w 139"/>
              <a:gd name="T7" fmla="*/ 0 h 1"/>
              <a:gd name="T8" fmla="*/ 139 w 139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9" h="1">
                <a:moveTo>
                  <a:pt x="0" y="1"/>
                </a:moveTo>
                <a:lnTo>
                  <a:pt x="139" y="0"/>
                </a:lnTo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pPr eaLnBrk="1" hangingPunct="1">
              <a:defRPr/>
            </a:pPr>
            <a:endParaRPr lang="es-ES"/>
          </a:p>
        </p:txBody>
      </p:sp>
      <p:sp>
        <p:nvSpPr>
          <p:cNvPr id="794" name="Rectangle 235"/>
          <p:cNvSpPr>
            <a:spLocks noChangeArrowheads="1"/>
          </p:cNvSpPr>
          <p:nvPr/>
        </p:nvSpPr>
        <p:spPr bwMode="auto">
          <a:xfrm>
            <a:off x="8830838" y="1206008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cxnSp>
        <p:nvCxnSpPr>
          <p:cNvPr id="795" name="Conector recto 102"/>
          <p:cNvCxnSpPr/>
          <p:nvPr/>
        </p:nvCxnSpPr>
        <p:spPr>
          <a:xfrm rot="16200000" flipV="1">
            <a:off x="8420532" y="716784"/>
            <a:ext cx="614085" cy="344619"/>
          </a:xfrm>
          <a:prstGeom prst="bentConnector3">
            <a:avLst>
              <a:gd name="adj1" fmla="val 96715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96" name="Group 173"/>
          <p:cNvGrpSpPr>
            <a:grpSpLocks/>
          </p:cNvGrpSpPr>
          <p:nvPr/>
        </p:nvGrpSpPr>
        <p:grpSpPr bwMode="auto">
          <a:xfrm>
            <a:off x="9122932" y="1010032"/>
            <a:ext cx="231914" cy="167341"/>
            <a:chOff x="3888" y="2640"/>
            <a:chExt cx="240" cy="192"/>
          </a:xfrm>
        </p:grpSpPr>
        <p:sp>
          <p:nvSpPr>
            <p:cNvPr id="797" name="AutoShape 42"/>
            <p:cNvSpPr>
              <a:spLocks noChangeArrowheads="1"/>
            </p:cNvSpPr>
            <p:nvPr/>
          </p:nvSpPr>
          <p:spPr bwMode="auto">
            <a:xfrm>
              <a:off x="3984" y="2736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798" name="AutoShape 43"/>
            <p:cNvSpPr>
              <a:spLocks noChangeArrowheads="1"/>
            </p:cNvSpPr>
            <p:nvPr/>
          </p:nvSpPr>
          <p:spPr bwMode="auto">
            <a:xfrm flipV="1">
              <a:off x="3984" y="2640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799" name="AutoShape 44"/>
            <p:cNvSpPr>
              <a:spLocks noChangeArrowheads="1"/>
            </p:cNvSpPr>
            <p:nvPr/>
          </p:nvSpPr>
          <p:spPr bwMode="auto">
            <a:xfrm rot="5400000" flipV="1">
              <a:off x="4032" y="2688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800" name="Rectangle 45"/>
            <p:cNvSpPr>
              <a:spLocks noChangeArrowheads="1"/>
            </p:cNvSpPr>
            <p:nvPr/>
          </p:nvSpPr>
          <p:spPr bwMode="auto">
            <a:xfrm>
              <a:off x="3888" y="2688"/>
              <a:ext cx="96" cy="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801" name="Line 47"/>
            <p:cNvSpPr>
              <a:spLocks noChangeShapeType="1"/>
            </p:cNvSpPr>
            <p:nvPr/>
          </p:nvSpPr>
          <p:spPr bwMode="auto">
            <a:xfrm flipH="1"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02" name="Line 48"/>
            <p:cNvSpPr>
              <a:spLocks noChangeShapeType="1"/>
            </p:cNvSpPr>
            <p:nvPr/>
          </p:nvSpPr>
          <p:spPr bwMode="auto">
            <a:xfrm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03" name="Freeform 49"/>
            <p:cNvSpPr>
              <a:spLocks/>
            </p:cNvSpPr>
            <p:nvPr/>
          </p:nvSpPr>
          <p:spPr bwMode="auto">
            <a:xfrm>
              <a:off x="3987" y="2709"/>
              <a:ext cx="32" cy="1"/>
            </a:xfrm>
            <a:custGeom>
              <a:avLst/>
              <a:gdLst>
                <a:gd name="T0" fmla="*/ 0 w 32"/>
                <a:gd name="T1" fmla="*/ 0 h 1"/>
                <a:gd name="T2" fmla="*/ 32 w 32"/>
                <a:gd name="T3" fmla="*/ 0 h 1"/>
                <a:gd name="T4" fmla="*/ 0 60000 65536"/>
                <a:gd name="T5" fmla="*/ 0 60000 65536"/>
                <a:gd name="T6" fmla="*/ 0 w 32"/>
                <a:gd name="T7" fmla="*/ 0 h 1"/>
                <a:gd name="T8" fmla="*/ 32 w 32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2" h="1">
                  <a:moveTo>
                    <a:pt x="0" y="0"/>
                  </a:moveTo>
                  <a:lnTo>
                    <a:pt x="32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04" name="Freeform 50"/>
            <p:cNvSpPr>
              <a:spLocks/>
            </p:cNvSpPr>
            <p:nvPr/>
          </p:nvSpPr>
          <p:spPr bwMode="auto">
            <a:xfrm>
              <a:off x="3984" y="2762"/>
              <a:ext cx="33" cy="1"/>
            </a:xfrm>
            <a:custGeom>
              <a:avLst/>
              <a:gdLst>
                <a:gd name="T0" fmla="*/ 0 w 33"/>
                <a:gd name="T1" fmla="*/ 1 h 1"/>
                <a:gd name="T2" fmla="*/ 33 w 33"/>
                <a:gd name="T3" fmla="*/ 0 h 1"/>
                <a:gd name="T4" fmla="*/ 0 60000 65536"/>
                <a:gd name="T5" fmla="*/ 0 60000 65536"/>
                <a:gd name="T6" fmla="*/ 0 w 33"/>
                <a:gd name="T7" fmla="*/ 0 h 1"/>
                <a:gd name="T8" fmla="*/ 33 w 33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3" h="1">
                  <a:moveTo>
                    <a:pt x="0" y="1"/>
                  </a:moveTo>
                  <a:lnTo>
                    <a:pt x="33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805" name="Group 21"/>
          <p:cNvGrpSpPr>
            <a:grpSpLocks/>
          </p:cNvGrpSpPr>
          <p:nvPr/>
        </p:nvGrpSpPr>
        <p:grpSpPr bwMode="auto">
          <a:xfrm>
            <a:off x="8948360" y="1651557"/>
            <a:ext cx="1053874" cy="132079"/>
            <a:chOff x="3024" y="960"/>
            <a:chExt cx="720" cy="96"/>
          </a:xfrm>
        </p:grpSpPr>
        <p:sp>
          <p:nvSpPr>
            <p:cNvPr id="806" name="Oval 22"/>
            <p:cNvSpPr>
              <a:spLocks noChangeArrowheads="1"/>
            </p:cNvSpPr>
            <p:nvPr/>
          </p:nvSpPr>
          <p:spPr bwMode="auto">
            <a:xfrm>
              <a:off x="3024" y="960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807" name="Rectangle 23"/>
            <p:cNvSpPr>
              <a:spLocks noChangeArrowheads="1"/>
            </p:cNvSpPr>
            <p:nvPr/>
          </p:nvSpPr>
          <p:spPr bwMode="auto">
            <a:xfrm>
              <a:off x="3072" y="960"/>
              <a:ext cx="624" cy="96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808" name="Oval 24"/>
            <p:cNvSpPr>
              <a:spLocks noChangeArrowheads="1"/>
            </p:cNvSpPr>
            <p:nvPr/>
          </p:nvSpPr>
          <p:spPr bwMode="auto">
            <a:xfrm>
              <a:off x="3648" y="960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sp>
        <p:nvSpPr>
          <p:cNvPr id="812" name="Freeform 44"/>
          <p:cNvSpPr>
            <a:spLocks/>
          </p:cNvSpPr>
          <p:nvPr/>
        </p:nvSpPr>
        <p:spPr bwMode="auto">
          <a:xfrm>
            <a:off x="9467195" y="3375888"/>
            <a:ext cx="83904" cy="520"/>
          </a:xfrm>
          <a:custGeom>
            <a:avLst/>
            <a:gdLst>
              <a:gd name="T0" fmla="*/ 0 w 144"/>
              <a:gd name="T1" fmla="*/ 0 h 1"/>
              <a:gd name="T2" fmla="*/ 2147483646 w 144"/>
              <a:gd name="T3" fmla="*/ 0 h 1"/>
              <a:gd name="T4" fmla="*/ 0 60000 65536"/>
              <a:gd name="T5" fmla="*/ 0 60000 65536"/>
              <a:gd name="T6" fmla="*/ 0 w 144"/>
              <a:gd name="T7" fmla="*/ 0 h 1"/>
              <a:gd name="T8" fmla="*/ 144 w 144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44" h="1">
                <a:moveTo>
                  <a:pt x="0" y="0"/>
                </a:moveTo>
                <a:lnTo>
                  <a:pt x="144" y="0"/>
                </a:lnTo>
              </a:path>
            </a:pathLst>
          </a:custGeom>
          <a:noFill/>
          <a:ln w="19050">
            <a:solidFill>
              <a:srgbClr val="FF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813" name="Group 232"/>
          <p:cNvGrpSpPr>
            <a:grpSpLocks/>
          </p:cNvGrpSpPr>
          <p:nvPr/>
        </p:nvGrpSpPr>
        <p:grpSpPr bwMode="auto">
          <a:xfrm>
            <a:off x="10273331" y="3854033"/>
            <a:ext cx="106045" cy="94193"/>
            <a:chOff x="4896" y="864"/>
            <a:chExt cx="240" cy="288"/>
          </a:xfrm>
        </p:grpSpPr>
        <p:sp>
          <p:nvSpPr>
            <p:cNvPr id="814" name="Rectangle 228"/>
            <p:cNvSpPr>
              <a:spLocks noChangeArrowheads="1"/>
            </p:cNvSpPr>
            <p:nvPr/>
          </p:nvSpPr>
          <p:spPr bwMode="auto">
            <a:xfrm>
              <a:off x="4896" y="864"/>
              <a:ext cx="240" cy="288"/>
            </a:xfrm>
            <a:prstGeom prst="rect">
              <a:avLst/>
            </a:prstGeom>
            <a:solidFill>
              <a:srgbClr val="FF33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815" name="AutoShape 229"/>
            <p:cNvSpPr>
              <a:spLocks noChangeArrowheads="1"/>
            </p:cNvSpPr>
            <p:nvPr/>
          </p:nvSpPr>
          <p:spPr bwMode="auto">
            <a:xfrm flipH="1">
              <a:off x="4896" y="864"/>
              <a:ext cx="240" cy="288"/>
            </a:xfrm>
            <a:prstGeom prst="rtTriangl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grpSp>
        <p:nvGrpSpPr>
          <p:cNvPr id="816" name="Group 17"/>
          <p:cNvGrpSpPr>
            <a:grpSpLocks/>
          </p:cNvGrpSpPr>
          <p:nvPr/>
        </p:nvGrpSpPr>
        <p:grpSpPr bwMode="auto">
          <a:xfrm>
            <a:off x="8789125" y="3724574"/>
            <a:ext cx="1091119" cy="147804"/>
            <a:chOff x="3024" y="960"/>
            <a:chExt cx="720" cy="96"/>
          </a:xfrm>
        </p:grpSpPr>
        <p:sp>
          <p:nvSpPr>
            <p:cNvPr id="817" name="Oval 18"/>
            <p:cNvSpPr>
              <a:spLocks noChangeArrowheads="1"/>
            </p:cNvSpPr>
            <p:nvPr/>
          </p:nvSpPr>
          <p:spPr bwMode="auto">
            <a:xfrm>
              <a:off x="3024" y="960"/>
              <a:ext cx="96" cy="9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818" name="Rectangle 19"/>
            <p:cNvSpPr>
              <a:spLocks noChangeArrowheads="1"/>
            </p:cNvSpPr>
            <p:nvPr/>
          </p:nvSpPr>
          <p:spPr bwMode="auto">
            <a:xfrm>
              <a:off x="3072" y="960"/>
              <a:ext cx="624" cy="9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819" name="Oval 20"/>
            <p:cNvSpPr>
              <a:spLocks noChangeArrowheads="1"/>
            </p:cNvSpPr>
            <p:nvPr/>
          </p:nvSpPr>
          <p:spPr bwMode="auto">
            <a:xfrm>
              <a:off x="3648" y="960"/>
              <a:ext cx="96" cy="9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sp>
        <p:nvSpPr>
          <p:cNvPr id="820" name="Freeform 86"/>
          <p:cNvSpPr>
            <a:spLocks/>
          </p:cNvSpPr>
          <p:nvPr/>
        </p:nvSpPr>
        <p:spPr bwMode="auto">
          <a:xfrm rot="18217717">
            <a:off x="8946562" y="3627960"/>
            <a:ext cx="113969" cy="83426"/>
          </a:xfrm>
          <a:custGeom>
            <a:avLst/>
            <a:gdLst>
              <a:gd name="T0" fmla="*/ 0 w 139"/>
              <a:gd name="T1" fmla="*/ 1 h 1"/>
              <a:gd name="T2" fmla="*/ 139 w 139"/>
              <a:gd name="T3" fmla="*/ 0 h 1"/>
              <a:gd name="T4" fmla="*/ 0 60000 65536"/>
              <a:gd name="T5" fmla="*/ 0 60000 65536"/>
              <a:gd name="T6" fmla="*/ 0 w 139"/>
              <a:gd name="T7" fmla="*/ 0 h 1"/>
              <a:gd name="T8" fmla="*/ 139 w 139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9" h="1">
                <a:moveTo>
                  <a:pt x="0" y="1"/>
                </a:moveTo>
                <a:lnTo>
                  <a:pt x="139" y="0"/>
                </a:lnTo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pPr eaLnBrk="1" hangingPunct="1">
              <a:defRPr/>
            </a:pPr>
            <a:endParaRPr lang="es-ES"/>
          </a:p>
        </p:txBody>
      </p:sp>
      <p:sp>
        <p:nvSpPr>
          <p:cNvPr id="821" name="Rectangle 235"/>
          <p:cNvSpPr>
            <a:spLocks noChangeArrowheads="1"/>
          </p:cNvSpPr>
          <p:nvPr/>
        </p:nvSpPr>
        <p:spPr bwMode="auto">
          <a:xfrm>
            <a:off x="8926633" y="3489312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cxnSp>
        <p:nvCxnSpPr>
          <p:cNvPr id="822" name="Conector recto 102"/>
          <p:cNvCxnSpPr/>
          <p:nvPr/>
        </p:nvCxnSpPr>
        <p:spPr>
          <a:xfrm rot="16200000" flipV="1">
            <a:off x="8516327" y="3000088"/>
            <a:ext cx="614085" cy="344619"/>
          </a:xfrm>
          <a:prstGeom prst="bentConnector3">
            <a:avLst>
              <a:gd name="adj1" fmla="val 96715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23" name="Group 173"/>
          <p:cNvGrpSpPr>
            <a:grpSpLocks/>
          </p:cNvGrpSpPr>
          <p:nvPr/>
        </p:nvGrpSpPr>
        <p:grpSpPr bwMode="auto">
          <a:xfrm>
            <a:off x="9218727" y="3293336"/>
            <a:ext cx="231914" cy="167341"/>
            <a:chOff x="3888" y="2640"/>
            <a:chExt cx="240" cy="192"/>
          </a:xfrm>
        </p:grpSpPr>
        <p:sp>
          <p:nvSpPr>
            <p:cNvPr id="824" name="AutoShape 42"/>
            <p:cNvSpPr>
              <a:spLocks noChangeArrowheads="1"/>
            </p:cNvSpPr>
            <p:nvPr/>
          </p:nvSpPr>
          <p:spPr bwMode="auto">
            <a:xfrm>
              <a:off x="3984" y="2736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825" name="AutoShape 43"/>
            <p:cNvSpPr>
              <a:spLocks noChangeArrowheads="1"/>
            </p:cNvSpPr>
            <p:nvPr/>
          </p:nvSpPr>
          <p:spPr bwMode="auto">
            <a:xfrm flipV="1">
              <a:off x="3984" y="2640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826" name="AutoShape 44"/>
            <p:cNvSpPr>
              <a:spLocks noChangeArrowheads="1"/>
            </p:cNvSpPr>
            <p:nvPr/>
          </p:nvSpPr>
          <p:spPr bwMode="auto">
            <a:xfrm rot="5400000" flipV="1">
              <a:off x="4032" y="2688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827" name="Rectangle 45"/>
            <p:cNvSpPr>
              <a:spLocks noChangeArrowheads="1"/>
            </p:cNvSpPr>
            <p:nvPr/>
          </p:nvSpPr>
          <p:spPr bwMode="auto">
            <a:xfrm>
              <a:off x="3888" y="2688"/>
              <a:ext cx="96" cy="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828" name="Line 47"/>
            <p:cNvSpPr>
              <a:spLocks noChangeShapeType="1"/>
            </p:cNvSpPr>
            <p:nvPr/>
          </p:nvSpPr>
          <p:spPr bwMode="auto">
            <a:xfrm flipH="1"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29" name="Line 48"/>
            <p:cNvSpPr>
              <a:spLocks noChangeShapeType="1"/>
            </p:cNvSpPr>
            <p:nvPr/>
          </p:nvSpPr>
          <p:spPr bwMode="auto">
            <a:xfrm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30" name="Freeform 49"/>
            <p:cNvSpPr>
              <a:spLocks/>
            </p:cNvSpPr>
            <p:nvPr/>
          </p:nvSpPr>
          <p:spPr bwMode="auto">
            <a:xfrm>
              <a:off x="3987" y="2709"/>
              <a:ext cx="32" cy="1"/>
            </a:xfrm>
            <a:custGeom>
              <a:avLst/>
              <a:gdLst>
                <a:gd name="T0" fmla="*/ 0 w 32"/>
                <a:gd name="T1" fmla="*/ 0 h 1"/>
                <a:gd name="T2" fmla="*/ 32 w 32"/>
                <a:gd name="T3" fmla="*/ 0 h 1"/>
                <a:gd name="T4" fmla="*/ 0 60000 65536"/>
                <a:gd name="T5" fmla="*/ 0 60000 65536"/>
                <a:gd name="T6" fmla="*/ 0 w 32"/>
                <a:gd name="T7" fmla="*/ 0 h 1"/>
                <a:gd name="T8" fmla="*/ 32 w 32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2" h="1">
                  <a:moveTo>
                    <a:pt x="0" y="0"/>
                  </a:moveTo>
                  <a:lnTo>
                    <a:pt x="32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31" name="Freeform 50"/>
            <p:cNvSpPr>
              <a:spLocks/>
            </p:cNvSpPr>
            <p:nvPr/>
          </p:nvSpPr>
          <p:spPr bwMode="auto">
            <a:xfrm>
              <a:off x="3984" y="2762"/>
              <a:ext cx="33" cy="1"/>
            </a:xfrm>
            <a:custGeom>
              <a:avLst/>
              <a:gdLst>
                <a:gd name="T0" fmla="*/ 0 w 33"/>
                <a:gd name="T1" fmla="*/ 1 h 1"/>
                <a:gd name="T2" fmla="*/ 33 w 33"/>
                <a:gd name="T3" fmla="*/ 0 h 1"/>
                <a:gd name="T4" fmla="*/ 0 60000 65536"/>
                <a:gd name="T5" fmla="*/ 0 60000 65536"/>
                <a:gd name="T6" fmla="*/ 0 w 33"/>
                <a:gd name="T7" fmla="*/ 0 h 1"/>
                <a:gd name="T8" fmla="*/ 33 w 33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3" h="1">
                  <a:moveTo>
                    <a:pt x="0" y="1"/>
                  </a:moveTo>
                  <a:lnTo>
                    <a:pt x="33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832" name="Group 21"/>
          <p:cNvGrpSpPr>
            <a:grpSpLocks/>
          </p:cNvGrpSpPr>
          <p:nvPr/>
        </p:nvGrpSpPr>
        <p:grpSpPr bwMode="auto">
          <a:xfrm>
            <a:off x="9044155" y="3934861"/>
            <a:ext cx="1053874" cy="132079"/>
            <a:chOff x="3024" y="960"/>
            <a:chExt cx="720" cy="96"/>
          </a:xfrm>
        </p:grpSpPr>
        <p:sp>
          <p:nvSpPr>
            <p:cNvPr id="833" name="Oval 22"/>
            <p:cNvSpPr>
              <a:spLocks noChangeArrowheads="1"/>
            </p:cNvSpPr>
            <p:nvPr/>
          </p:nvSpPr>
          <p:spPr bwMode="auto">
            <a:xfrm>
              <a:off x="3024" y="960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834" name="Rectangle 23"/>
            <p:cNvSpPr>
              <a:spLocks noChangeArrowheads="1"/>
            </p:cNvSpPr>
            <p:nvPr/>
          </p:nvSpPr>
          <p:spPr bwMode="auto">
            <a:xfrm>
              <a:off x="3072" y="960"/>
              <a:ext cx="624" cy="96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835" name="Oval 24"/>
            <p:cNvSpPr>
              <a:spLocks noChangeArrowheads="1"/>
            </p:cNvSpPr>
            <p:nvPr/>
          </p:nvSpPr>
          <p:spPr bwMode="auto">
            <a:xfrm>
              <a:off x="3648" y="960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grpSp>
        <p:nvGrpSpPr>
          <p:cNvPr id="836" name="16 Grupo"/>
          <p:cNvGrpSpPr>
            <a:grpSpLocks/>
          </p:cNvGrpSpPr>
          <p:nvPr/>
        </p:nvGrpSpPr>
        <p:grpSpPr bwMode="auto">
          <a:xfrm rot="262428">
            <a:off x="9245368" y="5254389"/>
            <a:ext cx="141550" cy="159068"/>
            <a:chOff x="1835696" y="1268760"/>
            <a:chExt cx="540000" cy="540000"/>
          </a:xfrm>
        </p:grpSpPr>
        <p:sp>
          <p:nvSpPr>
            <p:cNvPr id="837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838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sp>
        <p:nvSpPr>
          <p:cNvPr id="839" name="Freeform 44"/>
          <p:cNvSpPr>
            <a:spLocks/>
          </p:cNvSpPr>
          <p:nvPr/>
        </p:nvSpPr>
        <p:spPr bwMode="auto">
          <a:xfrm>
            <a:off x="9458799" y="5624255"/>
            <a:ext cx="83904" cy="520"/>
          </a:xfrm>
          <a:custGeom>
            <a:avLst/>
            <a:gdLst>
              <a:gd name="T0" fmla="*/ 0 w 144"/>
              <a:gd name="T1" fmla="*/ 0 h 1"/>
              <a:gd name="T2" fmla="*/ 2147483646 w 144"/>
              <a:gd name="T3" fmla="*/ 0 h 1"/>
              <a:gd name="T4" fmla="*/ 0 60000 65536"/>
              <a:gd name="T5" fmla="*/ 0 60000 65536"/>
              <a:gd name="T6" fmla="*/ 0 w 144"/>
              <a:gd name="T7" fmla="*/ 0 h 1"/>
              <a:gd name="T8" fmla="*/ 144 w 144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44" h="1">
                <a:moveTo>
                  <a:pt x="0" y="0"/>
                </a:moveTo>
                <a:lnTo>
                  <a:pt x="144" y="0"/>
                </a:lnTo>
              </a:path>
            </a:pathLst>
          </a:custGeom>
          <a:noFill/>
          <a:ln w="19050">
            <a:solidFill>
              <a:srgbClr val="FF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840" name="Group 232"/>
          <p:cNvGrpSpPr>
            <a:grpSpLocks/>
          </p:cNvGrpSpPr>
          <p:nvPr/>
        </p:nvGrpSpPr>
        <p:grpSpPr bwMode="auto">
          <a:xfrm>
            <a:off x="10264935" y="6102400"/>
            <a:ext cx="106045" cy="94193"/>
            <a:chOff x="4896" y="864"/>
            <a:chExt cx="240" cy="288"/>
          </a:xfrm>
        </p:grpSpPr>
        <p:sp>
          <p:nvSpPr>
            <p:cNvPr id="841" name="Rectangle 228"/>
            <p:cNvSpPr>
              <a:spLocks noChangeArrowheads="1"/>
            </p:cNvSpPr>
            <p:nvPr/>
          </p:nvSpPr>
          <p:spPr bwMode="auto">
            <a:xfrm>
              <a:off x="4896" y="864"/>
              <a:ext cx="240" cy="288"/>
            </a:xfrm>
            <a:prstGeom prst="rect">
              <a:avLst/>
            </a:prstGeom>
            <a:solidFill>
              <a:srgbClr val="FF33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842" name="AutoShape 229"/>
            <p:cNvSpPr>
              <a:spLocks noChangeArrowheads="1"/>
            </p:cNvSpPr>
            <p:nvPr/>
          </p:nvSpPr>
          <p:spPr bwMode="auto">
            <a:xfrm flipH="1">
              <a:off x="4896" y="864"/>
              <a:ext cx="240" cy="288"/>
            </a:xfrm>
            <a:prstGeom prst="rtTriangl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grpSp>
        <p:nvGrpSpPr>
          <p:cNvPr id="843" name="Group 17"/>
          <p:cNvGrpSpPr>
            <a:grpSpLocks/>
          </p:cNvGrpSpPr>
          <p:nvPr/>
        </p:nvGrpSpPr>
        <p:grpSpPr bwMode="auto">
          <a:xfrm>
            <a:off x="8780729" y="5972941"/>
            <a:ext cx="1091119" cy="147804"/>
            <a:chOff x="3024" y="960"/>
            <a:chExt cx="720" cy="96"/>
          </a:xfrm>
        </p:grpSpPr>
        <p:sp>
          <p:nvSpPr>
            <p:cNvPr id="844" name="Oval 18"/>
            <p:cNvSpPr>
              <a:spLocks noChangeArrowheads="1"/>
            </p:cNvSpPr>
            <p:nvPr/>
          </p:nvSpPr>
          <p:spPr bwMode="auto">
            <a:xfrm>
              <a:off x="3024" y="960"/>
              <a:ext cx="96" cy="9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845" name="Rectangle 19"/>
            <p:cNvSpPr>
              <a:spLocks noChangeArrowheads="1"/>
            </p:cNvSpPr>
            <p:nvPr/>
          </p:nvSpPr>
          <p:spPr bwMode="auto">
            <a:xfrm>
              <a:off x="3072" y="960"/>
              <a:ext cx="624" cy="9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846" name="Oval 20"/>
            <p:cNvSpPr>
              <a:spLocks noChangeArrowheads="1"/>
            </p:cNvSpPr>
            <p:nvPr/>
          </p:nvSpPr>
          <p:spPr bwMode="auto">
            <a:xfrm>
              <a:off x="3648" y="960"/>
              <a:ext cx="96" cy="9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sp>
        <p:nvSpPr>
          <p:cNvPr id="847" name="Freeform 86"/>
          <p:cNvSpPr>
            <a:spLocks/>
          </p:cNvSpPr>
          <p:nvPr/>
        </p:nvSpPr>
        <p:spPr bwMode="auto">
          <a:xfrm rot="18217717">
            <a:off x="8938166" y="5876327"/>
            <a:ext cx="113969" cy="83426"/>
          </a:xfrm>
          <a:custGeom>
            <a:avLst/>
            <a:gdLst>
              <a:gd name="T0" fmla="*/ 0 w 139"/>
              <a:gd name="T1" fmla="*/ 1 h 1"/>
              <a:gd name="T2" fmla="*/ 139 w 139"/>
              <a:gd name="T3" fmla="*/ 0 h 1"/>
              <a:gd name="T4" fmla="*/ 0 60000 65536"/>
              <a:gd name="T5" fmla="*/ 0 60000 65536"/>
              <a:gd name="T6" fmla="*/ 0 w 139"/>
              <a:gd name="T7" fmla="*/ 0 h 1"/>
              <a:gd name="T8" fmla="*/ 139 w 139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9" h="1">
                <a:moveTo>
                  <a:pt x="0" y="1"/>
                </a:moveTo>
                <a:lnTo>
                  <a:pt x="139" y="0"/>
                </a:lnTo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pPr eaLnBrk="1" hangingPunct="1">
              <a:defRPr/>
            </a:pPr>
            <a:endParaRPr lang="es-ES"/>
          </a:p>
        </p:txBody>
      </p:sp>
      <p:sp>
        <p:nvSpPr>
          <p:cNvPr id="848" name="Rectangle 235"/>
          <p:cNvSpPr>
            <a:spLocks noChangeArrowheads="1"/>
          </p:cNvSpPr>
          <p:nvPr/>
        </p:nvSpPr>
        <p:spPr bwMode="auto">
          <a:xfrm>
            <a:off x="8918237" y="5737679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cxnSp>
        <p:nvCxnSpPr>
          <p:cNvPr id="849" name="Conector recto 102"/>
          <p:cNvCxnSpPr/>
          <p:nvPr/>
        </p:nvCxnSpPr>
        <p:spPr>
          <a:xfrm rot="16200000" flipV="1">
            <a:off x="8507931" y="5248455"/>
            <a:ext cx="614085" cy="344619"/>
          </a:xfrm>
          <a:prstGeom prst="bentConnector3">
            <a:avLst>
              <a:gd name="adj1" fmla="val 96715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50" name="Group 173"/>
          <p:cNvGrpSpPr>
            <a:grpSpLocks/>
          </p:cNvGrpSpPr>
          <p:nvPr/>
        </p:nvGrpSpPr>
        <p:grpSpPr bwMode="auto">
          <a:xfrm>
            <a:off x="9210331" y="5541703"/>
            <a:ext cx="231914" cy="167341"/>
            <a:chOff x="3888" y="2640"/>
            <a:chExt cx="240" cy="192"/>
          </a:xfrm>
        </p:grpSpPr>
        <p:sp>
          <p:nvSpPr>
            <p:cNvPr id="851" name="AutoShape 42"/>
            <p:cNvSpPr>
              <a:spLocks noChangeArrowheads="1"/>
            </p:cNvSpPr>
            <p:nvPr/>
          </p:nvSpPr>
          <p:spPr bwMode="auto">
            <a:xfrm>
              <a:off x="3984" y="2736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852" name="AutoShape 43"/>
            <p:cNvSpPr>
              <a:spLocks noChangeArrowheads="1"/>
            </p:cNvSpPr>
            <p:nvPr/>
          </p:nvSpPr>
          <p:spPr bwMode="auto">
            <a:xfrm flipV="1">
              <a:off x="3984" y="2640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853" name="AutoShape 44"/>
            <p:cNvSpPr>
              <a:spLocks noChangeArrowheads="1"/>
            </p:cNvSpPr>
            <p:nvPr/>
          </p:nvSpPr>
          <p:spPr bwMode="auto">
            <a:xfrm rot="5400000" flipV="1">
              <a:off x="4032" y="2688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854" name="Rectangle 45"/>
            <p:cNvSpPr>
              <a:spLocks noChangeArrowheads="1"/>
            </p:cNvSpPr>
            <p:nvPr/>
          </p:nvSpPr>
          <p:spPr bwMode="auto">
            <a:xfrm>
              <a:off x="3888" y="2688"/>
              <a:ext cx="96" cy="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855" name="Line 47"/>
            <p:cNvSpPr>
              <a:spLocks noChangeShapeType="1"/>
            </p:cNvSpPr>
            <p:nvPr/>
          </p:nvSpPr>
          <p:spPr bwMode="auto">
            <a:xfrm flipH="1"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56" name="Line 48"/>
            <p:cNvSpPr>
              <a:spLocks noChangeShapeType="1"/>
            </p:cNvSpPr>
            <p:nvPr/>
          </p:nvSpPr>
          <p:spPr bwMode="auto">
            <a:xfrm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57" name="Freeform 49"/>
            <p:cNvSpPr>
              <a:spLocks/>
            </p:cNvSpPr>
            <p:nvPr/>
          </p:nvSpPr>
          <p:spPr bwMode="auto">
            <a:xfrm>
              <a:off x="3987" y="2709"/>
              <a:ext cx="32" cy="1"/>
            </a:xfrm>
            <a:custGeom>
              <a:avLst/>
              <a:gdLst>
                <a:gd name="T0" fmla="*/ 0 w 32"/>
                <a:gd name="T1" fmla="*/ 0 h 1"/>
                <a:gd name="T2" fmla="*/ 32 w 32"/>
                <a:gd name="T3" fmla="*/ 0 h 1"/>
                <a:gd name="T4" fmla="*/ 0 60000 65536"/>
                <a:gd name="T5" fmla="*/ 0 60000 65536"/>
                <a:gd name="T6" fmla="*/ 0 w 32"/>
                <a:gd name="T7" fmla="*/ 0 h 1"/>
                <a:gd name="T8" fmla="*/ 32 w 32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2" h="1">
                  <a:moveTo>
                    <a:pt x="0" y="0"/>
                  </a:moveTo>
                  <a:lnTo>
                    <a:pt x="32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58" name="Freeform 50"/>
            <p:cNvSpPr>
              <a:spLocks/>
            </p:cNvSpPr>
            <p:nvPr/>
          </p:nvSpPr>
          <p:spPr bwMode="auto">
            <a:xfrm>
              <a:off x="3984" y="2762"/>
              <a:ext cx="33" cy="1"/>
            </a:xfrm>
            <a:custGeom>
              <a:avLst/>
              <a:gdLst>
                <a:gd name="T0" fmla="*/ 0 w 33"/>
                <a:gd name="T1" fmla="*/ 1 h 1"/>
                <a:gd name="T2" fmla="*/ 33 w 33"/>
                <a:gd name="T3" fmla="*/ 0 h 1"/>
                <a:gd name="T4" fmla="*/ 0 60000 65536"/>
                <a:gd name="T5" fmla="*/ 0 60000 65536"/>
                <a:gd name="T6" fmla="*/ 0 w 33"/>
                <a:gd name="T7" fmla="*/ 0 h 1"/>
                <a:gd name="T8" fmla="*/ 33 w 33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3" h="1">
                  <a:moveTo>
                    <a:pt x="0" y="1"/>
                  </a:moveTo>
                  <a:lnTo>
                    <a:pt x="33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860" name="Group 21"/>
          <p:cNvGrpSpPr>
            <a:grpSpLocks/>
          </p:cNvGrpSpPr>
          <p:nvPr/>
        </p:nvGrpSpPr>
        <p:grpSpPr bwMode="auto">
          <a:xfrm>
            <a:off x="9035759" y="6183228"/>
            <a:ext cx="1053874" cy="132079"/>
            <a:chOff x="3024" y="960"/>
            <a:chExt cx="720" cy="96"/>
          </a:xfrm>
        </p:grpSpPr>
        <p:sp>
          <p:nvSpPr>
            <p:cNvPr id="861" name="Oval 22"/>
            <p:cNvSpPr>
              <a:spLocks noChangeArrowheads="1"/>
            </p:cNvSpPr>
            <p:nvPr/>
          </p:nvSpPr>
          <p:spPr bwMode="auto">
            <a:xfrm>
              <a:off x="3024" y="960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862" name="Rectangle 23"/>
            <p:cNvSpPr>
              <a:spLocks noChangeArrowheads="1"/>
            </p:cNvSpPr>
            <p:nvPr/>
          </p:nvSpPr>
          <p:spPr bwMode="auto">
            <a:xfrm>
              <a:off x="3072" y="960"/>
              <a:ext cx="624" cy="96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863" name="Oval 24"/>
            <p:cNvSpPr>
              <a:spLocks noChangeArrowheads="1"/>
            </p:cNvSpPr>
            <p:nvPr/>
          </p:nvSpPr>
          <p:spPr bwMode="auto">
            <a:xfrm>
              <a:off x="3648" y="960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947460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8" name="Rectángulo 1397"/>
          <p:cNvSpPr/>
          <p:nvPr/>
        </p:nvSpPr>
        <p:spPr>
          <a:xfrm>
            <a:off x="719924" y="177568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sp>
        <p:nvSpPr>
          <p:cNvPr id="1400" name="Freeform 26"/>
          <p:cNvSpPr>
            <a:spLocks/>
          </p:cNvSpPr>
          <p:nvPr/>
        </p:nvSpPr>
        <p:spPr bwMode="auto">
          <a:xfrm>
            <a:off x="2293811" y="1072652"/>
            <a:ext cx="671382" cy="561075"/>
          </a:xfrm>
          <a:custGeom>
            <a:avLst/>
            <a:gdLst>
              <a:gd name="T0" fmla="*/ 0 w 630"/>
              <a:gd name="T1" fmla="*/ 2147483646 h 348"/>
              <a:gd name="T2" fmla="*/ 0 w 630"/>
              <a:gd name="T3" fmla="*/ 0 h 348"/>
              <a:gd name="T4" fmla="*/ 2147483646 w 630"/>
              <a:gd name="T5" fmla="*/ 0 h 348"/>
              <a:gd name="T6" fmla="*/ 0 60000 65536"/>
              <a:gd name="T7" fmla="*/ 0 60000 65536"/>
              <a:gd name="T8" fmla="*/ 0 60000 65536"/>
              <a:gd name="T9" fmla="*/ 0 w 630"/>
              <a:gd name="T10" fmla="*/ 0 h 348"/>
              <a:gd name="T11" fmla="*/ 630 w 630"/>
              <a:gd name="T12" fmla="*/ 348 h 3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30" h="348">
                <a:moveTo>
                  <a:pt x="0" y="348"/>
                </a:moveTo>
                <a:lnTo>
                  <a:pt x="0" y="0"/>
                </a:lnTo>
                <a:lnTo>
                  <a:pt x="630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1402" name="Group 47"/>
          <p:cNvGrpSpPr>
            <a:grpSpLocks/>
          </p:cNvGrpSpPr>
          <p:nvPr/>
        </p:nvGrpSpPr>
        <p:grpSpPr bwMode="auto">
          <a:xfrm>
            <a:off x="2942350" y="588038"/>
            <a:ext cx="594902" cy="1179758"/>
            <a:chOff x="3456" y="1008"/>
            <a:chExt cx="1248" cy="2867"/>
          </a:xfrm>
        </p:grpSpPr>
        <p:grpSp>
          <p:nvGrpSpPr>
            <p:cNvPr id="1403" name="Group 30"/>
            <p:cNvGrpSpPr>
              <a:grpSpLocks/>
            </p:cNvGrpSpPr>
            <p:nvPr/>
          </p:nvGrpSpPr>
          <p:grpSpPr bwMode="auto">
            <a:xfrm>
              <a:off x="3456" y="1008"/>
              <a:ext cx="1248" cy="2736"/>
              <a:chOff x="3648" y="1728"/>
              <a:chExt cx="480" cy="960"/>
            </a:xfrm>
          </p:grpSpPr>
          <p:sp>
            <p:nvSpPr>
              <p:cNvPr id="1406" name="Oval 31"/>
              <p:cNvSpPr>
                <a:spLocks noChangeArrowheads="1"/>
              </p:cNvSpPr>
              <p:nvPr/>
            </p:nvSpPr>
            <p:spPr bwMode="auto">
              <a:xfrm>
                <a:off x="3648" y="1728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1407" name="Oval 32"/>
              <p:cNvSpPr>
                <a:spLocks noChangeArrowheads="1"/>
              </p:cNvSpPr>
              <p:nvPr/>
            </p:nvSpPr>
            <p:spPr bwMode="auto">
              <a:xfrm>
                <a:off x="3648" y="2400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1408" name="Rectangle 33"/>
              <p:cNvSpPr>
                <a:spLocks noChangeArrowheads="1"/>
              </p:cNvSpPr>
              <p:nvPr/>
            </p:nvSpPr>
            <p:spPr bwMode="auto">
              <a:xfrm>
                <a:off x="3648" y="1872"/>
                <a:ext cx="480" cy="672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404" name="Freeform 42"/>
            <p:cNvSpPr>
              <a:spLocks/>
            </p:cNvSpPr>
            <p:nvPr/>
          </p:nvSpPr>
          <p:spPr bwMode="auto">
            <a:xfrm>
              <a:off x="3456" y="3312"/>
              <a:ext cx="137" cy="563"/>
            </a:xfrm>
            <a:custGeom>
              <a:avLst/>
              <a:gdLst>
                <a:gd name="T0" fmla="*/ 0 w 137"/>
                <a:gd name="T1" fmla="*/ 0 h 563"/>
                <a:gd name="T2" fmla="*/ 0 w 137"/>
                <a:gd name="T3" fmla="*/ 563 h 563"/>
                <a:gd name="T4" fmla="*/ 72 w 137"/>
                <a:gd name="T5" fmla="*/ 561 h 563"/>
                <a:gd name="T6" fmla="*/ 137 w 137"/>
                <a:gd name="T7" fmla="*/ 278 h 56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7"/>
                <a:gd name="T13" fmla="*/ 0 h 563"/>
                <a:gd name="T14" fmla="*/ 137 w 137"/>
                <a:gd name="T15" fmla="*/ 563 h 56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7" h="563">
                  <a:moveTo>
                    <a:pt x="0" y="0"/>
                  </a:moveTo>
                  <a:lnTo>
                    <a:pt x="0" y="563"/>
                  </a:lnTo>
                  <a:lnTo>
                    <a:pt x="72" y="561"/>
                  </a:lnTo>
                  <a:lnTo>
                    <a:pt x="137" y="27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405" name="Freeform 43"/>
            <p:cNvSpPr>
              <a:spLocks/>
            </p:cNvSpPr>
            <p:nvPr/>
          </p:nvSpPr>
          <p:spPr bwMode="auto">
            <a:xfrm>
              <a:off x="4574" y="3360"/>
              <a:ext cx="130" cy="510"/>
            </a:xfrm>
            <a:custGeom>
              <a:avLst/>
              <a:gdLst>
                <a:gd name="T0" fmla="*/ 130 w 130"/>
                <a:gd name="T1" fmla="*/ 0 h 510"/>
                <a:gd name="T2" fmla="*/ 130 w 130"/>
                <a:gd name="T3" fmla="*/ 509 h 510"/>
                <a:gd name="T4" fmla="*/ 46 w 130"/>
                <a:gd name="T5" fmla="*/ 510 h 510"/>
                <a:gd name="T6" fmla="*/ 0 w 130"/>
                <a:gd name="T7" fmla="*/ 228 h 5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0"/>
                <a:gd name="T13" fmla="*/ 0 h 510"/>
                <a:gd name="T14" fmla="*/ 130 w 130"/>
                <a:gd name="T15" fmla="*/ 510 h 5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0" h="510">
                  <a:moveTo>
                    <a:pt x="130" y="0"/>
                  </a:moveTo>
                  <a:lnTo>
                    <a:pt x="130" y="509"/>
                  </a:lnTo>
                  <a:lnTo>
                    <a:pt x="46" y="510"/>
                  </a:lnTo>
                  <a:lnTo>
                    <a:pt x="0" y="22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1409" name="Conector recto 1408"/>
          <p:cNvCxnSpPr/>
          <p:nvPr/>
        </p:nvCxnSpPr>
        <p:spPr>
          <a:xfrm>
            <a:off x="3266141" y="511909"/>
            <a:ext cx="0" cy="2128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0" name="Rectangle 235"/>
          <p:cNvSpPr>
            <a:spLocks noChangeArrowheads="1"/>
          </p:cNvSpPr>
          <p:nvPr/>
        </p:nvSpPr>
        <p:spPr bwMode="auto">
          <a:xfrm>
            <a:off x="3180311" y="618710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1413" name="CuadroTexto 1412"/>
          <p:cNvSpPr txBox="1"/>
          <p:nvPr/>
        </p:nvSpPr>
        <p:spPr>
          <a:xfrm>
            <a:off x="2995564" y="740416"/>
            <a:ext cx="5485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err="1"/>
              <a:t>Estratif</a:t>
            </a:r>
            <a:r>
              <a:rPr lang="es-ES" sz="900" dirty="0"/>
              <a:t>.</a:t>
            </a:r>
          </a:p>
        </p:txBody>
      </p:sp>
      <p:cxnSp>
        <p:nvCxnSpPr>
          <p:cNvPr id="1414" name="Conector recto 1413"/>
          <p:cNvCxnSpPr/>
          <p:nvPr/>
        </p:nvCxnSpPr>
        <p:spPr>
          <a:xfrm flipH="1">
            <a:off x="727749" y="1621000"/>
            <a:ext cx="1566062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5" name="Conector recto 1414"/>
          <p:cNvCxnSpPr/>
          <p:nvPr/>
        </p:nvCxnSpPr>
        <p:spPr>
          <a:xfrm flipH="1" flipV="1">
            <a:off x="788217" y="1822683"/>
            <a:ext cx="1650697" cy="16121"/>
          </a:xfrm>
          <a:prstGeom prst="line">
            <a:avLst/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6" name="Conector recto 1415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3263818" y="523388"/>
            <a:ext cx="70826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5" name="Conector recto 1434"/>
          <p:cNvCxnSpPr/>
          <p:nvPr/>
        </p:nvCxnSpPr>
        <p:spPr>
          <a:xfrm>
            <a:off x="1670448" y="329993"/>
            <a:ext cx="0" cy="1427594"/>
          </a:xfrm>
          <a:prstGeom prst="line">
            <a:avLst/>
          </a:prstGeom>
          <a:ln w="28575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6" name="Conector recto 1435"/>
          <p:cNvCxnSpPr/>
          <p:nvPr/>
        </p:nvCxnSpPr>
        <p:spPr>
          <a:xfrm>
            <a:off x="1454477" y="208503"/>
            <a:ext cx="8786" cy="137357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37" name="16 Grupo"/>
          <p:cNvGrpSpPr>
            <a:grpSpLocks/>
          </p:cNvGrpSpPr>
          <p:nvPr/>
        </p:nvGrpSpPr>
        <p:grpSpPr bwMode="auto">
          <a:xfrm rot="262428">
            <a:off x="1381574" y="815352"/>
            <a:ext cx="141550" cy="159068"/>
            <a:chOff x="1835696" y="1268760"/>
            <a:chExt cx="540000" cy="540000"/>
          </a:xfrm>
        </p:grpSpPr>
        <p:sp>
          <p:nvSpPr>
            <p:cNvPr id="1438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1439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cxnSp>
        <p:nvCxnSpPr>
          <p:cNvPr id="1440" name="Conector recto 1439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1639375" y="304554"/>
            <a:ext cx="2367782" cy="0"/>
          </a:xfrm>
          <a:prstGeom prst="line">
            <a:avLst/>
          </a:prstGeom>
          <a:ln w="28575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1" name="Conector recto 1440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 flipV="1">
            <a:off x="1459549" y="216797"/>
            <a:ext cx="2554308" cy="891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42" name="16 Grupo"/>
          <p:cNvGrpSpPr>
            <a:grpSpLocks/>
          </p:cNvGrpSpPr>
          <p:nvPr/>
        </p:nvGrpSpPr>
        <p:grpSpPr bwMode="auto">
          <a:xfrm rot="262428">
            <a:off x="2222157" y="1195555"/>
            <a:ext cx="141550" cy="159068"/>
            <a:chOff x="1835696" y="1268760"/>
            <a:chExt cx="540000" cy="540000"/>
          </a:xfrm>
        </p:grpSpPr>
        <p:sp>
          <p:nvSpPr>
            <p:cNvPr id="1443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1444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sp>
        <p:nvSpPr>
          <p:cNvPr id="1454" name="CuadroTexto 1453"/>
          <p:cNvSpPr txBox="1"/>
          <p:nvPr/>
        </p:nvSpPr>
        <p:spPr>
          <a:xfrm>
            <a:off x="2313101" y="1048595"/>
            <a:ext cx="43313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BDEP</a:t>
            </a:r>
            <a:endParaRPr lang="es-ES" sz="900" dirty="0"/>
          </a:p>
        </p:txBody>
      </p:sp>
      <p:sp>
        <p:nvSpPr>
          <p:cNvPr id="1455" name="CuadroTexto 1454"/>
          <p:cNvSpPr txBox="1"/>
          <p:nvPr/>
        </p:nvSpPr>
        <p:spPr>
          <a:xfrm>
            <a:off x="1047010" y="446282"/>
            <a:ext cx="4235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BCAL</a:t>
            </a:r>
            <a:endParaRPr lang="es-ES" sz="900" dirty="0"/>
          </a:p>
        </p:txBody>
      </p:sp>
      <p:cxnSp>
        <p:nvCxnSpPr>
          <p:cNvPr id="1459" name="Conector recto 102"/>
          <p:cNvCxnSpPr>
            <a:endCxn id="1444" idx="5"/>
          </p:cNvCxnSpPr>
          <p:nvPr/>
        </p:nvCxnSpPr>
        <p:spPr>
          <a:xfrm rot="10800000" flipV="1">
            <a:off x="2317693" y="655664"/>
            <a:ext cx="1073476" cy="607878"/>
          </a:xfrm>
          <a:prstGeom prst="bentConnector3">
            <a:avLst>
              <a:gd name="adj1" fmla="val 116747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0" name="CuadroTexto 1459"/>
          <p:cNvSpPr txBox="1"/>
          <p:nvPr/>
        </p:nvSpPr>
        <p:spPr>
          <a:xfrm>
            <a:off x="1592701" y="2019187"/>
            <a:ext cx="15680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smtClean="0"/>
              <a:t>Mixto2InteracumuBombaSolar * </a:t>
            </a:r>
            <a:endParaRPr lang="es-ES" sz="800" dirty="0"/>
          </a:p>
        </p:txBody>
      </p:sp>
      <p:sp>
        <p:nvSpPr>
          <p:cNvPr id="1486" name="Rectángulo 1485"/>
          <p:cNvSpPr/>
          <p:nvPr/>
        </p:nvSpPr>
        <p:spPr>
          <a:xfrm>
            <a:off x="755091" y="2336542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sp>
        <p:nvSpPr>
          <p:cNvPr id="1488" name="Freeform 26"/>
          <p:cNvSpPr>
            <a:spLocks/>
          </p:cNvSpPr>
          <p:nvPr/>
        </p:nvSpPr>
        <p:spPr bwMode="auto">
          <a:xfrm>
            <a:off x="2328978" y="3231626"/>
            <a:ext cx="671382" cy="561075"/>
          </a:xfrm>
          <a:custGeom>
            <a:avLst/>
            <a:gdLst>
              <a:gd name="T0" fmla="*/ 0 w 630"/>
              <a:gd name="T1" fmla="*/ 2147483646 h 348"/>
              <a:gd name="T2" fmla="*/ 0 w 630"/>
              <a:gd name="T3" fmla="*/ 0 h 348"/>
              <a:gd name="T4" fmla="*/ 2147483646 w 630"/>
              <a:gd name="T5" fmla="*/ 0 h 348"/>
              <a:gd name="T6" fmla="*/ 0 60000 65536"/>
              <a:gd name="T7" fmla="*/ 0 60000 65536"/>
              <a:gd name="T8" fmla="*/ 0 60000 65536"/>
              <a:gd name="T9" fmla="*/ 0 w 630"/>
              <a:gd name="T10" fmla="*/ 0 h 348"/>
              <a:gd name="T11" fmla="*/ 630 w 630"/>
              <a:gd name="T12" fmla="*/ 348 h 3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30" h="348">
                <a:moveTo>
                  <a:pt x="0" y="348"/>
                </a:moveTo>
                <a:lnTo>
                  <a:pt x="0" y="0"/>
                </a:lnTo>
                <a:lnTo>
                  <a:pt x="630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489" name="Freeform 27"/>
          <p:cNvSpPr>
            <a:spLocks/>
          </p:cNvSpPr>
          <p:nvPr/>
        </p:nvSpPr>
        <p:spPr bwMode="auto">
          <a:xfrm>
            <a:off x="2464232" y="3467950"/>
            <a:ext cx="518914" cy="539080"/>
          </a:xfrm>
          <a:custGeom>
            <a:avLst/>
            <a:gdLst>
              <a:gd name="T0" fmla="*/ 2147483646 w 343"/>
              <a:gd name="T1" fmla="*/ 2147483646 h 1064"/>
              <a:gd name="T2" fmla="*/ 2147483646 w 343"/>
              <a:gd name="T3" fmla="*/ 0 h 1064"/>
              <a:gd name="T4" fmla="*/ 0 w 343"/>
              <a:gd name="T5" fmla="*/ 2147483646 h 1064"/>
              <a:gd name="T6" fmla="*/ 0 60000 65536"/>
              <a:gd name="T7" fmla="*/ 0 60000 65536"/>
              <a:gd name="T8" fmla="*/ 0 60000 65536"/>
              <a:gd name="T9" fmla="*/ 0 w 343"/>
              <a:gd name="T10" fmla="*/ 0 h 1064"/>
              <a:gd name="T11" fmla="*/ 343 w 343"/>
              <a:gd name="T12" fmla="*/ 1064 h 10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43" h="1064">
                <a:moveTo>
                  <a:pt x="343" y="3"/>
                </a:moveTo>
                <a:lnTo>
                  <a:pt x="1" y="0"/>
                </a:lnTo>
                <a:lnTo>
                  <a:pt x="0" y="1064"/>
                </a:lnTo>
              </a:path>
            </a:pathLst>
          </a:custGeom>
          <a:noFill/>
          <a:ln w="28575">
            <a:solidFill>
              <a:schemeClr val="accent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1490" name="Group 47"/>
          <p:cNvGrpSpPr>
            <a:grpSpLocks/>
          </p:cNvGrpSpPr>
          <p:nvPr/>
        </p:nvGrpSpPr>
        <p:grpSpPr bwMode="auto">
          <a:xfrm>
            <a:off x="2977517" y="2747012"/>
            <a:ext cx="594902" cy="1179758"/>
            <a:chOff x="3456" y="1008"/>
            <a:chExt cx="1248" cy="2867"/>
          </a:xfrm>
        </p:grpSpPr>
        <p:grpSp>
          <p:nvGrpSpPr>
            <p:cNvPr id="1491" name="Group 30"/>
            <p:cNvGrpSpPr>
              <a:grpSpLocks/>
            </p:cNvGrpSpPr>
            <p:nvPr/>
          </p:nvGrpSpPr>
          <p:grpSpPr bwMode="auto">
            <a:xfrm>
              <a:off x="3456" y="1008"/>
              <a:ext cx="1248" cy="2736"/>
              <a:chOff x="3648" y="1728"/>
              <a:chExt cx="480" cy="960"/>
            </a:xfrm>
          </p:grpSpPr>
          <p:sp>
            <p:nvSpPr>
              <p:cNvPr id="1494" name="Oval 31"/>
              <p:cNvSpPr>
                <a:spLocks noChangeArrowheads="1"/>
              </p:cNvSpPr>
              <p:nvPr/>
            </p:nvSpPr>
            <p:spPr bwMode="auto">
              <a:xfrm>
                <a:off x="3648" y="1728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1495" name="Oval 32"/>
              <p:cNvSpPr>
                <a:spLocks noChangeArrowheads="1"/>
              </p:cNvSpPr>
              <p:nvPr/>
            </p:nvSpPr>
            <p:spPr bwMode="auto">
              <a:xfrm>
                <a:off x="3648" y="2400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1496" name="Rectangle 33"/>
              <p:cNvSpPr>
                <a:spLocks noChangeArrowheads="1"/>
              </p:cNvSpPr>
              <p:nvPr/>
            </p:nvSpPr>
            <p:spPr bwMode="auto">
              <a:xfrm>
                <a:off x="3648" y="1872"/>
                <a:ext cx="480" cy="672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492" name="Freeform 42"/>
            <p:cNvSpPr>
              <a:spLocks/>
            </p:cNvSpPr>
            <p:nvPr/>
          </p:nvSpPr>
          <p:spPr bwMode="auto">
            <a:xfrm>
              <a:off x="3456" y="3312"/>
              <a:ext cx="137" cy="563"/>
            </a:xfrm>
            <a:custGeom>
              <a:avLst/>
              <a:gdLst>
                <a:gd name="T0" fmla="*/ 0 w 137"/>
                <a:gd name="T1" fmla="*/ 0 h 563"/>
                <a:gd name="T2" fmla="*/ 0 w 137"/>
                <a:gd name="T3" fmla="*/ 563 h 563"/>
                <a:gd name="T4" fmla="*/ 72 w 137"/>
                <a:gd name="T5" fmla="*/ 561 h 563"/>
                <a:gd name="T6" fmla="*/ 137 w 137"/>
                <a:gd name="T7" fmla="*/ 278 h 56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7"/>
                <a:gd name="T13" fmla="*/ 0 h 563"/>
                <a:gd name="T14" fmla="*/ 137 w 137"/>
                <a:gd name="T15" fmla="*/ 563 h 56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7" h="563">
                  <a:moveTo>
                    <a:pt x="0" y="0"/>
                  </a:moveTo>
                  <a:lnTo>
                    <a:pt x="0" y="563"/>
                  </a:lnTo>
                  <a:lnTo>
                    <a:pt x="72" y="561"/>
                  </a:lnTo>
                  <a:lnTo>
                    <a:pt x="137" y="27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493" name="Freeform 43"/>
            <p:cNvSpPr>
              <a:spLocks/>
            </p:cNvSpPr>
            <p:nvPr/>
          </p:nvSpPr>
          <p:spPr bwMode="auto">
            <a:xfrm>
              <a:off x="4574" y="3360"/>
              <a:ext cx="130" cy="510"/>
            </a:xfrm>
            <a:custGeom>
              <a:avLst/>
              <a:gdLst>
                <a:gd name="T0" fmla="*/ 130 w 130"/>
                <a:gd name="T1" fmla="*/ 0 h 510"/>
                <a:gd name="T2" fmla="*/ 130 w 130"/>
                <a:gd name="T3" fmla="*/ 509 h 510"/>
                <a:gd name="T4" fmla="*/ 46 w 130"/>
                <a:gd name="T5" fmla="*/ 510 h 510"/>
                <a:gd name="T6" fmla="*/ 0 w 130"/>
                <a:gd name="T7" fmla="*/ 228 h 5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0"/>
                <a:gd name="T13" fmla="*/ 0 h 510"/>
                <a:gd name="T14" fmla="*/ 130 w 130"/>
                <a:gd name="T15" fmla="*/ 510 h 5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0" h="510">
                  <a:moveTo>
                    <a:pt x="130" y="0"/>
                  </a:moveTo>
                  <a:lnTo>
                    <a:pt x="130" y="509"/>
                  </a:lnTo>
                  <a:lnTo>
                    <a:pt x="46" y="510"/>
                  </a:lnTo>
                  <a:lnTo>
                    <a:pt x="0" y="22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1497" name="Conector recto 1496"/>
          <p:cNvCxnSpPr/>
          <p:nvPr/>
        </p:nvCxnSpPr>
        <p:spPr>
          <a:xfrm>
            <a:off x="3301308" y="2670883"/>
            <a:ext cx="0" cy="2128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8" name="Rectangle 235"/>
          <p:cNvSpPr>
            <a:spLocks noChangeArrowheads="1"/>
          </p:cNvSpPr>
          <p:nvPr/>
        </p:nvSpPr>
        <p:spPr bwMode="auto">
          <a:xfrm>
            <a:off x="3215478" y="2777684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1499" name="Rectangle 235"/>
          <p:cNvSpPr>
            <a:spLocks noChangeArrowheads="1"/>
          </p:cNvSpPr>
          <p:nvPr/>
        </p:nvSpPr>
        <p:spPr bwMode="auto">
          <a:xfrm>
            <a:off x="3199487" y="3739941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1501" name="CuadroTexto 1500"/>
          <p:cNvSpPr txBox="1"/>
          <p:nvPr/>
        </p:nvSpPr>
        <p:spPr>
          <a:xfrm>
            <a:off x="3030731" y="2899390"/>
            <a:ext cx="5485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err="1"/>
              <a:t>Estratif</a:t>
            </a:r>
            <a:r>
              <a:rPr lang="es-ES" sz="900" dirty="0"/>
              <a:t>.</a:t>
            </a:r>
          </a:p>
        </p:txBody>
      </p:sp>
      <p:cxnSp>
        <p:nvCxnSpPr>
          <p:cNvPr id="1502" name="Conector recto 1501"/>
          <p:cNvCxnSpPr/>
          <p:nvPr/>
        </p:nvCxnSpPr>
        <p:spPr>
          <a:xfrm flipH="1">
            <a:off x="762916" y="3779974"/>
            <a:ext cx="1566062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3" name="Conector recto 1502"/>
          <p:cNvCxnSpPr/>
          <p:nvPr/>
        </p:nvCxnSpPr>
        <p:spPr>
          <a:xfrm flipH="1">
            <a:off x="823384" y="3981657"/>
            <a:ext cx="1566062" cy="0"/>
          </a:xfrm>
          <a:prstGeom prst="line">
            <a:avLst/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4" name="Conector recto 1503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3298985" y="2682362"/>
            <a:ext cx="70826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0" name="Conector recto 1519"/>
          <p:cNvCxnSpPr/>
          <p:nvPr/>
        </p:nvCxnSpPr>
        <p:spPr>
          <a:xfrm>
            <a:off x="1705615" y="2488967"/>
            <a:ext cx="0" cy="1427594"/>
          </a:xfrm>
          <a:prstGeom prst="line">
            <a:avLst/>
          </a:prstGeom>
          <a:ln w="28575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1" name="Conector recto 1520"/>
          <p:cNvCxnSpPr/>
          <p:nvPr/>
        </p:nvCxnSpPr>
        <p:spPr>
          <a:xfrm>
            <a:off x="1495604" y="2371470"/>
            <a:ext cx="3505" cy="139586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22" name="16 Grupo"/>
          <p:cNvGrpSpPr>
            <a:grpSpLocks/>
          </p:cNvGrpSpPr>
          <p:nvPr/>
        </p:nvGrpSpPr>
        <p:grpSpPr bwMode="auto">
          <a:xfrm rot="262428">
            <a:off x="1416741" y="2974326"/>
            <a:ext cx="141550" cy="159068"/>
            <a:chOff x="1835696" y="1268760"/>
            <a:chExt cx="540000" cy="540000"/>
          </a:xfrm>
        </p:grpSpPr>
        <p:sp>
          <p:nvSpPr>
            <p:cNvPr id="1523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1524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cxnSp>
        <p:nvCxnSpPr>
          <p:cNvPr id="1525" name="Conector recto 1524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1674542" y="2463528"/>
            <a:ext cx="2367782" cy="0"/>
          </a:xfrm>
          <a:prstGeom prst="line">
            <a:avLst/>
          </a:prstGeom>
          <a:ln w="28575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6" name="Conector recto 1525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 flipV="1">
            <a:off x="1494716" y="2375771"/>
            <a:ext cx="2554308" cy="891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27" name="16 Grupo"/>
          <p:cNvGrpSpPr>
            <a:grpSpLocks/>
          </p:cNvGrpSpPr>
          <p:nvPr/>
        </p:nvGrpSpPr>
        <p:grpSpPr bwMode="auto">
          <a:xfrm rot="262428">
            <a:off x="2257324" y="3354529"/>
            <a:ext cx="141550" cy="159068"/>
            <a:chOff x="1835696" y="1268760"/>
            <a:chExt cx="540000" cy="540000"/>
          </a:xfrm>
        </p:grpSpPr>
        <p:sp>
          <p:nvSpPr>
            <p:cNvPr id="1528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1529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sp>
        <p:nvSpPr>
          <p:cNvPr id="1539" name="CuadroTexto 1538"/>
          <p:cNvSpPr txBox="1"/>
          <p:nvPr/>
        </p:nvSpPr>
        <p:spPr>
          <a:xfrm>
            <a:off x="2388683" y="3261972"/>
            <a:ext cx="43313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BDEP</a:t>
            </a:r>
            <a:endParaRPr lang="es-ES" sz="900" dirty="0"/>
          </a:p>
        </p:txBody>
      </p:sp>
      <p:sp>
        <p:nvSpPr>
          <p:cNvPr id="1540" name="CuadroTexto 1539"/>
          <p:cNvSpPr txBox="1"/>
          <p:nvPr/>
        </p:nvSpPr>
        <p:spPr>
          <a:xfrm>
            <a:off x="1082177" y="2605256"/>
            <a:ext cx="4235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BCAL</a:t>
            </a:r>
            <a:endParaRPr lang="es-ES" sz="900" dirty="0"/>
          </a:p>
        </p:txBody>
      </p:sp>
      <p:cxnSp>
        <p:nvCxnSpPr>
          <p:cNvPr id="1544" name="Conector recto 102"/>
          <p:cNvCxnSpPr>
            <a:endCxn id="1529" idx="5"/>
          </p:cNvCxnSpPr>
          <p:nvPr/>
        </p:nvCxnSpPr>
        <p:spPr>
          <a:xfrm rot="10800000" flipV="1">
            <a:off x="2352860" y="2814638"/>
            <a:ext cx="1073476" cy="607878"/>
          </a:xfrm>
          <a:prstGeom prst="bentConnector3">
            <a:avLst>
              <a:gd name="adj1" fmla="val 116747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5" name="Conector recto 1544"/>
          <p:cNvCxnSpPr/>
          <p:nvPr/>
        </p:nvCxnSpPr>
        <p:spPr>
          <a:xfrm flipH="1" flipV="1">
            <a:off x="3520794" y="3370680"/>
            <a:ext cx="369128" cy="236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8" name="Rectangle 235"/>
          <p:cNvSpPr>
            <a:spLocks noChangeArrowheads="1"/>
          </p:cNvSpPr>
          <p:nvPr/>
        </p:nvSpPr>
        <p:spPr bwMode="auto">
          <a:xfrm>
            <a:off x="3769452" y="2758448"/>
            <a:ext cx="142397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1549" name="CuadroTexto 1548"/>
          <p:cNvSpPr txBox="1"/>
          <p:nvPr/>
        </p:nvSpPr>
        <p:spPr>
          <a:xfrm>
            <a:off x="3510700" y="3005913"/>
            <a:ext cx="421910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sz="900" dirty="0" smtClean="0"/>
              <a:t>BRET</a:t>
            </a:r>
            <a:endParaRPr lang="es-ES" sz="900" dirty="0"/>
          </a:p>
        </p:txBody>
      </p:sp>
      <p:cxnSp>
        <p:nvCxnSpPr>
          <p:cNvPr id="1551" name="Conector recto 1550"/>
          <p:cNvCxnSpPr/>
          <p:nvPr/>
        </p:nvCxnSpPr>
        <p:spPr>
          <a:xfrm>
            <a:off x="3863954" y="2981940"/>
            <a:ext cx="0" cy="377111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2" name="Conector recto 1551"/>
          <p:cNvCxnSpPr/>
          <p:nvPr/>
        </p:nvCxnSpPr>
        <p:spPr>
          <a:xfrm flipH="1">
            <a:off x="3848932" y="2971473"/>
            <a:ext cx="161548" cy="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53" name="16 Grupo"/>
          <p:cNvGrpSpPr>
            <a:grpSpLocks/>
          </p:cNvGrpSpPr>
          <p:nvPr/>
        </p:nvGrpSpPr>
        <p:grpSpPr bwMode="auto">
          <a:xfrm rot="10979486">
            <a:off x="3803738" y="3161054"/>
            <a:ext cx="141550" cy="159068"/>
            <a:chOff x="1835696" y="1268760"/>
            <a:chExt cx="540000" cy="540000"/>
          </a:xfrm>
        </p:grpSpPr>
        <p:sp>
          <p:nvSpPr>
            <p:cNvPr id="1554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1555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cxnSp>
        <p:nvCxnSpPr>
          <p:cNvPr id="1556" name="Conector recto 1555"/>
          <p:cNvCxnSpPr/>
          <p:nvPr/>
        </p:nvCxnSpPr>
        <p:spPr>
          <a:xfrm>
            <a:off x="3861800" y="2884212"/>
            <a:ext cx="0" cy="133224"/>
          </a:xfrm>
          <a:prstGeom prst="line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7" name="CuadroTexto 1556"/>
          <p:cNvSpPr txBox="1"/>
          <p:nvPr/>
        </p:nvSpPr>
        <p:spPr>
          <a:xfrm>
            <a:off x="1624793" y="4217371"/>
            <a:ext cx="168668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smtClean="0"/>
              <a:t>Mixto2InteracumuBombaSolarRet *</a:t>
            </a:r>
            <a:endParaRPr lang="es-ES" sz="800" dirty="0"/>
          </a:p>
        </p:txBody>
      </p:sp>
      <p:sp>
        <p:nvSpPr>
          <p:cNvPr id="580" name="Freeform 53"/>
          <p:cNvSpPr>
            <a:spLocks/>
          </p:cNvSpPr>
          <p:nvPr/>
        </p:nvSpPr>
        <p:spPr bwMode="auto">
          <a:xfrm flipH="1">
            <a:off x="3308200" y="3620211"/>
            <a:ext cx="329754" cy="173798"/>
          </a:xfrm>
          <a:custGeom>
            <a:avLst/>
            <a:gdLst>
              <a:gd name="T0" fmla="*/ 484 w 526"/>
              <a:gd name="T1" fmla="*/ 0 h 221"/>
              <a:gd name="T2" fmla="*/ 526 w 526"/>
              <a:gd name="T3" fmla="*/ 14 h 221"/>
              <a:gd name="T4" fmla="*/ 190 w 526"/>
              <a:gd name="T5" fmla="*/ 87 h 221"/>
              <a:gd name="T6" fmla="*/ 526 w 526"/>
              <a:gd name="T7" fmla="*/ 161 h 221"/>
              <a:gd name="T8" fmla="*/ 190 w 526"/>
              <a:gd name="T9" fmla="*/ 221 h 221"/>
              <a:gd name="T10" fmla="*/ 0 w 526"/>
              <a:gd name="T11" fmla="*/ 221 h 22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26"/>
              <a:gd name="T19" fmla="*/ 0 h 221"/>
              <a:gd name="T20" fmla="*/ 526 w 526"/>
              <a:gd name="T21" fmla="*/ 221 h 22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26" h="221">
                <a:moveTo>
                  <a:pt x="484" y="0"/>
                </a:moveTo>
                <a:lnTo>
                  <a:pt x="526" y="14"/>
                </a:lnTo>
                <a:lnTo>
                  <a:pt x="190" y="87"/>
                </a:lnTo>
                <a:lnTo>
                  <a:pt x="526" y="161"/>
                </a:lnTo>
                <a:lnTo>
                  <a:pt x="190" y="221"/>
                </a:lnTo>
                <a:lnTo>
                  <a:pt x="0" y="221"/>
                </a:lnTo>
              </a:path>
            </a:pathLst>
          </a:custGeom>
          <a:noFill/>
          <a:ln w="28575">
            <a:solidFill>
              <a:srgbClr val="FFC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581" name="Freeform 54"/>
          <p:cNvSpPr>
            <a:spLocks/>
          </p:cNvSpPr>
          <p:nvPr/>
        </p:nvSpPr>
        <p:spPr bwMode="auto">
          <a:xfrm flipH="1">
            <a:off x="3303758" y="3502936"/>
            <a:ext cx="380370" cy="130674"/>
          </a:xfrm>
          <a:custGeom>
            <a:avLst/>
            <a:gdLst>
              <a:gd name="T0" fmla="*/ 0 w 529"/>
              <a:gd name="T1" fmla="*/ 0 h 228"/>
              <a:gd name="T2" fmla="*/ 193 w 529"/>
              <a:gd name="T3" fmla="*/ 0 h 228"/>
              <a:gd name="T4" fmla="*/ 529 w 529"/>
              <a:gd name="T5" fmla="*/ 57 h 228"/>
              <a:gd name="T6" fmla="*/ 195 w 529"/>
              <a:gd name="T7" fmla="*/ 144 h 228"/>
              <a:gd name="T8" fmla="*/ 523 w 529"/>
              <a:gd name="T9" fmla="*/ 228 h 2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29"/>
              <a:gd name="T16" fmla="*/ 0 h 228"/>
              <a:gd name="T17" fmla="*/ 529 w 529"/>
              <a:gd name="T18" fmla="*/ 228 h 22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29" h="228">
                <a:moveTo>
                  <a:pt x="0" y="0"/>
                </a:moveTo>
                <a:lnTo>
                  <a:pt x="193" y="0"/>
                </a:lnTo>
                <a:lnTo>
                  <a:pt x="529" y="57"/>
                </a:lnTo>
                <a:lnTo>
                  <a:pt x="195" y="144"/>
                </a:lnTo>
                <a:lnTo>
                  <a:pt x="523" y="228"/>
                </a:lnTo>
              </a:path>
            </a:pathLst>
          </a:custGeom>
          <a:noFill/>
          <a:ln w="28575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582" name="CuadroTexto 581"/>
          <p:cNvSpPr txBox="1"/>
          <p:nvPr/>
        </p:nvSpPr>
        <p:spPr>
          <a:xfrm>
            <a:off x="3608626" y="3659932"/>
            <a:ext cx="420308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sz="900" dirty="0" smtClean="0"/>
              <a:t>Solar</a:t>
            </a:r>
            <a:endParaRPr lang="es-ES" sz="900" dirty="0"/>
          </a:p>
        </p:txBody>
      </p:sp>
      <p:sp>
        <p:nvSpPr>
          <p:cNvPr id="583" name="AutoShape 49"/>
          <p:cNvSpPr>
            <a:spLocks noChangeArrowheads="1"/>
          </p:cNvSpPr>
          <p:nvPr/>
        </p:nvSpPr>
        <p:spPr bwMode="auto">
          <a:xfrm rot="16200000" flipH="1">
            <a:off x="3672664" y="3414957"/>
            <a:ext cx="78404" cy="158076"/>
          </a:xfrm>
          <a:prstGeom prst="triangle">
            <a:avLst>
              <a:gd name="adj" fmla="val 50000"/>
            </a:avLst>
          </a:prstGeom>
          <a:solidFill>
            <a:srgbClr val="C00000"/>
          </a:solidFill>
          <a:ln w="38100">
            <a:solidFill>
              <a:srgbClr val="FFC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cxnSp>
        <p:nvCxnSpPr>
          <p:cNvPr id="584" name="Conector recto 583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 flipH="1">
            <a:off x="3535562" y="3502011"/>
            <a:ext cx="450274" cy="0"/>
          </a:xfrm>
          <a:prstGeom prst="line">
            <a:avLst/>
          </a:prstGeom>
          <a:ln w="3810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5" name="Conector recto 584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>
            <a:off x="3985836" y="3486400"/>
            <a:ext cx="0" cy="439580"/>
          </a:xfrm>
          <a:prstGeom prst="line">
            <a:avLst/>
          </a:prstGeom>
          <a:ln w="3810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6" name="Conector recto 585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 flipH="1">
            <a:off x="3662356" y="3999968"/>
            <a:ext cx="339081" cy="0"/>
          </a:xfrm>
          <a:prstGeom prst="line">
            <a:avLst/>
          </a:prstGeom>
          <a:ln w="38100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7" name="Conector recto 586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>
            <a:off x="3637954" y="3770376"/>
            <a:ext cx="0" cy="266729"/>
          </a:xfrm>
          <a:prstGeom prst="line">
            <a:avLst/>
          </a:prstGeom>
          <a:ln w="38100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6" name="Group 52"/>
          <p:cNvGrpSpPr>
            <a:grpSpLocks/>
          </p:cNvGrpSpPr>
          <p:nvPr/>
        </p:nvGrpSpPr>
        <p:grpSpPr bwMode="auto">
          <a:xfrm>
            <a:off x="2964038" y="3230290"/>
            <a:ext cx="403049" cy="246740"/>
            <a:chOff x="1007" y="2631"/>
            <a:chExt cx="529" cy="437"/>
          </a:xfrm>
        </p:grpSpPr>
        <p:sp>
          <p:nvSpPr>
            <p:cNvPr id="617" name="Freeform 53"/>
            <p:cNvSpPr>
              <a:spLocks/>
            </p:cNvSpPr>
            <p:nvPr/>
          </p:nvSpPr>
          <p:spPr bwMode="auto">
            <a:xfrm>
              <a:off x="1010" y="2847"/>
              <a:ext cx="526" cy="221"/>
            </a:xfrm>
            <a:custGeom>
              <a:avLst/>
              <a:gdLst>
                <a:gd name="T0" fmla="*/ 484 w 526"/>
                <a:gd name="T1" fmla="*/ 0 h 221"/>
                <a:gd name="T2" fmla="*/ 526 w 526"/>
                <a:gd name="T3" fmla="*/ 14 h 221"/>
                <a:gd name="T4" fmla="*/ 190 w 526"/>
                <a:gd name="T5" fmla="*/ 87 h 221"/>
                <a:gd name="T6" fmla="*/ 526 w 526"/>
                <a:gd name="T7" fmla="*/ 161 h 221"/>
                <a:gd name="T8" fmla="*/ 190 w 526"/>
                <a:gd name="T9" fmla="*/ 221 h 221"/>
                <a:gd name="T10" fmla="*/ 0 w 526"/>
                <a:gd name="T11" fmla="*/ 221 h 2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26"/>
                <a:gd name="T19" fmla="*/ 0 h 221"/>
                <a:gd name="T20" fmla="*/ 526 w 526"/>
                <a:gd name="T21" fmla="*/ 221 h 2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26" h="221">
                  <a:moveTo>
                    <a:pt x="484" y="0"/>
                  </a:moveTo>
                  <a:lnTo>
                    <a:pt x="526" y="14"/>
                  </a:lnTo>
                  <a:lnTo>
                    <a:pt x="190" y="87"/>
                  </a:lnTo>
                  <a:lnTo>
                    <a:pt x="526" y="161"/>
                  </a:lnTo>
                  <a:lnTo>
                    <a:pt x="190" y="221"/>
                  </a:lnTo>
                  <a:lnTo>
                    <a:pt x="0" y="221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18" name="Freeform 54"/>
            <p:cNvSpPr>
              <a:spLocks/>
            </p:cNvSpPr>
            <p:nvPr/>
          </p:nvSpPr>
          <p:spPr bwMode="auto">
            <a:xfrm>
              <a:off x="1007" y="2631"/>
              <a:ext cx="529" cy="228"/>
            </a:xfrm>
            <a:custGeom>
              <a:avLst/>
              <a:gdLst>
                <a:gd name="T0" fmla="*/ 0 w 529"/>
                <a:gd name="T1" fmla="*/ 0 h 228"/>
                <a:gd name="T2" fmla="*/ 193 w 529"/>
                <a:gd name="T3" fmla="*/ 0 h 228"/>
                <a:gd name="T4" fmla="*/ 529 w 529"/>
                <a:gd name="T5" fmla="*/ 57 h 228"/>
                <a:gd name="T6" fmla="*/ 195 w 529"/>
                <a:gd name="T7" fmla="*/ 144 h 228"/>
                <a:gd name="T8" fmla="*/ 523 w 529"/>
                <a:gd name="T9" fmla="*/ 228 h 2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9"/>
                <a:gd name="T16" fmla="*/ 0 h 228"/>
                <a:gd name="T17" fmla="*/ 529 w 529"/>
                <a:gd name="T18" fmla="*/ 228 h 2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9" h="228">
                  <a:moveTo>
                    <a:pt x="0" y="0"/>
                  </a:moveTo>
                  <a:lnTo>
                    <a:pt x="193" y="0"/>
                  </a:lnTo>
                  <a:lnTo>
                    <a:pt x="529" y="57"/>
                  </a:lnTo>
                  <a:lnTo>
                    <a:pt x="195" y="144"/>
                  </a:lnTo>
                  <a:lnTo>
                    <a:pt x="523" y="228"/>
                  </a:lnTo>
                </a:path>
              </a:pathLst>
            </a:cu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619" name="Freeform 28"/>
          <p:cNvSpPr>
            <a:spLocks/>
          </p:cNvSpPr>
          <p:nvPr/>
        </p:nvSpPr>
        <p:spPr bwMode="auto">
          <a:xfrm flipH="1" flipV="1">
            <a:off x="2799369" y="3655770"/>
            <a:ext cx="189027" cy="423620"/>
          </a:xfrm>
          <a:custGeom>
            <a:avLst/>
            <a:gdLst>
              <a:gd name="T0" fmla="*/ 2147483646 w 3286"/>
              <a:gd name="T1" fmla="*/ 0 h 1827"/>
              <a:gd name="T2" fmla="*/ 2147483646 w 3286"/>
              <a:gd name="T3" fmla="*/ 2147483646 h 1827"/>
              <a:gd name="T4" fmla="*/ 0 w 3286"/>
              <a:gd name="T5" fmla="*/ 2147483646 h 1827"/>
              <a:gd name="T6" fmla="*/ 0 60000 65536"/>
              <a:gd name="T7" fmla="*/ 0 60000 65536"/>
              <a:gd name="T8" fmla="*/ 0 60000 65536"/>
              <a:gd name="T9" fmla="*/ 0 w 3286"/>
              <a:gd name="T10" fmla="*/ 0 h 1827"/>
              <a:gd name="T11" fmla="*/ 3286 w 3286"/>
              <a:gd name="T12" fmla="*/ 1827 h 18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86" h="1827">
                <a:moveTo>
                  <a:pt x="3286" y="0"/>
                </a:moveTo>
                <a:lnTo>
                  <a:pt x="3286" y="1824"/>
                </a:lnTo>
                <a:lnTo>
                  <a:pt x="0" y="1827"/>
                </a:lnTo>
              </a:path>
            </a:pathLst>
          </a:custGeom>
          <a:noFill/>
          <a:ln w="28575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620" name="AutoShape 50"/>
          <p:cNvSpPr>
            <a:spLocks noChangeArrowheads="1"/>
          </p:cNvSpPr>
          <p:nvPr/>
        </p:nvSpPr>
        <p:spPr bwMode="auto">
          <a:xfrm rot="10835597" flipV="1">
            <a:off x="2773856" y="3846297"/>
            <a:ext cx="51680" cy="87882"/>
          </a:xfrm>
          <a:prstGeom prst="triangle">
            <a:avLst>
              <a:gd name="adj" fmla="val 41667"/>
            </a:avLst>
          </a:prstGeom>
          <a:solidFill>
            <a:srgbClr val="00B050"/>
          </a:solidFill>
          <a:ln w="38100">
            <a:solidFill>
              <a:srgbClr val="00B05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621" name="CuadroTexto 620"/>
          <p:cNvSpPr txBox="1"/>
          <p:nvPr/>
        </p:nvSpPr>
        <p:spPr>
          <a:xfrm flipH="1">
            <a:off x="2483625" y="3845269"/>
            <a:ext cx="3465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smtClean="0"/>
              <a:t>Red</a:t>
            </a:r>
            <a:endParaRPr lang="es-ES" sz="800" dirty="0"/>
          </a:p>
        </p:txBody>
      </p:sp>
      <p:sp>
        <p:nvSpPr>
          <p:cNvPr id="622" name="Freeform 27"/>
          <p:cNvSpPr>
            <a:spLocks/>
          </p:cNvSpPr>
          <p:nvPr/>
        </p:nvSpPr>
        <p:spPr bwMode="auto">
          <a:xfrm>
            <a:off x="2438914" y="1312540"/>
            <a:ext cx="518914" cy="539080"/>
          </a:xfrm>
          <a:custGeom>
            <a:avLst/>
            <a:gdLst>
              <a:gd name="T0" fmla="*/ 2147483646 w 343"/>
              <a:gd name="T1" fmla="*/ 2147483646 h 1064"/>
              <a:gd name="T2" fmla="*/ 2147483646 w 343"/>
              <a:gd name="T3" fmla="*/ 0 h 1064"/>
              <a:gd name="T4" fmla="*/ 0 w 343"/>
              <a:gd name="T5" fmla="*/ 2147483646 h 1064"/>
              <a:gd name="T6" fmla="*/ 0 60000 65536"/>
              <a:gd name="T7" fmla="*/ 0 60000 65536"/>
              <a:gd name="T8" fmla="*/ 0 60000 65536"/>
              <a:gd name="T9" fmla="*/ 0 w 343"/>
              <a:gd name="T10" fmla="*/ 0 h 1064"/>
              <a:gd name="T11" fmla="*/ 343 w 343"/>
              <a:gd name="T12" fmla="*/ 1064 h 10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43" h="1064">
                <a:moveTo>
                  <a:pt x="343" y="3"/>
                </a:moveTo>
                <a:lnTo>
                  <a:pt x="1" y="0"/>
                </a:lnTo>
                <a:lnTo>
                  <a:pt x="0" y="1064"/>
                </a:lnTo>
              </a:path>
            </a:pathLst>
          </a:custGeom>
          <a:noFill/>
          <a:ln w="28575">
            <a:solidFill>
              <a:schemeClr val="accent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623" name="Rectangle 235"/>
          <p:cNvSpPr>
            <a:spLocks noChangeArrowheads="1"/>
          </p:cNvSpPr>
          <p:nvPr/>
        </p:nvSpPr>
        <p:spPr bwMode="auto">
          <a:xfrm>
            <a:off x="3174169" y="1584531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629" name="Freeform 53"/>
          <p:cNvSpPr>
            <a:spLocks/>
          </p:cNvSpPr>
          <p:nvPr/>
        </p:nvSpPr>
        <p:spPr bwMode="auto">
          <a:xfrm flipH="1">
            <a:off x="3282882" y="1464801"/>
            <a:ext cx="329754" cy="173798"/>
          </a:xfrm>
          <a:custGeom>
            <a:avLst/>
            <a:gdLst>
              <a:gd name="T0" fmla="*/ 484 w 526"/>
              <a:gd name="T1" fmla="*/ 0 h 221"/>
              <a:gd name="T2" fmla="*/ 526 w 526"/>
              <a:gd name="T3" fmla="*/ 14 h 221"/>
              <a:gd name="T4" fmla="*/ 190 w 526"/>
              <a:gd name="T5" fmla="*/ 87 h 221"/>
              <a:gd name="T6" fmla="*/ 526 w 526"/>
              <a:gd name="T7" fmla="*/ 161 h 221"/>
              <a:gd name="T8" fmla="*/ 190 w 526"/>
              <a:gd name="T9" fmla="*/ 221 h 221"/>
              <a:gd name="T10" fmla="*/ 0 w 526"/>
              <a:gd name="T11" fmla="*/ 221 h 22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26"/>
              <a:gd name="T19" fmla="*/ 0 h 221"/>
              <a:gd name="T20" fmla="*/ 526 w 526"/>
              <a:gd name="T21" fmla="*/ 221 h 22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26" h="221">
                <a:moveTo>
                  <a:pt x="484" y="0"/>
                </a:moveTo>
                <a:lnTo>
                  <a:pt x="526" y="14"/>
                </a:lnTo>
                <a:lnTo>
                  <a:pt x="190" y="87"/>
                </a:lnTo>
                <a:lnTo>
                  <a:pt x="526" y="161"/>
                </a:lnTo>
                <a:lnTo>
                  <a:pt x="190" y="221"/>
                </a:lnTo>
                <a:lnTo>
                  <a:pt x="0" y="221"/>
                </a:lnTo>
              </a:path>
            </a:pathLst>
          </a:custGeom>
          <a:noFill/>
          <a:ln w="28575">
            <a:solidFill>
              <a:srgbClr val="FFC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630" name="Freeform 54"/>
          <p:cNvSpPr>
            <a:spLocks/>
          </p:cNvSpPr>
          <p:nvPr/>
        </p:nvSpPr>
        <p:spPr bwMode="auto">
          <a:xfrm flipH="1">
            <a:off x="3278440" y="1347526"/>
            <a:ext cx="380370" cy="130674"/>
          </a:xfrm>
          <a:custGeom>
            <a:avLst/>
            <a:gdLst>
              <a:gd name="T0" fmla="*/ 0 w 529"/>
              <a:gd name="T1" fmla="*/ 0 h 228"/>
              <a:gd name="T2" fmla="*/ 193 w 529"/>
              <a:gd name="T3" fmla="*/ 0 h 228"/>
              <a:gd name="T4" fmla="*/ 529 w 529"/>
              <a:gd name="T5" fmla="*/ 57 h 228"/>
              <a:gd name="T6" fmla="*/ 195 w 529"/>
              <a:gd name="T7" fmla="*/ 144 h 228"/>
              <a:gd name="T8" fmla="*/ 523 w 529"/>
              <a:gd name="T9" fmla="*/ 228 h 2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29"/>
              <a:gd name="T16" fmla="*/ 0 h 228"/>
              <a:gd name="T17" fmla="*/ 529 w 529"/>
              <a:gd name="T18" fmla="*/ 228 h 22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29" h="228">
                <a:moveTo>
                  <a:pt x="0" y="0"/>
                </a:moveTo>
                <a:lnTo>
                  <a:pt x="193" y="0"/>
                </a:lnTo>
                <a:lnTo>
                  <a:pt x="529" y="57"/>
                </a:lnTo>
                <a:lnTo>
                  <a:pt x="195" y="144"/>
                </a:lnTo>
                <a:lnTo>
                  <a:pt x="523" y="228"/>
                </a:lnTo>
              </a:path>
            </a:pathLst>
          </a:custGeom>
          <a:noFill/>
          <a:ln w="28575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631" name="CuadroTexto 630"/>
          <p:cNvSpPr txBox="1"/>
          <p:nvPr/>
        </p:nvSpPr>
        <p:spPr>
          <a:xfrm>
            <a:off x="3583308" y="1504522"/>
            <a:ext cx="420308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sz="900" dirty="0" smtClean="0"/>
              <a:t>Solar</a:t>
            </a:r>
            <a:endParaRPr lang="es-ES" sz="900" dirty="0"/>
          </a:p>
        </p:txBody>
      </p:sp>
      <p:sp>
        <p:nvSpPr>
          <p:cNvPr id="632" name="AutoShape 49"/>
          <p:cNvSpPr>
            <a:spLocks noChangeArrowheads="1"/>
          </p:cNvSpPr>
          <p:nvPr/>
        </p:nvSpPr>
        <p:spPr bwMode="auto">
          <a:xfrm rot="16200000" flipH="1">
            <a:off x="3647346" y="1259547"/>
            <a:ext cx="78404" cy="158076"/>
          </a:xfrm>
          <a:prstGeom prst="triangle">
            <a:avLst>
              <a:gd name="adj" fmla="val 50000"/>
            </a:avLst>
          </a:prstGeom>
          <a:solidFill>
            <a:srgbClr val="C00000"/>
          </a:solidFill>
          <a:ln w="38100">
            <a:solidFill>
              <a:srgbClr val="FFC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cxnSp>
        <p:nvCxnSpPr>
          <p:cNvPr id="633" name="Conector recto 632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 flipH="1">
            <a:off x="3510244" y="1346601"/>
            <a:ext cx="450274" cy="0"/>
          </a:xfrm>
          <a:prstGeom prst="line">
            <a:avLst/>
          </a:prstGeom>
          <a:ln w="3810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4" name="Conector recto 633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>
            <a:off x="3960518" y="1330990"/>
            <a:ext cx="0" cy="439580"/>
          </a:xfrm>
          <a:prstGeom prst="line">
            <a:avLst/>
          </a:prstGeom>
          <a:ln w="3810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5" name="Conector recto 634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 flipH="1">
            <a:off x="3637038" y="1844558"/>
            <a:ext cx="339081" cy="0"/>
          </a:xfrm>
          <a:prstGeom prst="line">
            <a:avLst/>
          </a:prstGeom>
          <a:ln w="38100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6" name="Conector recto 635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>
            <a:off x="3612636" y="1614966"/>
            <a:ext cx="0" cy="266729"/>
          </a:xfrm>
          <a:prstGeom prst="line">
            <a:avLst/>
          </a:prstGeom>
          <a:ln w="38100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7" name="Group 52"/>
          <p:cNvGrpSpPr>
            <a:grpSpLocks/>
          </p:cNvGrpSpPr>
          <p:nvPr/>
        </p:nvGrpSpPr>
        <p:grpSpPr bwMode="auto">
          <a:xfrm>
            <a:off x="2938720" y="1074880"/>
            <a:ext cx="403049" cy="246740"/>
            <a:chOff x="1007" y="2631"/>
            <a:chExt cx="529" cy="437"/>
          </a:xfrm>
        </p:grpSpPr>
        <p:sp>
          <p:nvSpPr>
            <p:cNvPr id="638" name="Freeform 53"/>
            <p:cNvSpPr>
              <a:spLocks/>
            </p:cNvSpPr>
            <p:nvPr/>
          </p:nvSpPr>
          <p:spPr bwMode="auto">
            <a:xfrm>
              <a:off x="1010" y="2847"/>
              <a:ext cx="526" cy="221"/>
            </a:xfrm>
            <a:custGeom>
              <a:avLst/>
              <a:gdLst>
                <a:gd name="T0" fmla="*/ 484 w 526"/>
                <a:gd name="T1" fmla="*/ 0 h 221"/>
                <a:gd name="T2" fmla="*/ 526 w 526"/>
                <a:gd name="T3" fmla="*/ 14 h 221"/>
                <a:gd name="T4" fmla="*/ 190 w 526"/>
                <a:gd name="T5" fmla="*/ 87 h 221"/>
                <a:gd name="T6" fmla="*/ 526 w 526"/>
                <a:gd name="T7" fmla="*/ 161 h 221"/>
                <a:gd name="T8" fmla="*/ 190 w 526"/>
                <a:gd name="T9" fmla="*/ 221 h 221"/>
                <a:gd name="T10" fmla="*/ 0 w 526"/>
                <a:gd name="T11" fmla="*/ 221 h 2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26"/>
                <a:gd name="T19" fmla="*/ 0 h 221"/>
                <a:gd name="T20" fmla="*/ 526 w 526"/>
                <a:gd name="T21" fmla="*/ 221 h 2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26" h="221">
                  <a:moveTo>
                    <a:pt x="484" y="0"/>
                  </a:moveTo>
                  <a:lnTo>
                    <a:pt x="526" y="14"/>
                  </a:lnTo>
                  <a:lnTo>
                    <a:pt x="190" y="87"/>
                  </a:lnTo>
                  <a:lnTo>
                    <a:pt x="526" y="161"/>
                  </a:lnTo>
                  <a:lnTo>
                    <a:pt x="190" y="221"/>
                  </a:lnTo>
                  <a:lnTo>
                    <a:pt x="0" y="221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39" name="Freeform 54"/>
            <p:cNvSpPr>
              <a:spLocks/>
            </p:cNvSpPr>
            <p:nvPr/>
          </p:nvSpPr>
          <p:spPr bwMode="auto">
            <a:xfrm>
              <a:off x="1007" y="2631"/>
              <a:ext cx="529" cy="228"/>
            </a:xfrm>
            <a:custGeom>
              <a:avLst/>
              <a:gdLst>
                <a:gd name="T0" fmla="*/ 0 w 529"/>
                <a:gd name="T1" fmla="*/ 0 h 228"/>
                <a:gd name="T2" fmla="*/ 193 w 529"/>
                <a:gd name="T3" fmla="*/ 0 h 228"/>
                <a:gd name="T4" fmla="*/ 529 w 529"/>
                <a:gd name="T5" fmla="*/ 57 h 228"/>
                <a:gd name="T6" fmla="*/ 195 w 529"/>
                <a:gd name="T7" fmla="*/ 144 h 228"/>
                <a:gd name="T8" fmla="*/ 523 w 529"/>
                <a:gd name="T9" fmla="*/ 228 h 2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9"/>
                <a:gd name="T16" fmla="*/ 0 h 228"/>
                <a:gd name="T17" fmla="*/ 529 w 529"/>
                <a:gd name="T18" fmla="*/ 228 h 2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9" h="228">
                  <a:moveTo>
                    <a:pt x="0" y="0"/>
                  </a:moveTo>
                  <a:lnTo>
                    <a:pt x="193" y="0"/>
                  </a:lnTo>
                  <a:lnTo>
                    <a:pt x="529" y="57"/>
                  </a:lnTo>
                  <a:lnTo>
                    <a:pt x="195" y="144"/>
                  </a:lnTo>
                  <a:lnTo>
                    <a:pt x="523" y="228"/>
                  </a:lnTo>
                </a:path>
              </a:pathLst>
            </a:cu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640" name="Freeform 28"/>
          <p:cNvSpPr>
            <a:spLocks/>
          </p:cNvSpPr>
          <p:nvPr/>
        </p:nvSpPr>
        <p:spPr bwMode="auto">
          <a:xfrm flipH="1" flipV="1">
            <a:off x="2774051" y="1500360"/>
            <a:ext cx="189027" cy="423620"/>
          </a:xfrm>
          <a:custGeom>
            <a:avLst/>
            <a:gdLst>
              <a:gd name="T0" fmla="*/ 2147483646 w 3286"/>
              <a:gd name="T1" fmla="*/ 0 h 1827"/>
              <a:gd name="T2" fmla="*/ 2147483646 w 3286"/>
              <a:gd name="T3" fmla="*/ 2147483646 h 1827"/>
              <a:gd name="T4" fmla="*/ 0 w 3286"/>
              <a:gd name="T5" fmla="*/ 2147483646 h 1827"/>
              <a:gd name="T6" fmla="*/ 0 60000 65536"/>
              <a:gd name="T7" fmla="*/ 0 60000 65536"/>
              <a:gd name="T8" fmla="*/ 0 60000 65536"/>
              <a:gd name="T9" fmla="*/ 0 w 3286"/>
              <a:gd name="T10" fmla="*/ 0 h 1827"/>
              <a:gd name="T11" fmla="*/ 3286 w 3286"/>
              <a:gd name="T12" fmla="*/ 1827 h 18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86" h="1827">
                <a:moveTo>
                  <a:pt x="3286" y="0"/>
                </a:moveTo>
                <a:lnTo>
                  <a:pt x="3286" y="1824"/>
                </a:lnTo>
                <a:lnTo>
                  <a:pt x="0" y="1827"/>
                </a:lnTo>
              </a:path>
            </a:pathLst>
          </a:custGeom>
          <a:noFill/>
          <a:ln w="28575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641" name="AutoShape 50"/>
          <p:cNvSpPr>
            <a:spLocks noChangeArrowheads="1"/>
          </p:cNvSpPr>
          <p:nvPr/>
        </p:nvSpPr>
        <p:spPr bwMode="auto">
          <a:xfrm rot="10835597" flipV="1">
            <a:off x="2748538" y="1690887"/>
            <a:ext cx="51680" cy="87882"/>
          </a:xfrm>
          <a:prstGeom prst="triangle">
            <a:avLst>
              <a:gd name="adj" fmla="val 41667"/>
            </a:avLst>
          </a:prstGeom>
          <a:solidFill>
            <a:srgbClr val="00B050"/>
          </a:solidFill>
          <a:ln w="38100">
            <a:solidFill>
              <a:srgbClr val="00B05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708" name="CuadroTexto 707"/>
          <p:cNvSpPr txBox="1"/>
          <p:nvPr/>
        </p:nvSpPr>
        <p:spPr>
          <a:xfrm flipH="1">
            <a:off x="2454103" y="1672241"/>
            <a:ext cx="3465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smtClean="0"/>
              <a:t>Red</a:t>
            </a:r>
            <a:endParaRPr lang="es-ES" sz="800" dirty="0"/>
          </a:p>
        </p:txBody>
      </p:sp>
      <p:sp>
        <p:nvSpPr>
          <p:cNvPr id="709" name="Rectángulo 708"/>
          <p:cNvSpPr/>
          <p:nvPr/>
        </p:nvSpPr>
        <p:spPr>
          <a:xfrm>
            <a:off x="4577225" y="228165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sp>
        <p:nvSpPr>
          <p:cNvPr id="710" name="Freeform 26"/>
          <p:cNvSpPr>
            <a:spLocks/>
          </p:cNvSpPr>
          <p:nvPr/>
        </p:nvSpPr>
        <p:spPr bwMode="auto">
          <a:xfrm>
            <a:off x="6151112" y="1123249"/>
            <a:ext cx="671382" cy="561075"/>
          </a:xfrm>
          <a:custGeom>
            <a:avLst/>
            <a:gdLst>
              <a:gd name="T0" fmla="*/ 0 w 630"/>
              <a:gd name="T1" fmla="*/ 2147483646 h 348"/>
              <a:gd name="T2" fmla="*/ 0 w 630"/>
              <a:gd name="T3" fmla="*/ 0 h 348"/>
              <a:gd name="T4" fmla="*/ 2147483646 w 630"/>
              <a:gd name="T5" fmla="*/ 0 h 348"/>
              <a:gd name="T6" fmla="*/ 0 60000 65536"/>
              <a:gd name="T7" fmla="*/ 0 60000 65536"/>
              <a:gd name="T8" fmla="*/ 0 60000 65536"/>
              <a:gd name="T9" fmla="*/ 0 w 630"/>
              <a:gd name="T10" fmla="*/ 0 h 348"/>
              <a:gd name="T11" fmla="*/ 630 w 630"/>
              <a:gd name="T12" fmla="*/ 348 h 3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30" h="348">
                <a:moveTo>
                  <a:pt x="0" y="348"/>
                </a:moveTo>
                <a:lnTo>
                  <a:pt x="0" y="0"/>
                </a:lnTo>
                <a:lnTo>
                  <a:pt x="630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711" name="Group 47"/>
          <p:cNvGrpSpPr>
            <a:grpSpLocks/>
          </p:cNvGrpSpPr>
          <p:nvPr/>
        </p:nvGrpSpPr>
        <p:grpSpPr bwMode="auto">
          <a:xfrm>
            <a:off x="6799651" y="638635"/>
            <a:ext cx="594902" cy="1179758"/>
            <a:chOff x="3456" y="1008"/>
            <a:chExt cx="1248" cy="2867"/>
          </a:xfrm>
        </p:grpSpPr>
        <p:grpSp>
          <p:nvGrpSpPr>
            <p:cNvPr id="712" name="Group 30"/>
            <p:cNvGrpSpPr>
              <a:grpSpLocks/>
            </p:cNvGrpSpPr>
            <p:nvPr/>
          </p:nvGrpSpPr>
          <p:grpSpPr bwMode="auto">
            <a:xfrm>
              <a:off x="3456" y="1008"/>
              <a:ext cx="1248" cy="2736"/>
              <a:chOff x="3648" y="1728"/>
              <a:chExt cx="480" cy="960"/>
            </a:xfrm>
          </p:grpSpPr>
          <p:sp>
            <p:nvSpPr>
              <p:cNvPr id="715" name="Oval 31"/>
              <p:cNvSpPr>
                <a:spLocks noChangeArrowheads="1"/>
              </p:cNvSpPr>
              <p:nvPr/>
            </p:nvSpPr>
            <p:spPr bwMode="auto">
              <a:xfrm>
                <a:off x="3648" y="1728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716" name="Oval 32"/>
              <p:cNvSpPr>
                <a:spLocks noChangeArrowheads="1"/>
              </p:cNvSpPr>
              <p:nvPr/>
            </p:nvSpPr>
            <p:spPr bwMode="auto">
              <a:xfrm>
                <a:off x="3648" y="2400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717" name="Rectangle 33"/>
              <p:cNvSpPr>
                <a:spLocks noChangeArrowheads="1"/>
              </p:cNvSpPr>
              <p:nvPr/>
            </p:nvSpPr>
            <p:spPr bwMode="auto">
              <a:xfrm>
                <a:off x="3648" y="1872"/>
                <a:ext cx="480" cy="672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713" name="Freeform 42"/>
            <p:cNvSpPr>
              <a:spLocks/>
            </p:cNvSpPr>
            <p:nvPr/>
          </p:nvSpPr>
          <p:spPr bwMode="auto">
            <a:xfrm>
              <a:off x="3456" y="3312"/>
              <a:ext cx="137" cy="563"/>
            </a:xfrm>
            <a:custGeom>
              <a:avLst/>
              <a:gdLst>
                <a:gd name="T0" fmla="*/ 0 w 137"/>
                <a:gd name="T1" fmla="*/ 0 h 563"/>
                <a:gd name="T2" fmla="*/ 0 w 137"/>
                <a:gd name="T3" fmla="*/ 563 h 563"/>
                <a:gd name="T4" fmla="*/ 72 w 137"/>
                <a:gd name="T5" fmla="*/ 561 h 563"/>
                <a:gd name="T6" fmla="*/ 137 w 137"/>
                <a:gd name="T7" fmla="*/ 278 h 56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7"/>
                <a:gd name="T13" fmla="*/ 0 h 563"/>
                <a:gd name="T14" fmla="*/ 137 w 137"/>
                <a:gd name="T15" fmla="*/ 563 h 56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7" h="563">
                  <a:moveTo>
                    <a:pt x="0" y="0"/>
                  </a:moveTo>
                  <a:lnTo>
                    <a:pt x="0" y="563"/>
                  </a:lnTo>
                  <a:lnTo>
                    <a:pt x="72" y="561"/>
                  </a:lnTo>
                  <a:lnTo>
                    <a:pt x="137" y="27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14" name="Freeform 43"/>
            <p:cNvSpPr>
              <a:spLocks/>
            </p:cNvSpPr>
            <p:nvPr/>
          </p:nvSpPr>
          <p:spPr bwMode="auto">
            <a:xfrm>
              <a:off x="4574" y="3360"/>
              <a:ext cx="130" cy="510"/>
            </a:xfrm>
            <a:custGeom>
              <a:avLst/>
              <a:gdLst>
                <a:gd name="T0" fmla="*/ 130 w 130"/>
                <a:gd name="T1" fmla="*/ 0 h 510"/>
                <a:gd name="T2" fmla="*/ 130 w 130"/>
                <a:gd name="T3" fmla="*/ 509 h 510"/>
                <a:gd name="T4" fmla="*/ 46 w 130"/>
                <a:gd name="T5" fmla="*/ 510 h 510"/>
                <a:gd name="T6" fmla="*/ 0 w 130"/>
                <a:gd name="T7" fmla="*/ 228 h 5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0"/>
                <a:gd name="T13" fmla="*/ 0 h 510"/>
                <a:gd name="T14" fmla="*/ 130 w 130"/>
                <a:gd name="T15" fmla="*/ 510 h 5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0" h="510">
                  <a:moveTo>
                    <a:pt x="130" y="0"/>
                  </a:moveTo>
                  <a:lnTo>
                    <a:pt x="130" y="509"/>
                  </a:lnTo>
                  <a:lnTo>
                    <a:pt x="46" y="510"/>
                  </a:lnTo>
                  <a:lnTo>
                    <a:pt x="0" y="22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718" name="Conector recto 717"/>
          <p:cNvCxnSpPr/>
          <p:nvPr/>
        </p:nvCxnSpPr>
        <p:spPr>
          <a:xfrm>
            <a:off x="7123442" y="562506"/>
            <a:ext cx="0" cy="2128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9" name="Rectangle 235"/>
          <p:cNvSpPr>
            <a:spLocks noChangeArrowheads="1"/>
          </p:cNvSpPr>
          <p:nvPr/>
        </p:nvSpPr>
        <p:spPr bwMode="auto">
          <a:xfrm>
            <a:off x="7037612" y="669307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720" name="CuadroTexto 719"/>
          <p:cNvSpPr txBox="1"/>
          <p:nvPr/>
        </p:nvSpPr>
        <p:spPr>
          <a:xfrm>
            <a:off x="6852865" y="791013"/>
            <a:ext cx="5485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err="1"/>
              <a:t>Estratif</a:t>
            </a:r>
            <a:r>
              <a:rPr lang="es-ES" sz="900" dirty="0"/>
              <a:t>.</a:t>
            </a:r>
          </a:p>
        </p:txBody>
      </p:sp>
      <p:cxnSp>
        <p:nvCxnSpPr>
          <p:cNvPr id="721" name="Conector recto 720"/>
          <p:cNvCxnSpPr/>
          <p:nvPr/>
        </p:nvCxnSpPr>
        <p:spPr>
          <a:xfrm flipH="1">
            <a:off x="4585050" y="1671597"/>
            <a:ext cx="1566062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2" name="Conector recto 721"/>
          <p:cNvCxnSpPr/>
          <p:nvPr/>
        </p:nvCxnSpPr>
        <p:spPr>
          <a:xfrm flipH="1" flipV="1">
            <a:off x="4645518" y="1873280"/>
            <a:ext cx="1650697" cy="16121"/>
          </a:xfrm>
          <a:prstGeom prst="line">
            <a:avLst/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3" name="Conector recto 722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7121119" y="573985"/>
            <a:ext cx="70826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2" name="Conector recto 731"/>
          <p:cNvCxnSpPr/>
          <p:nvPr/>
        </p:nvCxnSpPr>
        <p:spPr>
          <a:xfrm>
            <a:off x="5527749" y="380590"/>
            <a:ext cx="0" cy="1427594"/>
          </a:xfrm>
          <a:prstGeom prst="line">
            <a:avLst/>
          </a:prstGeom>
          <a:ln w="28575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3" name="Conector recto 732"/>
          <p:cNvCxnSpPr/>
          <p:nvPr/>
        </p:nvCxnSpPr>
        <p:spPr>
          <a:xfrm>
            <a:off x="5313064" y="256184"/>
            <a:ext cx="8786" cy="137357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34" name="16 Grupo"/>
          <p:cNvGrpSpPr>
            <a:grpSpLocks/>
          </p:cNvGrpSpPr>
          <p:nvPr/>
        </p:nvGrpSpPr>
        <p:grpSpPr bwMode="auto">
          <a:xfrm rot="262428">
            <a:off x="5238875" y="865949"/>
            <a:ext cx="141550" cy="159068"/>
            <a:chOff x="1835696" y="1268760"/>
            <a:chExt cx="540000" cy="540000"/>
          </a:xfrm>
        </p:grpSpPr>
        <p:sp>
          <p:nvSpPr>
            <p:cNvPr id="735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736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cxnSp>
        <p:nvCxnSpPr>
          <p:cNvPr id="737" name="Conector recto 736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5496676" y="355151"/>
            <a:ext cx="2367782" cy="0"/>
          </a:xfrm>
          <a:prstGeom prst="line">
            <a:avLst/>
          </a:prstGeom>
          <a:ln w="28575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8" name="Conector recto 737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 flipV="1">
            <a:off x="5316850" y="267394"/>
            <a:ext cx="2554308" cy="891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39" name="16 Grupo"/>
          <p:cNvGrpSpPr>
            <a:grpSpLocks/>
          </p:cNvGrpSpPr>
          <p:nvPr/>
        </p:nvGrpSpPr>
        <p:grpSpPr bwMode="auto">
          <a:xfrm rot="262428">
            <a:off x="6079458" y="1246152"/>
            <a:ext cx="141550" cy="159068"/>
            <a:chOff x="1835696" y="1268760"/>
            <a:chExt cx="540000" cy="540000"/>
          </a:xfrm>
        </p:grpSpPr>
        <p:sp>
          <p:nvSpPr>
            <p:cNvPr id="740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741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sp>
        <p:nvSpPr>
          <p:cNvPr id="751" name="CuadroTexto 750"/>
          <p:cNvSpPr txBox="1"/>
          <p:nvPr/>
        </p:nvSpPr>
        <p:spPr>
          <a:xfrm>
            <a:off x="6170402" y="1099192"/>
            <a:ext cx="43313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BDEP</a:t>
            </a:r>
            <a:endParaRPr lang="es-ES" sz="900" dirty="0"/>
          </a:p>
        </p:txBody>
      </p:sp>
      <p:sp>
        <p:nvSpPr>
          <p:cNvPr id="752" name="CuadroTexto 751"/>
          <p:cNvSpPr txBox="1"/>
          <p:nvPr/>
        </p:nvSpPr>
        <p:spPr>
          <a:xfrm>
            <a:off x="4904311" y="496879"/>
            <a:ext cx="4235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BCAL</a:t>
            </a:r>
            <a:endParaRPr lang="es-ES" sz="900" dirty="0"/>
          </a:p>
        </p:txBody>
      </p:sp>
      <p:cxnSp>
        <p:nvCxnSpPr>
          <p:cNvPr id="753" name="Conector recto 102"/>
          <p:cNvCxnSpPr>
            <a:endCxn id="741" idx="5"/>
          </p:cNvCxnSpPr>
          <p:nvPr/>
        </p:nvCxnSpPr>
        <p:spPr>
          <a:xfrm rot="10800000" flipV="1">
            <a:off x="6174994" y="706261"/>
            <a:ext cx="1073476" cy="607878"/>
          </a:xfrm>
          <a:prstGeom prst="bentConnector3">
            <a:avLst>
              <a:gd name="adj1" fmla="val 116747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4" name="CuadroTexto 753"/>
          <p:cNvSpPr txBox="1"/>
          <p:nvPr/>
        </p:nvSpPr>
        <p:spPr>
          <a:xfrm>
            <a:off x="5450002" y="2069784"/>
            <a:ext cx="173957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smtClean="0"/>
              <a:t>Mixto2InteracumuBombaSolarResist </a:t>
            </a:r>
            <a:endParaRPr lang="es-ES" sz="800" dirty="0"/>
          </a:p>
        </p:txBody>
      </p:sp>
      <p:sp>
        <p:nvSpPr>
          <p:cNvPr id="755" name="Rectángulo 754"/>
          <p:cNvSpPr/>
          <p:nvPr/>
        </p:nvSpPr>
        <p:spPr>
          <a:xfrm>
            <a:off x="4612392" y="2387139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sp>
        <p:nvSpPr>
          <p:cNvPr id="756" name="Freeform 26"/>
          <p:cNvSpPr>
            <a:spLocks/>
          </p:cNvSpPr>
          <p:nvPr/>
        </p:nvSpPr>
        <p:spPr bwMode="auto">
          <a:xfrm>
            <a:off x="6186279" y="3282223"/>
            <a:ext cx="671382" cy="561075"/>
          </a:xfrm>
          <a:custGeom>
            <a:avLst/>
            <a:gdLst>
              <a:gd name="T0" fmla="*/ 0 w 630"/>
              <a:gd name="T1" fmla="*/ 2147483646 h 348"/>
              <a:gd name="T2" fmla="*/ 0 w 630"/>
              <a:gd name="T3" fmla="*/ 0 h 348"/>
              <a:gd name="T4" fmla="*/ 2147483646 w 630"/>
              <a:gd name="T5" fmla="*/ 0 h 348"/>
              <a:gd name="T6" fmla="*/ 0 60000 65536"/>
              <a:gd name="T7" fmla="*/ 0 60000 65536"/>
              <a:gd name="T8" fmla="*/ 0 60000 65536"/>
              <a:gd name="T9" fmla="*/ 0 w 630"/>
              <a:gd name="T10" fmla="*/ 0 h 348"/>
              <a:gd name="T11" fmla="*/ 630 w 630"/>
              <a:gd name="T12" fmla="*/ 348 h 3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30" h="348">
                <a:moveTo>
                  <a:pt x="0" y="348"/>
                </a:moveTo>
                <a:lnTo>
                  <a:pt x="0" y="0"/>
                </a:lnTo>
                <a:lnTo>
                  <a:pt x="630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757" name="Freeform 27"/>
          <p:cNvSpPr>
            <a:spLocks/>
          </p:cNvSpPr>
          <p:nvPr/>
        </p:nvSpPr>
        <p:spPr bwMode="auto">
          <a:xfrm>
            <a:off x="6321533" y="3518547"/>
            <a:ext cx="518914" cy="539080"/>
          </a:xfrm>
          <a:custGeom>
            <a:avLst/>
            <a:gdLst>
              <a:gd name="T0" fmla="*/ 2147483646 w 343"/>
              <a:gd name="T1" fmla="*/ 2147483646 h 1064"/>
              <a:gd name="T2" fmla="*/ 2147483646 w 343"/>
              <a:gd name="T3" fmla="*/ 0 h 1064"/>
              <a:gd name="T4" fmla="*/ 0 w 343"/>
              <a:gd name="T5" fmla="*/ 2147483646 h 1064"/>
              <a:gd name="T6" fmla="*/ 0 60000 65536"/>
              <a:gd name="T7" fmla="*/ 0 60000 65536"/>
              <a:gd name="T8" fmla="*/ 0 60000 65536"/>
              <a:gd name="T9" fmla="*/ 0 w 343"/>
              <a:gd name="T10" fmla="*/ 0 h 1064"/>
              <a:gd name="T11" fmla="*/ 343 w 343"/>
              <a:gd name="T12" fmla="*/ 1064 h 10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43" h="1064">
                <a:moveTo>
                  <a:pt x="343" y="3"/>
                </a:moveTo>
                <a:lnTo>
                  <a:pt x="1" y="0"/>
                </a:lnTo>
                <a:lnTo>
                  <a:pt x="0" y="1064"/>
                </a:lnTo>
              </a:path>
            </a:pathLst>
          </a:custGeom>
          <a:noFill/>
          <a:ln w="28575">
            <a:solidFill>
              <a:schemeClr val="accent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758" name="Group 47"/>
          <p:cNvGrpSpPr>
            <a:grpSpLocks/>
          </p:cNvGrpSpPr>
          <p:nvPr/>
        </p:nvGrpSpPr>
        <p:grpSpPr bwMode="auto">
          <a:xfrm>
            <a:off x="6834818" y="2797609"/>
            <a:ext cx="594902" cy="1179758"/>
            <a:chOff x="3456" y="1008"/>
            <a:chExt cx="1248" cy="2867"/>
          </a:xfrm>
        </p:grpSpPr>
        <p:grpSp>
          <p:nvGrpSpPr>
            <p:cNvPr id="759" name="Group 30"/>
            <p:cNvGrpSpPr>
              <a:grpSpLocks/>
            </p:cNvGrpSpPr>
            <p:nvPr/>
          </p:nvGrpSpPr>
          <p:grpSpPr bwMode="auto">
            <a:xfrm>
              <a:off x="3456" y="1008"/>
              <a:ext cx="1248" cy="2736"/>
              <a:chOff x="3648" y="1728"/>
              <a:chExt cx="480" cy="960"/>
            </a:xfrm>
          </p:grpSpPr>
          <p:sp>
            <p:nvSpPr>
              <p:cNvPr id="762" name="Oval 31"/>
              <p:cNvSpPr>
                <a:spLocks noChangeArrowheads="1"/>
              </p:cNvSpPr>
              <p:nvPr/>
            </p:nvSpPr>
            <p:spPr bwMode="auto">
              <a:xfrm>
                <a:off x="3648" y="1728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763" name="Oval 32"/>
              <p:cNvSpPr>
                <a:spLocks noChangeArrowheads="1"/>
              </p:cNvSpPr>
              <p:nvPr/>
            </p:nvSpPr>
            <p:spPr bwMode="auto">
              <a:xfrm>
                <a:off x="3648" y="2400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764" name="Rectangle 33"/>
              <p:cNvSpPr>
                <a:spLocks noChangeArrowheads="1"/>
              </p:cNvSpPr>
              <p:nvPr/>
            </p:nvSpPr>
            <p:spPr bwMode="auto">
              <a:xfrm>
                <a:off x="3648" y="1872"/>
                <a:ext cx="480" cy="672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760" name="Freeform 42"/>
            <p:cNvSpPr>
              <a:spLocks/>
            </p:cNvSpPr>
            <p:nvPr/>
          </p:nvSpPr>
          <p:spPr bwMode="auto">
            <a:xfrm>
              <a:off x="3456" y="3312"/>
              <a:ext cx="137" cy="563"/>
            </a:xfrm>
            <a:custGeom>
              <a:avLst/>
              <a:gdLst>
                <a:gd name="T0" fmla="*/ 0 w 137"/>
                <a:gd name="T1" fmla="*/ 0 h 563"/>
                <a:gd name="T2" fmla="*/ 0 w 137"/>
                <a:gd name="T3" fmla="*/ 563 h 563"/>
                <a:gd name="T4" fmla="*/ 72 w 137"/>
                <a:gd name="T5" fmla="*/ 561 h 563"/>
                <a:gd name="T6" fmla="*/ 137 w 137"/>
                <a:gd name="T7" fmla="*/ 278 h 56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7"/>
                <a:gd name="T13" fmla="*/ 0 h 563"/>
                <a:gd name="T14" fmla="*/ 137 w 137"/>
                <a:gd name="T15" fmla="*/ 563 h 56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7" h="563">
                  <a:moveTo>
                    <a:pt x="0" y="0"/>
                  </a:moveTo>
                  <a:lnTo>
                    <a:pt x="0" y="563"/>
                  </a:lnTo>
                  <a:lnTo>
                    <a:pt x="72" y="561"/>
                  </a:lnTo>
                  <a:lnTo>
                    <a:pt x="137" y="27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61" name="Freeform 43"/>
            <p:cNvSpPr>
              <a:spLocks/>
            </p:cNvSpPr>
            <p:nvPr/>
          </p:nvSpPr>
          <p:spPr bwMode="auto">
            <a:xfrm>
              <a:off x="4574" y="3360"/>
              <a:ext cx="130" cy="510"/>
            </a:xfrm>
            <a:custGeom>
              <a:avLst/>
              <a:gdLst>
                <a:gd name="T0" fmla="*/ 130 w 130"/>
                <a:gd name="T1" fmla="*/ 0 h 510"/>
                <a:gd name="T2" fmla="*/ 130 w 130"/>
                <a:gd name="T3" fmla="*/ 509 h 510"/>
                <a:gd name="T4" fmla="*/ 46 w 130"/>
                <a:gd name="T5" fmla="*/ 510 h 510"/>
                <a:gd name="T6" fmla="*/ 0 w 130"/>
                <a:gd name="T7" fmla="*/ 228 h 5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0"/>
                <a:gd name="T13" fmla="*/ 0 h 510"/>
                <a:gd name="T14" fmla="*/ 130 w 130"/>
                <a:gd name="T15" fmla="*/ 510 h 5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0" h="510">
                  <a:moveTo>
                    <a:pt x="130" y="0"/>
                  </a:moveTo>
                  <a:lnTo>
                    <a:pt x="130" y="509"/>
                  </a:lnTo>
                  <a:lnTo>
                    <a:pt x="46" y="510"/>
                  </a:lnTo>
                  <a:lnTo>
                    <a:pt x="0" y="22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765" name="Conector recto 764"/>
          <p:cNvCxnSpPr/>
          <p:nvPr/>
        </p:nvCxnSpPr>
        <p:spPr>
          <a:xfrm>
            <a:off x="7158609" y="2721480"/>
            <a:ext cx="0" cy="2128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6" name="Rectangle 235"/>
          <p:cNvSpPr>
            <a:spLocks noChangeArrowheads="1"/>
          </p:cNvSpPr>
          <p:nvPr/>
        </p:nvSpPr>
        <p:spPr bwMode="auto">
          <a:xfrm>
            <a:off x="7072779" y="2828281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767" name="Rectangle 235"/>
          <p:cNvSpPr>
            <a:spLocks noChangeArrowheads="1"/>
          </p:cNvSpPr>
          <p:nvPr/>
        </p:nvSpPr>
        <p:spPr bwMode="auto">
          <a:xfrm>
            <a:off x="7056788" y="3790538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769" name="CuadroTexto 768"/>
          <p:cNvSpPr txBox="1"/>
          <p:nvPr/>
        </p:nvSpPr>
        <p:spPr>
          <a:xfrm>
            <a:off x="6888032" y="2949987"/>
            <a:ext cx="5485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err="1"/>
              <a:t>Estratif</a:t>
            </a:r>
            <a:r>
              <a:rPr lang="es-ES" sz="900" dirty="0"/>
              <a:t>.</a:t>
            </a:r>
          </a:p>
        </p:txBody>
      </p:sp>
      <p:cxnSp>
        <p:nvCxnSpPr>
          <p:cNvPr id="770" name="Conector recto 769"/>
          <p:cNvCxnSpPr/>
          <p:nvPr/>
        </p:nvCxnSpPr>
        <p:spPr>
          <a:xfrm flipH="1">
            <a:off x="4620217" y="3830571"/>
            <a:ext cx="1566062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1" name="Conector recto 770"/>
          <p:cNvCxnSpPr/>
          <p:nvPr/>
        </p:nvCxnSpPr>
        <p:spPr>
          <a:xfrm flipH="1">
            <a:off x="4680685" y="4032254"/>
            <a:ext cx="1566062" cy="0"/>
          </a:xfrm>
          <a:prstGeom prst="line">
            <a:avLst/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2" name="Conector recto 771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7156286" y="2732959"/>
            <a:ext cx="70826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1" name="Conector recto 780"/>
          <p:cNvCxnSpPr/>
          <p:nvPr/>
        </p:nvCxnSpPr>
        <p:spPr>
          <a:xfrm>
            <a:off x="5562916" y="2539564"/>
            <a:ext cx="0" cy="1427594"/>
          </a:xfrm>
          <a:prstGeom prst="line">
            <a:avLst/>
          </a:prstGeom>
          <a:ln w="28575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3" name="Conector recto 782"/>
          <p:cNvCxnSpPr/>
          <p:nvPr/>
        </p:nvCxnSpPr>
        <p:spPr>
          <a:xfrm>
            <a:off x="5347829" y="2413642"/>
            <a:ext cx="8581" cy="140429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4" name="16 Grupo"/>
          <p:cNvGrpSpPr>
            <a:grpSpLocks/>
          </p:cNvGrpSpPr>
          <p:nvPr/>
        </p:nvGrpSpPr>
        <p:grpSpPr bwMode="auto">
          <a:xfrm rot="262428">
            <a:off x="5274042" y="3024923"/>
            <a:ext cx="141550" cy="159068"/>
            <a:chOff x="1835696" y="1268760"/>
            <a:chExt cx="540000" cy="540000"/>
          </a:xfrm>
        </p:grpSpPr>
        <p:sp>
          <p:nvSpPr>
            <p:cNvPr id="785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786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cxnSp>
        <p:nvCxnSpPr>
          <p:cNvPr id="787" name="Conector recto 786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5531843" y="2514125"/>
            <a:ext cx="2367782" cy="0"/>
          </a:xfrm>
          <a:prstGeom prst="line">
            <a:avLst/>
          </a:prstGeom>
          <a:ln w="28575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8" name="Conector recto 787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 flipV="1">
            <a:off x="5352017" y="2426368"/>
            <a:ext cx="2554308" cy="891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9" name="16 Grupo"/>
          <p:cNvGrpSpPr>
            <a:grpSpLocks/>
          </p:cNvGrpSpPr>
          <p:nvPr/>
        </p:nvGrpSpPr>
        <p:grpSpPr bwMode="auto">
          <a:xfrm rot="262428">
            <a:off x="6114625" y="3405126"/>
            <a:ext cx="141550" cy="159068"/>
            <a:chOff x="1835696" y="1268760"/>
            <a:chExt cx="540000" cy="540000"/>
          </a:xfrm>
        </p:grpSpPr>
        <p:sp>
          <p:nvSpPr>
            <p:cNvPr id="790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791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sp>
        <p:nvSpPr>
          <p:cNvPr id="801" name="CuadroTexto 800"/>
          <p:cNvSpPr txBox="1"/>
          <p:nvPr/>
        </p:nvSpPr>
        <p:spPr>
          <a:xfrm>
            <a:off x="6245984" y="3312569"/>
            <a:ext cx="43313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BDEP</a:t>
            </a:r>
            <a:endParaRPr lang="es-ES" sz="900" dirty="0"/>
          </a:p>
        </p:txBody>
      </p:sp>
      <p:sp>
        <p:nvSpPr>
          <p:cNvPr id="802" name="CuadroTexto 801"/>
          <p:cNvSpPr txBox="1"/>
          <p:nvPr/>
        </p:nvSpPr>
        <p:spPr>
          <a:xfrm>
            <a:off x="4939478" y="2655853"/>
            <a:ext cx="4235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smtClean="0"/>
              <a:t>BCAL</a:t>
            </a:r>
            <a:endParaRPr lang="es-ES" sz="900" dirty="0"/>
          </a:p>
        </p:txBody>
      </p:sp>
      <p:cxnSp>
        <p:nvCxnSpPr>
          <p:cNvPr id="803" name="Conector recto 102"/>
          <p:cNvCxnSpPr>
            <a:endCxn id="791" idx="5"/>
          </p:cNvCxnSpPr>
          <p:nvPr/>
        </p:nvCxnSpPr>
        <p:spPr>
          <a:xfrm rot="10800000" flipV="1">
            <a:off x="6210161" y="2865235"/>
            <a:ext cx="1073476" cy="607878"/>
          </a:xfrm>
          <a:prstGeom prst="bentConnector3">
            <a:avLst>
              <a:gd name="adj1" fmla="val 116747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4" name="Conector recto 803"/>
          <p:cNvCxnSpPr/>
          <p:nvPr/>
        </p:nvCxnSpPr>
        <p:spPr>
          <a:xfrm flipH="1" flipV="1">
            <a:off x="7378095" y="3421277"/>
            <a:ext cx="369128" cy="236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5" name="Rectangle 235"/>
          <p:cNvSpPr>
            <a:spLocks noChangeArrowheads="1"/>
          </p:cNvSpPr>
          <p:nvPr/>
        </p:nvSpPr>
        <p:spPr bwMode="auto">
          <a:xfrm>
            <a:off x="7626753" y="2809045"/>
            <a:ext cx="142397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806" name="CuadroTexto 805"/>
          <p:cNvSpPr txBox="1"/>
          <p:nvPr/>
        </p:nvSpPr>
        <p:spPr>
          <a:xfrm>
            <a:off x="7592052" y="3348834"/>
            <a:ext cx="421910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sz="900" dirty="0" smtClean="0"/>
              <a:t>BRET</a:t>
            </a:r>
            <a:endParaRPr lang="es-ES" sz="900" dirty="0"/>
          </a:p>
        </p:txBody>
      </p:sp>
      <p:cxnSp>
        <p:nvCxnSpPr>
          <p:cNvPr id="807" name="Conector recto 806"/>
          <p:cNvCxnSpPr/>
          <p:nvPr/>
        </p:nvCxnSpPr>
        <p:spPr>
          <a:xfrm>
            <a:off x="7721255" y="3032537"/>
            <a:ext cx="0" cy="377111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8" name="Conector recto 807"/>
          <p:cNvCxnSpPr/>
          <p:nvPr/>
        </p:nvCxnSpPr>
        <p:spPr>
          <a:xfrm flipH="1">
            <a:off x="7706233" y="3022070"/>
            <a:ext cx="161548" cy="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9" name="16 Grupo"/>
          <p:cNvGrpSpPr>
            <a:grpSpLocks/>
          </p:cNvGrpSpPr>
          <p:nvPr/>
        </p:nvGrpSpPr>
        <p:grpSpPr bwMode="auto">
          <a:xfrm rot="10979486">
            <a:off x="7661039" y="3211651"/>
            <a:ext cx="141550" cy="159068"/>
            <a:chOff x="1835696" y="1268760"/>
            <a:chExt cx="540000" cy="540000"/>
          </a:xfrm>
        </p:grpSpPr>
        <p:sp>
          <p:nvSpPr>
            <p:cNvPr id="810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811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cxnSp>
        <p:nvCxnSpPr>
          <p:cNvPr id="812" name="Conector recto 811"/>
          <p:cNvCxnSpPr/>
          <p:nvPr/>
        </p:nvCxnSpPr>
        <p:spPr>
          <a:xfrm>
            <a:off x="7719101" y="2934809"/>
            <a:ext cx="0" cy="133224"/>
          </a:xfrm>
          <a:prstGeom prst="line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9" name="Freeform 53"/>
          <p:cNvSpPr>
            <a:spLocks/>
          </p:cNvSpPr>
          <p:nvPr/>
        </p:nvSpPr>
        <p:spPr bwMode="auto">
          <a:xfrm flipH="1">
            <a:off x="7165501" y="3670808"/>
            <a:ext cx="329754" cy="173798"/>
          </a:xfrm>
          <a:custGeom>
            <a:avLst/>
            <a:gdLst>
              <a:gd name="T0" fmla="*/ 484 w 526"/>
              <a:gd name="T1" fmla="*/ 0 h 221"/>
              <a:gd name="T2" fmla="*/ 526 w 526"/>
              <a:gd name="T3" fmla="*/ 14 h 221"/>
              <a:gd name="T4" fmla="*/ 190 w 526"/>
              <a:gd name="T5" fmla="*/ 87 h 221"/>
              <a:gd name="T6" fmla="*/ 526 w 526"/>
              <a:gd name="T7" fmla="*/ 161 h 221"/>
              <a:gd name="T8" fmla="*/ 190 w 526"/>
              <a:gd name="T9" fmla="*/ 221 h 221"/>
              <a:gd name="T10" fmla="*/ 0 w 526"/>
              <a:gd name="T11" fmla="*/ 221 h 22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26"/>
              <a:gd name="T19" fmla="*/ 0 h 221"/>
              <a:gd name="T20" fmla="*/ 526 w 526"/>
              <a:gd name="T21" fmla="*/ 221 h 22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26" h="221">
                <a:moveTo>
                  <a:pt x="484" y="0"/>
                </a:moveTo>
                <a:lnTo>
                  <a:pt x="526" y="14"/>
                </a:lnTo>
                <a:lnTo>
                  <a:pt x="190" y="87"/>
                </a:lnTo>
                <a:lnTo>
                  <a:pt x="526" y="161"/>
                </a:lnTo>
                <a:lnTo>
                  <a:pt x="190" y="221"/>
                </a:lnTo>
                <a:lnTo>
                  <a:pt x="0" y="221"/>
                </a:lnTo>
              </a:path>
            </a:pathLst>
          </a:custGeom>
          <a:noFill/>
          <a:ln w="28575">
            <a:solidFill>
              <a:srgbClr val="FFFF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830" name="Freeform 54"/>
          <p:cNvSpPr>
            <a:spLocks/>
          </p:cNvSpPr>
          <p:nvPr/>
        </p:nvSpPr>
        <p:spPr bwMode="auto">
          <a:xfrm flipH="1">
            <a:off x="7161059" y="3553533"/>
            <a:ext cx="380370" cy="130674"/>
          </a:xfrm>
          <a:custGeom>
            <a:avLst/>
            <a:gdLst>
              <a:gd name="T0" fmla="*/ 0 w 529"/>
              <a:gd name="T1" fmla="*/ 0 h 228"/>
              <a:gd name="T2" fmla="*/ 193 w 529"/>
              <a:gd name="T3" fmla="*/ 0 h 228"/>
              <a:gd name="T4" fmla="*/ 529 w 529"/>
              <a:gd name="T5" fmla="*/ 57 h 228"/>
              <a:gd name="T6" fmla="*/ 195 w 529"/>
              <a:gd name="T7" fmla="*/ 144 h 228"/>
              <a:gd name="T8" fmla="*/ 523 w 529"/>
              <a:gd name="T9" fmla="*/ 228 h 2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29"/>
              <a:gd name="T16" fmla="*/ 0 h 228"/>
              <a:gd name="T17" fmla="*/ 529 w 529"/>
              <a:gd name="T18" fmla="*/ 228 h 22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29" h="228">
                <a:moveTo>
                  <a:pt x="0" y="0"/>
                </a:moveTo>
                <a:lnTo>
                  <a:pt x="193" y="0"/>
                </a:lnTo>
                <a:lnTo>
                  <a:pt x="529" y="57"/>
                </a:lnTo>
                <a:lnTo>
                  <a:pt x="195" y="144"/>
                </a:lnTo>
                <a:lnTo>
                  <a:pt x="523" y="228"/>
                </a:ln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831" name="CuadroTexto 830"/>
          <p:cNvSpPr txBox="1"/>
          <p:nvPr/>
        </p:nvSpPr>
        <p:spPr>
          <a:xfrm>
            <a:off x="7465927" y="3710529"/>
            <a:ext cx="420308" cy="230832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s-ES" sz="900" dirty="0" smtClean="0"/>
              <a:t>Solar</a:t>
            </a:r>
            <a:endParaRPr lang="es-ES" sz="900" dirty="0"/>
          </a:p>
        </p:txBody>
      </p:sp>
      <p:sp>
        <p:nvSpPr>
          <p:cNvPr id="832" name="AutoShape 49"/>
          <p:cNvSpPr>
            <a:spLocks noChangeArrowheads="1"/>
          </p:cNvSpPr>
          <p:nvPr/>
        </p:nvSpPr>
        <p:spPr bwMode="auto">
          <a:xfrm rot="16200000" flipH="1">
            <a:off x="7529965" y="3465554"/>
            <a:ext cx="78404" cy="158076"/>
          </a:xfrm>
          <a:prstGeom prst="triangle">
            <a:avLst>
              <a:gd name="adj" fmla="val 50000"/>
            </a:avLst>
          </a:prstGeom>
          <a:solidFill>
            <a:srgbClr val="C00000"/>
          </a:solidFill>
          <a:ln w="381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cxnSp>
        <p:nvCxnSpPr>
          <p:cNvPr id="833" name="Conector recto 832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 flipH="1">
            <a:off x="7392863" y="3552608"/>
            <a:ext cx="450274" cy="0"/>
          </a:xfrm>
          <a:prstGeom prst="line">
            <a:avLst/>
          </a:prstGeom>
          <a:ln w="38100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4" name="Conector recto 833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>
            <a:off x="7843137" y="3536997"/>
            <a:ext cx="0" cy="439580"/>
          </a:xfrm>
          <a:prstGeom prst="line">
            <a:avLst/>
          </a:prstGeom>
          <a:ln w="38100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5" name="Conector recto 834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 flipH="1">
            <a:off x="7519657" y="4050565"/>
            <a:ext cx="339081" cy="0"/>
          </a:xfrm>
          <a:prstGeom prst="line">
            <a:avLst/>
          </a:prstGeom>
          <a:ln w="381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6" name="Conector recto 835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>
            <a:off x="7495255" y="3820973"/>
            <a:ext cx="0" cy="266729"/>
          </a:xfrm>
          <a:prstGeom prst="line">
            <a:avLst/>
          </a:prstGeom>
          <a:ln w="381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37" name="Group 52"/>
          <p:cNvGrpSpPr>
            <a:grpSpLocks/>
          </p:cNvGrpSpPr>
          <p:nvPr/>
        </p:nvGrpSpPr>
        <p:grpSpPr bwMode="auto">
          <a:xfrm>
            <a:off x="6821339" y="3280887"/>
            <a:ext cx="403049" cy="246740"/>
            <a:chOff x="1007" y="2631"/>
            <a:chExt cx="529" cy="437"/>
          </a:xfrm>
        </p:grpSpPr>
        <p:sp>
          <p:nvSpPr>
            <p:cNvPr id="838" name="Freeform 53"/>
            <p:cNvSpPr>
              <a:spLocks/>
            </p:cNvSpPr>
            <p:nvPr/>
          </p:nvSpPr>
          <p:spPr bwMode="auto">
            <a:xfrm>
              <a:off x="1010" y="2847"/>
              <a:ext cx="526" cy="221"/>
            </a:xfrm>
            <a:custGeom>
              <a:avLst/>
              <a:gdLst>
                <a:gd name="T0" fmla="*/ 484 w 526"/>
                <a:gd name="T1" fmla="*/ 0 h 221"/>
                <a:gd name="T2" fmla="*/ 526 w 526"/>
                <a:gd name="T3" fmla="*/ 14 h 221"/>
                <a:gd name="T4" fmla="*/ 190 w 526"/>
                <a:gd name="T5" fmla="*/ 87 h 221"/>
                <a:gd name="T6" fmla="*/ 526 w 526"/>
                <a:gd name="T7" fmla="*/ 161 h 221"/>
                <a:gd name="T8" fmla="*/ 190 w 526"/>
                <a:gd name="T9" fmla="*/ 221 h 221"/>
                <a:gd name="T10" fmla="*/ 0 w 526"/>
                <a:gd name="T11" fmla="*/ 221 h 2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26"/>
                <a:gd name="T19" fmla="*/ 0 h 221"/>
                <a:gd name="T20" fmla="*/ 526 w 526"/>
                <a:gd name="T21" fmla="*/ 221 h 2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26" h="221">
                  <a:moveTo>
                    <a:pt x="484" y="0"/>
                  </a:moveTo>
                  <a:lnTo>
                    <a:pt x="526" y="14"/>
                  </a:lnTo>
                  <a:lnTo>
                    <a:pt x="190" y="87"/>
                  </a:lnTo>
                  <a:lnTo>
                    <a:pt x="526" y="161"/>
                  </a:lnTo>
                  <a:lnTo>
                    <a:pt x="190" y="221"/>
                  </a:lnTo>
                  <a:lnTo>
                    <a:pt x="0" y="221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39" name="Freeform 54"/>
            <p:cNvSpPr>
              <a:spLocks/>
            </p:cNvSpPr>
            <p:nvPr/>
          </p:nvSpPr>
          <p:spPr bwMode="auto">
            <a:xfrm>
              <a:off x="1007" y="2631"/>
              <a:ext cx="529" cy="228"/>
            </a:xfrm>
            <a:custGeom>
              <a:avLst/>
              <a:gdLst>
                <a:gd name="T0" fmla="*/ 0 w 529"/>
                <a:gd name="T1" fmla="*/ 0 h 228"/>
                <a:gd name="T2" fmla="*/ 193 w 529"/>
                <a:gd name="T3" fmla="*/ 0 h 228"/>
                <a:gd name="T4" fmla="*/ 529 w 529"/>
                <a:gd name="T5" fmla="*/ 57 h 228"/>
                <a:gd name="T6" fmla="*/ 195 w 529"/>
                <a:gd name="T7" fmla="*/ 144 h 228"/>
                <a:gd name="T8" fmla="*/ 523 w 529"/>
                <a:gd name="T9" fmla="*/ 228 h 2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9"/>
                <a:gd name="T16" fmla="*/ 0 h 228"/>
                <a:gd name="T17" fmla="*/ 529 w 529"/>
                <a:gd name="T18" fmla="*/ 228 h 2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9" h="228">
                  <a:moveTo>
                    <a:pt x="0" y="0"/>
                  </a:moveTo>
                  <a:lnTo>
                    <a:pt x="193" y="0"/>
                  </a:lnTo>
                  <a:lnTo>
                    <a:pt x="529" y="57"/>
                  </a:lnTo>
                  <a:lnTo>
                    <a:pt x="195" y="144"/>
                  </a:lnTo>
                  <a:lnTo>
                    <a:pt x="523" y="228"/>
                  </a:lnTo>
                </a:path>
              </a:pathLst>
            </a:cu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840" name="Freeform 28"/>
          <p:cNvSpPr>
            <a:spLocks/>
          </p:cNvSpPr>
          <p:nvPr/>
        </p:nvSpPr>
        <p:spPr bwMode="auto">
          <a:xfrm flipH="1" flipV="1">
            <a:off x="6656670" y="3706367"/>
            <a:ext cx="189027" cy="423620"/>
          </a:xfrm>
          <a:custGeom>
            <a:avLst/>
            <a:gdLst>
              <a:gd name="T0" fmla="*/ 2147483646 w 3286"/>
              <a:gd name="T1" fmla="*/ 0 h 1827"/>
              <a:gd name="T2" fmla="*/ 2147483646 w 3286"/>
              <a:gd name="T3" fmla="*/ 2147483646 h 1827"/>
              <a:gd name="T4" fmla="*/ 0 w 3286"/>
              <a:gd name="T5" fmla="*/ 2147483646 h 1827"/>
              <a:gd name="T6" fmla="*/ 0 60000 65536"/>
              <a:gd name="T7" fmla="*/ 0 60000 65536"/>
              <a:gd name="T8" fmla="*/ 0 60000 65536"/>
              <a:gd name="T9" fmla="*/ 0 w 3286"/>
              <a:gd name="T10" fmla="*/ 0 h 1827"/>
              <a:gd name="T11" fmla="*/ 3286 w 3286"/>
              <a:gd name="T12" fmla="*/ 1827 h 18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86" h="1827">
                <a:moveTo>
                  <a:pt x="3286" y="0"/>
                </a:moveTo>
                <a:lnTo>
                  <a:pt x="3286" y="1824"/>
                </a:lnTo>
                <a:lnTo>
                  <a:pt x="0" y="1827"/>
                </a:lnTo>
              </a:path>
            </a:pathLst>
          </a:custGeom>
          <a:noFill/>
          <a:ln w="28575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841" name="AutoShape 50"/>
          <p:cNvSpPr>
            <a:spLocks noChangeArrowheads="1"/>
          </p:cNvSpPr>
          <p:nvPr/>
        </p:nvSpPr>
        <p:spPr bwMode="auto">
          <a:xfrm rot="10835597" flipV="1">
            <a:off x="6631157" y="3896894"/>
            <a:ext cx="51680" cy="87882"/>
          </a:xfrm>
          <a:prstGeom prst="triangle">
            <a:avLst>
              <a:gd name="adj" fmla="val 41667"/>
            </a:avLst>
          </a:prstGeom>
          <a:solidFill>
            <a:srgbClr val="00B050"/>
          </a:solidFill>
          <a:ln w="38100">
            <a:solidFill>
              <a:srgbClr val="00B05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842" name="CuadroTexto 841"/>
          <p:cNvSpPr txBox="1"/>
          <p:nvPr/>
        </p:nvSpPr>
        <p:spPr>
          <a:xfrm flipH="1">
            <a:off x="6352226" y="3861714"/>
            <a:ext cx="3465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smtClean="0"/>
              <a:t>Red</a:t>
            </a:r>
            <a:endParaRPr lang="es-ES" sz="800" dirty="0"/>
          </a:p>
        </p:txBody>
      </p:sp>
      <p:sp>
        <p:nvSpPr>
          <p:cNvPr id="843" name="Freeform 27"/>
          <p:cNvSpPr>
            <a:spLocks/>
          </p:cNvSpPr>
          <p:nvPr/>
        </p:nvSpPr>
        <p:spPr bwMode="auto">
          <a:xfrm>
            <a:off x="6296215" y="1363137"/>
            <a:ext cx="518914" cy="539080"/>
          </a:xfrm>
          <a:custGeom>
            <a:avLst/>
            <a:gdLst>
              <a:gd name="T0" fmla="*/ 2147483646 w 343"/>
              <a:gd name="T1" fmla="*/ 2147483646 h 1064"/>
              <a:gd name="T2" fmla="*/ 2147483646 w 343"/>
              <a:gd name="T3" fmla="*/ 0 h 1064"/>
              <a:gd name="T4" fmla="*/ 0 w 343"/>
              <a:gd name="T5" fmla="*/ 2147483646 h 1064"/>
              <a:gd name="T6" fmla="*/ 0 60000 65536"/>
              <a:gd name="T7" fmla="*/ 0 60000 65536"/>
              <a:gd name="T8" fmla="*/ 0 60000 65536"/>
              <a:gd name="T9" fmla="*/ 0 w 343"/>
              <a:gd name="T10" fmla="*/ 0 h 1064"/>
              <a:gd name="T11" fmla="*/ 343 w 343"/>
              <a:gd name="T12" fmla="*/ 1064 h 10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43" h="1064">
                <a:moveTo>
                  <a:pt x="343" y="3"/>
                </a:moveTo>
                <a:lnTo>
                  <a:pt x="1" y="0"/>
                </a:lnTo>
                <a:lnTo>
                  <a:pt x="0" y="1064"/>
                </a:lnTo>
              </a:path>
            </a:pathLst>
          </a:custGeom>
          <a:noFill/>
          <a:ln w="28575">
            <a:solidFill>
              <a:schemeClr val="accent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844" name="Rectangle 235"/>
          <p:cNvSpPr>
            <a:spLocks noChangeArrowheads="1"/>
          </p:cNvSpPr>
          <p:nvPr/>
        </p:nvSpPr>
        <p:spPr bwMode="auto">
          <a:xfrm>
            <a:off x="7031470" y="1635128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846" name="Freeform 53"/>
          <p:cNvSpPr>
            <a:spLocks/>
          </p:cNvSpPr>
          <p:nvPr/>
        </p:nvSpPr>
        <p:spPr bwMode="auto">
          <a:xfrm flipH="1">
            <a:off x="7140183" y="1515398"/>
            <a:ext cx="329754" cy="173798"/>
          </a:xfrm>
          <a:custGeom>
            <a:avLst/>
            <a:gdLst>
              <a:gd name="T0" fmla="*/ 484 w 526"/>
              <a:gd name="T1" fmla="*/ 0 h 221"/>
              <a:gd name="T2" fmla="*/ 526 w 526"/>
              <a:gd name="T3" fmla="*/ 14 h 221"/>
              <a:gd name="T4" fmla="*/ 190 w 526"/>
              <a:gd name="T5" fmla="*/ 87 h 221"/>
              <a:gd name="T6" fmla="*/ 526 w 526"/>
              <a:gd name="T7" fmla="*/ 161 h 221"/>
              <a:gd name="T8" fmla="*/ 190 w 526"/>
              <a:gd name="T9" fmla="*/ 221 h 221"/>
              <a:gd name="T10" fmla="*/ 0 w 526"/>
              <a:gd name="T11" fmla="*/ 221 h 22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26"/>
              <a:gd name="T19" fmla="*/ 0 h 221"/>
              <a:gd name="T20" fmla="*/ 526 w 526"/>
              <a:gd name="T21" fmla="*/ 221 h 22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26" h="221">
                <a:moveTo>
                  <a:pt x="484" y="0"/>
                </a:moveTo>
                <a:lnTo>
                  <a:pt x="526" y="14"/>
                </a:lnTo>
                <a:lnTo>
                  <a:pt x="190" y="87"/>
                </a:lnTo>
                <a:lnTo>
                  <a:pt x="526" y="161"/>
                </a:lnTo>
                <a:lnTo>
                  <a:pt x="190" y="221"/>
                </a:lnTo>
                <a:lnTo>
                  <a:pt x="0" y="221"/>
                </a:lnTo>
              </a:path>
            </a:pathLst>
          </a:custGeom>
          <a:noFill/>
          <a:ln w="28575">
            <a:solidFill>
              <a:srgbClr val="FFFF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847" name="Freeform 54"/>
          <p:cNvSpPr>
            <a:spLocks/>
          </p:cNvSpPr>
          <p:nvPr/>
        </p:nvSpPr>
        <p:spPr bwMode="auto">
          <a:xfrm flipH="1">
            <a:off x="7135741" y="1398123"/>
            <a:ext cx="380370" cy="130674"/>
          </a:xfrm>
          <a:custGeom>
            <a:avLst/>
            <a:gdLst>
              <a:gd name="T0" fmla="*/ 0 w 529"/>
              <a:gd name="T1" fmla="*/ 0 h 228"/>
              <a:gd name="T2" fmla="*/ 193 w 529"/>
              <a:gd name="T3" fmla="*/ 0 h 228"/>
              <a:gd name="T4" fmla="*/ 529 w 529"/>
              <a:gd name="T5" fmla="*/ 57 h 228"/>
              <a:gd name="T6" fmla="*/ 195 w 529"/>
              <a:gd name="T7" fmla="*/ 144 h 228"/>
              <a:gd name="T8" fmla="*/ 523 w 529"/>
              <a:gd name="T9" fmla="*/ 228 h 2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29"/>
              <a:gd name="T16" fmla="*/ 0 h 228"/>
              <a:gd name="T17" fmla="*/ 529 w 529"/>
              <a:gd name="T18" fmla="*/ 228 h 22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29" h="228">
                <a:moveTo>
                  <a:pt x="0" y="0"/>
                </a:moveTo>
                <a:lnTo>
                  <a:pt x="193" y="0"/>
                </a:lnTo>
                <a:lnTo>
                  <a:pt x="529" y="57"/>
                </a:lnTo>
                <a:lnTo>
                  <a:pt x="195" y="144"/>
                </a:lnTo>
                <a:lnTo>
                  <a:pt x="523" y="228"/>
                </a:ln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848" name="CuadroTexto 847"/>
          <p:cNvSpPr txBox="1"/>
          <p:nvPr/>
        </p:nvSpPr>
        <p:spPr>
          <a:xfrm>
            <a:off x="7440609" y="1555119"/>
            <a:ext cx="420308" cy="230832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s-ES" sz="900" dirty="0" smtClean="0"/>
              <a:t>Solar</a:t>
            </a:r>
            <a:endParaRPr lang="es-ES" sz="900" dirty="0"/>
          </a:p>
        </p:txBody>
      </p:sp>
      <p:sp>
        <p:nvSpPr>
          <p:cNvPr id="849" name="AutoShape 49"/>
          <p:cNvSpPr>
            <a:spLocks noChangeArrowheads="1"/>
          </p:cNvSpPr>
          <p:nvPr/>
        </p:nvSpPr>
        <p:spPr bwMode="auto">
          <a:xfrm rot="16200000" flipH="1">
            <a:off x="7504647" y="1310144"/>
            <a:ext cx="78404" cy="158076"/>
          </a:xfrm>
          <a:prstGeom prst="triangle">
            <a:avLst>
              <a:gd name="adj" fmla="val 50000"/>
            </a:avLst>
          </a:prstGeom>
          <a:solidFill>
            <a:srgbClr val="C00000"/>
          </a:solidFill>
          <a:ln w="381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cxnSp>
        <p:nvCxnSpPr>
          <p:cNvPr id="850" name="Conector recto 849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 flipH="1">
            <a:off x="7367545" y="1397198"/>
            <a:ext cx="450274" cy="0"/>
          </a:xfrm>
          <a:prstGeom prst="line">
            <a:avLst/>
          </a:prstGeom>
          <a:ln w="38100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1" name="Conector recto 850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>
            <a:off x="7817819" y="1381587"/>
            <a:ext cx="0" cy="439580"/>
          </a:xfrm>
          <a:prstGeom prst="line">
            <a:avLst/>
          </a:prstGeom>
          <a:ln w="38100">
            <a:solidFill>
              <a:srgbClr val="FFFF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2" name="Conector recto 851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 flipH="1">
            <a:off x="7494339" y="1895155"/>
            <a:ext cx="339081" cy="0"/>
          </a:xfrm>
          <a:prstGeom prst="line">
            <a:avLst/>
          </a:prstGeom>
          <a:ln w="381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3" name="Conector recto 852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>
            <a:off x="7469937" y="1665563"/>
            <a:ext cx="0" cy="266729"/>
          </a:xfrm>
          <a:prstGeom prst="line">
            <a:avLst/>
          </a:prstGeom>
          <a:ln w="381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54" name="Group 52"/>
          <p:cNvGrpSpPr>
            <a:grpSpLocks/>
          </p:cNvGrpSpPr>
          <p:nvPr/>
        </p:nvGrpSpPr>
        <p:grpSpPr bwMode="auto">
          <a:xfrm>
            <a:off x="6796021" y="1125477"/>
            <a:ext cx="403049" cy="246740"/>
            <a:chOff x="1007" y="2631"/>
            <a:chExt cx="529" cy="437"/>
          </a:xfrm>
        </p:grpSpPr>
        <p:sp>
          <p:nvSpPr>
            <p:cNvPr id="855" name="Freeform 53"/>
            <p:cNvSpPr>
              <a:spLocks/>
            </p:cNvSpPr>
            <p:nvPr/>
          </p:nvSpPr>
          <p:spPr bwMode="auto">
            <a:xfrm>
              <a:off x="1010" y="2847"/>
              <a:ext cx="526" cy="221"/>
            </a:xfrm>
            <a:custGeom>
              <a:avLst/>
              <a:gdLst>
                <a:gd name="T0" fmla="*/ 484 w 526"/>
                <a:gd name="T1" fmla="*/ 0 h 221"/>
                <a:gd name="T2" fmla="*/ 526 w 526"/>
                <a:gd name="T3" fmla="*/ 14 h 221"/>
                <a:gd name="T4" fmla="*/ 190 w 526"/>
                <a:gd name="T5" fmla="*/ 87 h 221"/>
                <a:gd name="T6" fmla="*/ 526 w 526"/>
                <a:gd name="T7" fmla="*/ 161 h 221"/>
                <a:gd name="T8" fmla="*/ 190 w 526"/>
                <a:gd name="T9" fmla="*/ 221 h 221"/>
                <a:gd name="T10" fmla="*/ 0 w 526"/>
                <a:gd name="T11" fmla="*/ 221 h 2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26"/>
                <a:gd name="T19" fmla="*/ 0 h 221"/>
                <a:gd name="T20" fmla="*/ 526 w 526"/>
                <a:gd name="T21" fmla="*/ 221 h 2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26" h="221">
                  <a:moveTo>
                    <a:pt x="484" y="0"/>
                  </a:moveTo>
                  <a:lnTo>
                    <a:pt x="526" y="14"/>
                  </a:lnTo>
                  <a:lnTo>
                    <a:pt x="190" y="87"/>
                  </a:lnTo>
                  <a:lnTo>
                    <a:pt x="526" y="161"/>
                  </a:lnTo>
                  <a:lnTo>
                    <a:pt x="190" y="221"/>
                  </a:lnTo>
                  <a:lnTo>
                    <a:pt x="0" y="221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56" name="Freeform 54"/>
            <p:cNvSpPr>
              <a:spLocks/>
            </p:cNvSpPr>
            <p:nvPr/>
          </p:nvSpPr>
          <p:spPr bwMode="auto">
            <a:xfrm>
              <a:off x="1007" y="2631"/>
              <a:ext cx="529" cy="228"/>
            </a:xfrm>
            <a:custGeom>
              <a:avLst/>
              <a:gdLst>
                <a:gd name="T0" fmla="*/ 0 w 529"/>
                <a:gd name="T1" fmla="*/ 0 h 228"/>
                <a:gd name="T2" fmla="*/ 193 w 529"/>
                <a:gd name="T3" fmla="*/ 0 h 228"/>
                <a:gd name="T4" fmla="*/ 529 w 529"/>
                <a:gd name="T5" fmla="*/ 57 h 228"/>
                <a:gd name="T6" fmla="*/ 195 w 529"/>
                <a:gd name="T7" fmla="*/ 144 h 228"/>
                <a:gd name="T8" fmla="*/ 523 w 529"/>
                <a:gd name="T9" fmla="*/ 228 h 2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9"/>
                <a:gd name="T16" fmla="*/ 0 h 228"/>
                <a:gd name="T17" fmla="*/ 529 w 529"/>
                <a:gd name="T18" fmla="*/ 228 h 2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9" h="228">
                  <a:moveTo>
                    <a:pt x="0" y="0"/>
                  </a:moveTo>
                  <a:lnTo>
                    <a:pt x="193" y="0"/>
                  </a:lnTo>
                  <a:lnTo>
                    <a:pt x="529" y="57"/>
                  </a:lnTo>
                  <a:lnTo>
                    <a:pt x="195" y="144"/>
                  </a:lnTo>
                  <a:lnTo>
                    <a:pt x="523" y="228"/>
                  </a:lnTo>
                </a:path>
              </a:pathLst>
            </a:cu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857" name="Freeform 28"/>
          <p:cNvSpPr>
            <a:spLocks/>
          </p:cNvSpPr>
          <p:nvPr/>
        </p:nvSpPr>
        <p:spPr bwMode="auto">
          <a:xfrm flipH="1" flipV="1">
            <a:off x="6631352" y="1550957"/>
            <a:ext cx="189027" cy="423620"/>
          </a:xfrm>
          <a:custGeom>
            <a:avLst/>
            <a:gdLst>
              <a:gd name="T0" fmla="*/ 2147483646 w 3286"/>
              <a:gd name="T1" fmla="*/ 0 h 1827"/>
              <a:gd name="T2" fmla="*/ 2147483646 w 3286"/>
              <a:gd name="T3" fmla="*/ 2147483646 h 1827"/>
              <a:gd name="T4" fmla="*/ 0 w 3286"/>
              <a:gd name="T5" fmla="*/ 2147483646 h 1827"/>
              <a:gd name="T6" fmla="*/ 0 60000 65536"/>
              <a:gd name="T7" fmla="*/ 0 60000 65536"/>
              <a:gd name="T8" fmla="*/ 0 60000 65536"/>
              <a:gd name="T9" fmla="*/ 0 w 3286"/>
              <a:gd name="T10" fmla="*/ 0 h 1827"/>
              <a:gd name="T11" fmla="*/ 3286 w 3286"/>
              <a:gd name="T12" fmla="*/ 1827 h 18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86" h="1827">
                <a:moveTo>
                  <a:pt x="3286" y="0"/>
                </a:moveTo>
                <a:lnTo>
                  <a:pt x="3286" y="1824"/>
                </a:lnTo>
                <a:lnTo>
                  <a:pt x="0" y="1827"/>
                </a:lnTo>
              </a:path>
            </a:pathLst>
          </a:custGeom>
          <a:noFill/>
          <a:ln w="28575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858" name="AutoShape 50"/>
          <p:cNvSpPr>
            <a:spLocks noChangeArrowheads="1"/>
          </p:cNvSpPr>
          <p:nvPr/>
        </p:nvSpPr>
        <p:spPr bwMode="auto">
          <a:xfrm rot="10835597" flipV="1">
            <a:off x="6605839" y="1741484"/>
            <a:ext cx="51680" cy="87882"/>
          </a:xfrm>
          <a:prstGeom prst="triangle">
            <a:avLst>
              <a:gd name="adj" fmla="val 41667"/>
            </a:avLst>
          </a:prstGeom>
          <a:solidFill>
            <a:srgbClr val="00B050"/>
          </a:solidFill>
          <a:ln w="38100">
            <a:solidFill>
              <a:srgbClr val="00B05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860" name="CuadroTexto 859"/>
          <p:cNvSpPr txBox="1"/>
          <p:nvPr/>
        </p:nvSpPr>
        <p:spPr>
          <a:xfrm flipH="1">
            <a:off x="6311403" y="1754708"/>
            <a:ext cx="3465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smtClean="0"/>
              <a:t>Red</a:t>
            </a:r>
            <a:endParaRPr lang="es-ES" sz="800" dirty="0"/>
          </a:p>
        </p:txBody>
      </p:sp>
      <p:sp>
        <p:nvSpPr>
          <p:cNvPr id="861" name="CuadroTexto 860"/>
          <p:cNvSpPr txBox="1"/>
          <p:nvPr/>
        </p:nvSpPr>
        <p:spPr>
          <a:xfrm>
            <a:off x="5450002" y="4254058"/>
            <a:ext cx="185820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smtClean="0"/>
              <a:t>Mixto2InteracumuBombaSolarRetResist</a:t>
            </a:r>
            <a:endParaRPr lang="es-ES" sz="800" dirty="0"/>
          </a:p>
        </p:txBody>
      </p:sp>
      <p:grpSp>
        <p:nvGrpSpPr>
          <p:cNvPr id="862" name="Grupo 861"/>
          <p:cNvGrpSpPr/>
          <p:nvPr/>
        </p:nvGrpSpPr>
        <p:grpSpPr>
          <a:xfrm>
            <a:off x="7077237" y="1000060"/>
            <a:ext cx="300583" cy="107755"/>
            <a:chOff x="2987557" y="5005787"/>
            <a:chExt cx="300583" cy="107755"/>
          </a:xfrm>
        </p:grpSpPr>
        <p:sp>
          <p:nvSpPr>
            <p:cNvPr id="863" name="Rectángulo 862">
              <a:extLst>
                <a:ext uri="{FF2B5EF4-FFF2-40B4-BE49-F238E27FC236}">
                  <a16:creationId xmlns:a16="http://schemas.microsoft.com/office/drawing/2014/main" id="{6A082EBA-C047-43E7-B51E-99FB9C212B75}"/>
                </a:ext>
              </a:extLst>
            </p:cNvPr>
            <p:cNvSpPr/>
            <p:nvPr/>
          </p:nvSpPr>
          <p:spPr>
            <a:xfrm flipH="1">
              <a:off x="2989572" y="5005787"/>
              <a:ext cx="298568" cy="10775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864" name="Grupo 863">
              <a:extLst>
                <a:ext uri="{FF2B5EF4-FFF2-40B4-BE49-F238E27FC236}">
                  <a16:creationId xmlns:a16="http://schemas.microsoft.com/office/drawing/2014/main" id="{0FF27053-8FB8-4086-839A-B735F9B1E557}"/>
                </a:ext>
              </a:extLst>
            </p:cNvPr>
            <p:cNvGrpSpPr/>
            <p:nvPr/>
          </p:nvGrpSpPr>
          <p:grpSpPr>
            <a:xfrm rot="10480833">
              <a:off x="2987557" y="5025708"/>
              <a:ext cx="299464" cy="67911"/>
              <a:chOff x="2523900" y="5652819"/>
              <a:chExt cx="819663" cy="323882"/>
            </a:xfrm>
          </p:grpSpPr>
          <p:cxnSp>
            <p:nvCxnSpPr>
              <p:cNvPr id="865" name="Conector recto de flecha 864">
                <a:extLst>
                  <a:ext uri="{FF2B5EF4-FFF2-40B4-BE49-F238E27FC236}">
                    <a16:creationId xmlns:a16="http://schemas.microsoft.com/office/drawing/2014/main" id="{39329A46-3F3F-42C0-8C96-A0CB808F0373}"/>
                  </a:ext>
                </a:extLst>
              </p:cNvPr>
              <p:cNvCxnSpPr/>
              <p:nvPr/>
            </p:nvCxnSpPr>
            <p:spPr>
              <a:xfrm>
                <a:off x="2801998" y="5652819"/>
                <a:ext cx="541565" cy="287155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6" name="Conector recto 865">
                <a:extLst>
                  <a:ext uri="{FF2B5EF4-FFF2-40B4-BE49-F238E27FC236}">
                    <a16:creationId xmlns:a16="http://schemas.microsoft.com/office/drawing/2014/main" id="{85E13356-B1B7-4917-A265-76E1B966F4B5}"/>
                  </a:ext>
                </a:extLst>
              </p:cNvPr>
              <p:cNvCxnSpPr/>
              <p:nvPr/>
            </p:nvCxnSpPr>
            <p:spPr>
              <a:xfrm>
                <a:off x="2777341" y="5652833"/>
                <a:ext cx="277274" cy="32386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7" name="Conector recto 866">
                <a:extLst>
                  <a:ext uri="{FF2B5EF4-FFF2-40B4-BE49-F238E27FC236}">
                    <a16:creationId xmlns:a16="http://schemas.microsoft.com/office/drawing/2014/main" id="{06752302-F53B-49F3-B371-4A81D1233A8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23900" y="5724018"/>
                <a:ext cx="530711" cy="24323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69" name="Rectángulo 868"/>
          <p:cNvSpPr/>
          <p:nvPr/>
        </p:nvSpPr>
        <p:spPr>
          <a:xfrm>
            <a:off x="7386351" y="978664"/>
            <a:ext cx="68498" cy="1563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870" name="Grupo 869"/>
          <p:cNvGrpSpPr/>
          <p:nvPr/>
        </p:nvGrpSpPr>
        <p:grpSpPr>
          <a:xfrm>
            <a:off x="7131798" y="3137713"/>
            <a:ext cx="300583" cy="107755"/>
            <a:chOff x="2987557" y="5005787"/>
            <a:chExt cx="300583" cy="107755"/>
          </a:xfrm>
        </p:grpSpPr>
        <p:sp>
          <p:nvSpPr>
            <p:cNvPr id="871" name="Rectángulo 870">
              <a:extLst>
                <a:ext uri="{FF2B5EF4-FFF2-40B4-BE49-F238E27FC236}">
                  <a16:creationId xmlns:a16="http://schemas.microsoft.com/office/drawing/2014/main" id="{6A082EBA-C047-43E7-B51E-99FB9C212B75}"/>
                </a:ext>
              </a:extLst>
            </p:cNvPr>
            <p:cNvSpPr/>
            <p:nvPr/>
          </p:nvSpPr>
          <p:spPr>
            <a:xfrm flipH="1">
              <a:off x="2989572" y="5005787"/>
              <a:ext cx="298568" cy="10775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872" name="Grupo 871">
              <a:extLst>
                <a:ext uri="{FF2B5EF4-FFF2-40B4-BE49-F238E27FC236}">
                  <a16:creationId xmlns:a16="http://schemas.microsoft.com/office/drawing/2014/main" id="{0FF27053-8FB8-4086-839A-B735F9B1E557}"/>
                </a:ext>
              </a:extLst>
            </p:cNvPr>
            <p:cNvGrpSpPr/>
            <p:nvPr/>
          </p:nvGrpSpPr>
          <p:grpSpPr>
            <a:xfrm rot="10480833">
              <a:off x="2987557" y="5025708"/>
              <a:ext cx="299464" cy="67911"/>
              <a:chOff x="2523900" y="5652819"/>
              <a:chExt cx="819663" cy="323882"/>
            </a:xfrm>
          </p:grpSpPr>
          <p:cxnSp>
            <p:nvCxnSpPr>
              <p:cNvPr id="873" name="Conector recto de flecha 872">
                <a:extLst>
                  <a:ext uri="{FF2B5EF4-FFF2-40B4-BE49-F238E27FC236}">
                    <a16:creationId xmlns:a16="http://schemas.microsoft.com/office/drawing/2014/main" id="{39329A46-3F3F-42C0-8C96-A0CB808F0373}"/>
                  </a:ext>
                </a:extLst>
              </p:cNvPr>
              <p:cNvCxnSpPr/>
              <p:nvPr/>
            </p:nvCxnSpPr>
            <p:spPr>
              <a:xfrm>
                <a:off x="2801998" y="5652819"/>
                <a:ext cx="541565" cy="287155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4" name="Conector recto 873">
                <a:extLst>
                  <a:ext uri="{FF2B5EF4-FFF2-40B4-BE49-F238E27FC236}">
                    <a16:creationId xmlns:a16="http://schemas.microsoft.com/office/drawing/2014/main" id="{85E13356-B1B7-4917-A265-76E1B966F4B5}"/>
                  </a:ext>
                </a:extLst>
              </p:cNvPr>
              <p:cNvCxnSpPr/>
              <p:nvPr/>
            </p:nvCxnSpPr>
            <p:spPr>
              <a:xfrm>
                <a:off x="2777341" y="5652833"/>
                <a:ext cx="277274" cy="32386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5" name="Conector recto 874">
                <a:extLst>
                  <a:ext uri="{FF2B5EF4-FFF2-40B4-BE49-F238E27FC236}">
                    <a16:creationId xmlns:a16="http://schemas.microsoft.com/office/drawing/2014/main" id="{06752302-F53B-49F3-B371-4A81D1233A8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23900" y="5724018"/>
                <a:ext cx="530711" cy="24323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76" name="Rectángulo 875"/>
          <p:cNvSpPr/>
          <p:nvPr/>
        </p:nvSpPr>
        <p:spPr>
          <a:xfrm>
            <a:off x="7440912" y="3116317"/>
            <a:ext cx="68498" cy="1563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18" name="Freeform 44"/>
          <p:cNvSpPr>
            <a:spLocks/>
          </p:cNvSpPr>
          <p:nvPr/>
        </p:nvSpPr>
        <p:spPr bwMode="auto">
          <a:xfrm>
            <a:off x="1573255" y="1202836"/>
            <a:ext cx="83904" cy="520"/>
          </a:xfrm>
          <a:custGeom>
            <a:avLst/>
            <a:gdLst>
              <a:gd name="T0" fmla="*/ 0 w 144"/>
              <a:gd name="T1" fmla="*/ 0 h 1"/>
              <a:gd name="T2" fmla="*/ 2147483646 w 144"/>
              <a:gd name="T3" fmla="*/ 0 h 1"/>
              <a:gd name="T4" fmla="*/ 0 60000 65536"/>
              <a:gd name="T5" fmla="*/ 0 60000 65536"/>
              <a:gd name="T6" fmla="*/ 0 w 144"/>
              <a:gd name="T7" fmla="*/ 0 h 1"/>
              <a:gd name="T8" fmla="*/ 144 w 144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44" h="1">
                <a:moveTo>
                  <a:pt x="0" y="0"/>
                </a:moveTo>
                <a:lnTo>
                  <a:pt x="144" y="0"/>
                </a:lnTo>
              </a:path>
            </a:pathLst>
          </a:custGeom>
          <a:noFill/>
          <a:ln w="19050">
            <a:solidFill>
              <a:srgbClr val="FF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319" name="Group 17"/>
          <p:cNvGrpSpPr>
            <a:grpSpLocks/>
          </p:cNvGrpSpPr>
          <p:nvPr/>
        </p:nvGrpSpPr>
        <p:grpSpPr bwMode="auto">
          <a:xfrm>
            <a:off x="895185" y="1551522"/>
            <a:ext cx="1091119" cy="147804"/>
            <a:chOff x="3024" y="960"/>
            <a:chExt cx="720" cy="96"/>
          </a:xfrm>
        </p:grpSpPr>
        <p:sp>
          <p:nvSpPr>
            <p:cNvPr id="320" name="Oval 18"/>
            <p:cNvSpPr>
              <a:spLocks noChangeArrowheads="1"/>
            </p:cNvSpPr>
            <p:nvPr/>
          </p:nvSpPr>
          <p:spPr bwMode="auto">
            <a:xfrm>
              <a:off x="3024" y="960"/>
              <a:ext cx="96" cy="9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321" name="Rectangle 19"/>
            <p:cNvSpPr>
              <a:spLocks noChangeArrowheads="1"/>
            </p:cNvSpPr>
            <p:nvPr/>
          </p:nvSpPr>
          <p:spPr bwMode="auto">
            <a:xfrm>
              <a:off x="3072" y="960"/>
              <a:ext cx="624" cy="9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322" name="Oval 20"/>
            <p:cNvSpPr>
              <a:spLocks noChangeArrowheads="1"/>
            </p:cNvSpPr>
            <p:nvPr/>
          </p:nvSpPr>
          <p:spPr bwMode="auto">
            <a:xfrm>
              <a:off x="3648" y="960"/>
              <a:ext cx="96" cy="9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sp>
        <p:nvSpPr>
          <p:cNvPr id="323" name="Freeform 86"/>
          <p:cNvSpPr>
            <a:spLocks/>
          </p:cNvSpPr>
          <p:nvPr/>
        </p:nvSpPr>
        <p:spPr bwMode="auto">
          <a:xfrm rot="18217717">
            <a:off x="1052622" y="1454908"/>
            <a:ext cx="113969" cy="83426"/>
          </a:xfrm>
          <a:custGeom>
            <a:avLst/>
            <a:gdLst>
              <a:gd name="T0" fmla="*/ 0 w 139"/>
              <a:gd name="T1" fmla="*/ 1 h 1"/>
              <a:gd name="T2" fmla="*/ 139 w 139"/>
              <a:gd name="T3" fmla="*/ 0 h 1"/>
              <a:gd name="T4" fmla="*/ 0 60000 65536"/>
              <a:gd name="T5" fmla="*/ 0 60000 65536"/>
              <a:gd name="T6" fmla="*/ 0 w 139"/>
              <a:gd name="T7" fmla="*/ 0 h 1"/>
              <a:gd name="T8" fmla="*/ 139 w 139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9" h="1">
                <a:moveTo>
                  <a:pt x="0" y="1"/>
                </a:moveTo>
                <a:lnTo>
                  <a:pt x="139" y="0"/>
                </a:lnTo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pPr eaLnBrk="1" hangingPunct="1">
              <a:defRPr/>
            </a:pPr>
            <a:endParaRPr lang="es-ES"/>
          </a:p>
        </p:txBody>
      </p:sp>
      <p:sp>
        <p:nvSpPr>
          <p:cNvPr id="324" name="Rectangle 235"/>
          <p:cNvSpPr>
            <a:spLocks noChangeArrowheads="1"/>
          </p:cNvSpPr>
          <p:nvPr/>
        </p:nvSpPr>
        <p:spPr bwMode="auto">
          <a:xfrm>
            <a:off x="1032693" y="1316260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cxnSp>
        <p:nvCxnSpPr>
          <p:cNvPr id="325" name="Conector recto 102"/>
          <p:cNvCxnSpPr/>
          <p:nvPr/>
        </p:nvCxnSpPr>
        <p:spPr>
          <a:xfrm rot="16200000" flipV="1">
            <a:off x="622387" y="827036"/>
            <a:ext cx="614085" cy="344619"/>
          </a:xfrm>
          <a:prstGeom prst="bentConnector3">
            <a:avLst>
              <a:gd name="adj1" fmla="val 96715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6" name="Group 173"/>
          <p:cNvGrpSpPr>
            <a:grpSpLocks/>
          </p:cNvGrpSpPr>
          <p:nvPr/>
        </p:nvGrpSpPr>
        <p:grpSpPr bwMode="auto">
          <a:xfrm>
            <a:off x="1324787" y="1120284"/>
            <a:ext cx="231914" cy="167341"/>
            <a:chOff x="3888" y="2640"/>
            <a:chExt cx="240" cy="192"/>
          </a:xfrm>
        </p:grpSpPr>
        <p:sp>
          <p:nvSpPr>
            <p:cNvPr id="327" name="AutoShape 42"/>
            <p:cNvSpPr>
              <a:spLocks noChangeArrowheads="1"/>
            </p:cNvSpPr>
            <p:nvPr/>
          </p:nvSpPr>
          <p:spPr bwMode="auto">
            <a:xfrm>
              <a:off x="3984" y="2736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328" name="AutoShape 43"/>
            <p:cNvSpPr>
              <a:spLocks noChangeArrowheads="1"/>
            </p:cNvSpPr>
            <p:nvPr/>
          </p:nvSpPr>
          <p:spPr bwMode="auto">
            <a:xfrm flipV="1">
              <a:off x="3984" y="2640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329" name="AutoShape 44"/>
            <p:cNvSpPr>
              <a:spLocks noChangeArrowheads="1"/>
            </p:cNvSpPr>
            <p:nvPr/>
          </p:nvSpPr>
          <p:spPr bwMode="auto">
            <a:xfrm rot="5400000" flipV="1">
              <a:off x="4032" y="2688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330" name="Rectangle 45"/>
            <p:cNvSpPr>
              <a:spLocks noChangeArrowheads="1"/>
            </p:cNvSpPr>
            <p:nvPr/>
          </p:nvSpPr>
          <p:spPr bwMode="auto">
            <a:xfrm>
              <a:off x="3888" y="2688"/>
              <a:ext cx="96" cy="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331" name="Line 47"/>
            <p:cNvSpPr>
              <a:spLocks noChangeShapeType="1"/>
            </p:cNvSpPr>
            <p:nvPr/>
          </p:nvSpPr>
          <p:spPr bwMode="auto">
            <a:xfrm flipH="1"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32" name="Line 48"/>
            <p:cNvSpPr>
              <a:spLocks noChangeShapeType="1"/>
            </p:cNvSpPr>
            <p:nvPr/>
          </p:nvSpPr>
          <p:spPr bwMode="auto">
            <a:xfrm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33" name="Freeform 49"/>
            <p:cNvSpPr>
              <a:spLocks/>
            </p:cNvSpPr>
            <p:nvPr/>
          </p:nvSpPr>
          <p:spPr bwMode="auto">
            <a:xfrm>
              <a:off x="3987" y="2709"/>
              <a:ext cx="32" cy="1"/>
            </a:xfrm>
            <a:custGeom>
              <a:avLst/>
              <a:gdLst>
                <a:gd name="T0" fmla="*/ 0 w 32"/>
                <a:gd name="T1" fmla="*/ 0 h 1"/>
                <a:gd name="T2" fmla="*/ 32 w 32"/>
                <a:gd name="T3" fmla="*/ 0 h 1"/>
                <a:gd name="T4" fmla="*/ 0 60000 65536"/>
                <a:gd name="T5" fmla="*/ 0 60000 65536"/>
                <a:gd name="T6" fmla="*/ 0 w 32"/>
                <a:gd name="T7" fmla="*/ 0 h 1"/>
                <a:gd name="T8" fmla="*/ 32 w 32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2" h="1">
                  <a:moveTo>
                    <a:pt x="0" y="0"/>
                  </a:moveTo>
                  <a:lnTo>
                    <a:pt x="32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34" name="Freeform 50"/>
            <p:cNvSpPr>
              <a:spLocks/>
            </p:cNvSpPr>
            <p:nvPr/>
          </p:nvSpPr>
          <p:spPr bwMode="auto">
            <a:xfrm>
              <a:off x="3984" y="2762"/>
              <a:ext cx="33" cy="1"/>
            </a:xfrm>
            <a:custGeom>
              <a:avLst/>
              <a:gdLst>
                <a:gd name="T0" fmla="*/ 0 w 33"/>
                <a:gd name="T1" fmla="*/ 1 h 1"/>
                <a:gd name="T2" fmla="*/ 33 w 33"/>
                <a:gd name="T3" fmla="*/ 0 h 1"/>
                <a:gd name="T4" fmla="*/ 0 60000 65536"/>
                <a:gd name="T5" fmla="*/ 0 60000 65536"/>
                <a:gd name="T6" fmla="*/ 0 w 33"/>
                <a:gd name="T7" fmla="*/ 0 h 1"/>
                <a:gd name="T8" fmla="*/ 33 w 33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3" h="1">
                  <a:moveTo>
                    <a:pt x="0" y="1"/>
                  </a:moveTo>
                  <a:lnTo>
                    <a:pt x="33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335" name="Group 21"/>
          <p:cNvGrpSpPr>
            <a:grpSpLocks/>
          </p:cNvGrpSpPr>
          <p:nvPr/>
        </p:nvGrpSpPr>
        <p:grpSpPr bwMode="auto">
          <a:xfrm>
            <a:off x="1150215" y="1761809"/>
            <a:ext cx="1053874" cy="132079"/>
            <a:chOff x="3024" y="960"/>
            <a:chExt cx="720" cy="96"/>
          </a:xfrm>
        </p:grpSpPr>
        <p:sp>
          <p:nvSpPr>
            <p:cNvPr id="336" name="Oval 22"/>
            <p:cNvSpPr>
              <a:spLocks noChangeArrowheads="1"/>
            </p:cNvSpPr>
            <p:nvPr/>
          </p:nvSpPr>
          <p:spPr bwMode="auto">
            <a:xfrm>
              <a:off x="3024" y="960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337" name="Rectangle 23"/>
            <p:cNvSpPr>
              <a:spLocks noChangeArrowheads="1"/>
            </p:cNvSpPr>
            <p:nvPr/>
          </p:nvSpPr>
          <p:spPr bwMode="auto">
            <a:xfrm>
              <a:off x="3072" y="960"/>
              <a:ext cx="624" cy="96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338" name="Oval 24"/>
            <p:cNvSpPr>
              <a:spLocks noChangeArrowheads="1"/>
            </p:cNvSpPr>
            <p:nvPr/>
          </p:nvSpPr>
          <p:spPr bwMode="auto">
            <a:xfrm>
              <a:off x="3648" y="960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sp>
        <p:nvSpPr>
          <p:cNvPr id="339" name="Freeform 44"/>
          <p:cNvSpPr>
            <a:spLocks/>
          </p:cNvSpPr>
          <p:nvPr/>
        </p:nvSpPr>
        <p:spPr bwMode="auto">
          <a:xfrm>
            <a:off x="1621344" y="3385371"/>
            <a:ext cx="83904" cy="520"/>
          </a:xfrm>
          <a:custGeom>
            <a:avLst/>
            <a:gdLst>
              <a:gd name="T0" fmla="*/ 0 w 144"/>
              <a:gd name="T1" fmla="*/ 0 h 1"/>
              <a:gd name="T2" fmla="*/ 2147483646 w 144"/>
              <a:gd name="T3" fmla="*/ 0 h 1"/>
              <a:gd name="T4" fmla="*/ 0 60000 65536"/>
              <a:gd name="T5" fmla="*/ 0 60000 65536"/>
              <a:gd name="T6" fmla="*/ 0 w 144"/>
              <a:gd name="T7" fmla="*/ 0 h 1"/>
              <a:gd name="T8" fmla="*/ 144 w 144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44" h="1">
                <a:moveTo>
                  <a:pt x="0" y="0"/>
                </a:moveTo>
                <a:lnTo>
                  <a:pt x="144" y="0"/>
                </a:lnTo>
              </a:path>
            </a:pathLst>
          </a:custGeom>
          <a:noFill/>
          <a:ln w="19050">
            <a:solidFill>
              <a:srgbClr val="FF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340" name="Group 17"/>
          <p:cNvGrpSpPr>
            <a:grpSpLocks/>
          </p:cNvGrpSpPr>
          <p:nvPr/>
        </p:nvGrpSpPr>
        <p:grpSpPr bwMode="auto">
          <a:xfrm>
            <a:off x="943237" y="3710529"/>
            <a:ext cx="1091119" cy="147804"/>
            <a:chOff x="3024" y="960"/>
            <a:chExt cx="720" cy="96"/>
          </a:xfrm>
        </p:grpSpPr>
        <p:sp>
          <p:nvSpPr>
            <p:cNvPr id="341" name="Oval 18"/>
            <p:cNvSpPr>
              <a:spLocks noChangeArrowheads="1"/>
            </p:cNvSpPr>
            <p:nvPr/>
          </p:nvSpPr>
          <p:spPr bwMode="auto">
            <a:xfrm>
              <a:off x="3024" y="960"/>
              <a:ext cx="96" cy="9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342" name="Rectangle 19"/>
            <p:cNvSpPr>
              <a:spLocks noChangeArrowheads="1"/>
            </p:cNvSpPr>
            <p:nvPr/>
          </p:nvSpPr>
          <p:spPr bwMode="auto">
            <a:xfrm>
              <a:off x="3072" y="960"/>
              <a:ext cx="624" cy="9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343" name="Oval 20"/>
            <p:cNvSpPr>
              <a:spLocks noChangeArrowheads="1"/>
            </p:cNvSpPr>
            <p:nvPr/>
          </p:nvSpPr>
          <p:spPr bwMode="auto">
            <a:xfrm>
              <a:off x="3648" y="960"/>
              <a:ext cx="96" cy="9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sp>
        <p:nvSpPr>
          <p:cNvPr id="344" name="Freeform 86"/>
          <p:cNvSpPr>
            <a:spLocks/>
          </p:cNvSpPr>
          <p:nvPr/>
        </p:nvSpPr>
        <p:spPr bwMode="auto">
          <a:xfrm rot="18217717">
            <a:off x="1100711" y="3637443"/>
            <a:ext cx="113969" cy="83426"/>
          </a:xfrm>
          <a:custGeom>
            <a:avLst/>
            <a:gdLst>
              <a:gd name="T0" fmla="*/ 0 w 139"/>
              <a:gd name="T1" fmla="*/ 1 h 1"/>
              <a:gd name="T2" fmla="*/ 139 w 139"/>
              <a:gd name="T3" fmla="*/ 0 h 1"/>
              <a:gd name="T4" fmla="*/ 0 60000 65536"/>
              <a:gd name="T5" fmla="*/ 0 60000 65536"/>
              <a:gd name="T6" fmla="*/ 0 w 139"/>
              <a:gd name="T7" fmla="*/ 0 h 1"/>
              <a:gd name="T8" fmla="*/ 139 w 139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9" h="1">
                <a:moveTo>
                  <a:pt x="0" y="1"/>
                </a:moveTo>
                <a:lnTo>
                  <a:pt x="139" y="0"/>
                </a:lnTo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pPr eaLnBrk="1" hangingPunct="1">
              <a:defRPr/>
            </a:pPr>
            <a:endParaRPr lang="es-ES"/>
          </a:p>
        </p:txBody>
      </p:sp>
      <p:sp>
        <p:nvSpPr>
          <p:cNvPr id="345" name="Rectangle 235"/>
          <p:cNvSpPr>
            <a:spLocks noChangeArrowheads="1"/>
          </p:cNvSpPr>
          <p:nvPr/>
        </p:nvSpPr>
        <p:spPr bwMode="auto">
          <a:xfrm>
            <a:off x="1080782" y="3498795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cxnSp>
        <p:nvCxnSpPr>
          <p:cNvPr id="346" name="Conector recto 102"/>
          <p:cNvCxnSpPr/>
          <p:nvPr/>
        </p:nvCxnSpPr>
        <p:spPr>
          <a:xfrm rot="16200000" flipV="1">
            <a:off x="670476" y="3009571"/>
            <a:ext cx="614085" cy="344619"/>
          </a:xfrm>
          <a:prstGeom prst="bentConnector3">
            <a:avLst>
              <a:gd name="adj1" fmla="val 96715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7" name="Group 173"/>
          <p:cNvGrpSpPr>
            <a:grpSpLocks/>
          </p:cNvGrpSpPr>
          <p:nvPr/>
        </p:nvGrpSpPr>
        <p:grpSpPr bwMode="auto">
          <a:xfrm>
            <a:off x="1372876" y="3302819"/>
            <a:ext cx="231914" cy="167341"/>
            <a:chOff x="3888" y="2640"/>
            <a:chExt cx="240" cy="192"/>
          </a:xfrm>
        </p:grpSpPr>
        <p:sp>
          <p:nvSpPr>
            <p:cNvPr id="348" name="AutoShape 42"/>
            <p:cNvSpPr>
              <a:spLocks noChangeArrowheads="1"/>
            </p:cNvSpPr>
            <p:nvPr/>
          </p:nvSpPr>
          <p:spPr bwMode="auto">
            <a:xfrm>
              <a:off x="3984" y="2736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349" name="AutoShape 43"/>
            <p:cNvSpPr>
              <a:spLocks noChangeArrowheads="1"/>
            </p:cNvSpPr>
            <p:nvPr/>
          </p:nvSpPr>
          <p:spPr bwMode="auto">
            <a:xfrm flipV="1">
              <a:off x="3984" y="2640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350" name="AutoShape 44"/>
            <p:cNvSpPr>
              <a:spLocks noChangeArrowheads="1"/>
            </p:cNvSpPr>
            <p:nvPr/>
          </p:nvSpPr>
          <p:spPr bwMode="auto">
            <a:xfrm rot="5400000" flipV="1">
              <a:off x="4032" y="2688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351" name="Rectangle 45"/>
            <p:cNvSpPr>
              <a:spLocks noChangeArrowheads="1"/>
            </p:cNvSpPr>
            <p:nvPr/>
          </p:nvSpPr>
          <p:spPr bwMode="auto">
            <a:xfrm>
              <a:off x="3888" y="2688"/>
              <a:ext cx="96" cy="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352" name="Line 47"/>
            <p:cNvSpPr>
              <a:spLocks noChangeShapeType="1"/>
            </p:cNvSpPr>
            <p:nvPr/>
          </p:nvSpPr>
          <p:spPr bwMode="auto">
            <a:xfrm flipH="1"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53" name="Line 48"/>
            <p:cNvSpPr>
              <a:spLocks noChangeShapeType="1"/>
            </p:cNvSpPr>
            <p:nvPr/>
          </p:nvSpPr>
          <p:spPr bwMode="auto">
            <a:xfrm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54" name="Freeform 49"/>
            <p:cNvSpPr>
              <a:spLocks/>
            </p:cNvSpPr>
            <p:nvPr/>
          </p:nvSpPr>
          <p:spPr bwMode="auto">
            <a:xfrm>
              <a:off x="3987" y="2709"/>
              <a:ext cx="32" cy="1"/>
            </a:xfrm>
            <a:custGeom>
              <a:avLst/>
              <a:gdLst>
                <a:gd name="T0" fmla="*/ 0 w 32"/>
                <a:gd name="T1" fmla="*/ 0 h 1"/>
                <a:gd name="T2" fmla="*/ 32 w 32"/>
                <a:gd name="T3" fmla="*/ 0 h 1"/>
                <a:gd name="T4" fmla="*/ 0 60000 65536"/>
                <a:gd name="T5" fmla="*/ 0 60000 65536"/>
                <a:gd name="T6" fmla="*/ 0 w 32"/>
                <a:gd name="T7" fmla="*/ 0 h 1"/>
                <a:gd name="T8" fmla="*/ 32 w 32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2" h="1">
                  <a:moveTo>
                    <a:pt x="0" y="0"/>
                  </a:moveTo>
                  <a:lnTo>
                    <a:pt x="32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55" name="Freeform 50"/>
            <p:cNvSpPr>
              <a:spLocks/>
            </p:cNvSpPr>
            <p:nvPr/>
          </p:nvSpPr>
          <p:spPr bwMode="auto">
            <a:xfrm>
              <a:off x="3984" y="2762"/>
              <a:ext cx="33" cy="1"/>
            </a:xfrm>
            <a:custGeom>
              <a:avLst/>
              <a:gdLst>
                <a:gd name="T0" fmla="*/ 0 w 33"/>
                <a:gd name="T1" fmla="*/ 1 h 1"/>
                <a:gd name="T2" fmla="*/ 33 w 33"/>
                <a:gd name="T3" fmla="*/ 0 h 1"/>
                <a:gd name="T4" fmla="*/ 0 60000 65536"/>
                <a:gd name="T5" fmla="*/ 0 60000 65536"/>
                <a:gd name="T6" fmla="*/ 0 w 33"/>
                <a:gd name="T7" fmla="*/ 0 h 1"/>
                <a:gd name="T8" fmla="*/ 33 w 33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3" h="1">
                  <a:moveTo>
                    <a:pt x="0" y="1"/>
                  </a:moveTo>
                  <a:lnTo>
                    <a:pt x="33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356" name="Group 21"/>
          <p:cNvGrpSpPr>
            <a:grpSpLocks/>
          </p:cNvGrpSpPr>
          <p:nvPr/>
        </p:nvGrpSpPr>
        <p:grpSpPr bwMode="auto">
          <a:xfrm>
            <a:off x="1198267" y="3920816"/>
            <a:ext cx="1053874" cy="132079"/>
            <a:chOff x="3024" y="960"/>
            <a:chExt cx="720" cy="96"/>
          </a:xfrm>
        </p:grpSpPr>
        <p:sp>
          <p:nvSpPr>
            <p:cNvPr id="357" name="Oval 22"/>
            <p:cNvSpPr>
              <a:spLocks noChangeArrowheads="1"/>
            </p:cNvSpPr>
            <p:nvPr/>
          </p:nvSpPr>
          <p:spPr bwMode="auto">
            <a:xfrm>
              <a:off x="3024" y="960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358" name="Rectangle 23"/>
            <p:cNvSpPr>
              <a:spLocks noChangeArrowheads="1"/>
            </p:cNvSpPr>
            <p:nvPr/>
          </p:nvSpPr>
          <p:spPr bwMode="auto">
            <a:xfrm>
              <a:off x="3072" y="960"/>
              <a:ext cx="624" cy="96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359" name="Oval 24"/>
            <p:cNvSpPr>
              <a:spLocks noChangeArrowheads="1"/>
            </p:cNvSpPr>
            <p:nvPr/>
          </p:nvSpPr>
          <p:spPr bwMode="auto">
            <a:xfrm>
              <a:off x="3648" y="960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sp>
        <p:nvSpPr>
          <p:cNvPr id="364" name="Freeform 44"/>
          <p:cNvSpPr>
            <a:spLocks/>
          </p:cNvSpPr>
          <p:nvPr/>
        </p:nvSpPr>
        <p:spPr bwMode="auto">
          <a:xfrm>
            <a:off x="5430880" y="1258947"/>
            <a:ext cx="83904" cy="520"/>
          </a:xfrm>
          <a:custGeom>
            <a:avLst/>
            <a:gdLst>
              <a:gd name="T0" fmla="*/ 0 w 144"/>
              <a:gd name="T1" fmla="*/ 0 h 1"/>
              <a:gd name="T2" fmla="*/ 2147483646 w 144"/>
              <a:gd name="T3" fmla="*/ 0 h 1"/>
              <a:gd name="T4" fmla="*/ 0 60000 65536"/>
              <a:gd name="T5" fmla="*/ 0 60000 65536"/>
              <a:gd name="T6" fmla="*/ 0 w 144"/>
              <a:gd name="T7" fmla="*/ 0 h 1"/>
              <a:gd name="T8" fmla="*/ 144 w 144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44" h="1">
                <a:moveTo>
                  <a:pt x="0" y="0"/>
                </a:moveTo>
                <a:lnTo>
                  <a:pt x="144" y="0"/>
                </a:lnTo>
              </a:path>
            </a:pathLst>
          </a:custGeom>
          <a:noFill/>
          <a:ln w="19050">
            <a:solidFill>
              <a:srgbClr val="FF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365" name="Group 17"/>
          <p:cNvGrpSpPr>
            <a:grpSpLocks/>
          </p:cNvGrpSpPr>
          <p:nvPr/>
        </p:nvGrpSpPr>
        <p:grpSpPr bwMode="auto">
          <a:xfrm>
            <a:off x="4752810" y="1607633"/>
            <a:ext cx="1091119" cy="147804"/>
            <a:chOff x="3024" y="960"/>
            <a:chExt cx="720" cy="96"/>
          </a:xfrm>
        </p:grpSpPr>
        <p:sp>
          <p:nvSpPr>
            <p:cNvPr id="366" name="Oval 18"/>
            <p:cNvSpPr>
              <a:spLocks noChangeArrowheads="1"/>
            </p:cNvSpPr>
            <p:nvPr/>
          </p:nvSpPr>
          <p:spPr bwMode="auto">
            <a:xfrm>
              <a:off x="3024" y="960"/>
              <a:ext cx="96" cy="9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367" name="Rectangle 19"/>
            <p:cNvSpPr>
              <a:spLocks noChangeArrowheads="1"/>
            </p:cNvSpPr>
            <p:nvPr/>
          </p:nvSpPr>
          <p:spPr bwMode="auto">
            <a:xfrm>
              <a:off x="3072" y="960"/>
              <a:ext cx="624" cy="9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368" name="Oval 20"/>
            <p:cNvSpPr>
              <a:spLocks noChangeArrowheads="1"/>
            </p:cNvSpPr>
            <p:nvPr/>
          </p:nvSpPr>
          <p:spPr bwMode="auto">
            <a:xfrm>
              <a:off x="3648" y="960"/>
              <a:ext cx="96" cy="9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sp>
        <p:nvSpPr>
          <p:cNvPr id="369" name="Freeform 86"/>
          <p:cNvSpPr>
            <a:spLocks/>
          </p:cNvSpPr>
          <p:nvPr/>
        </p:nvSpPr>
        <p:spPr bwMode="auto">
          <a:xfrm rot="18217717">
            <a:off x="4910247" y="1511019"/>
            <a:ext cx="113969" cy="83426"/>
          </a:xfrm>
          <a:custGeom>
            <a:avLst/>
            <a:gdLst>
              <a:gd name="T0" fmla="*/ 0 w 139"/>
              <a:gd name="T1" fmla="*/ 1 h 1"/>
              <a:gd name="T2" fmla="*/ 139 w 139"/>
              <a:gd name="T3" fmla="*/ 0 h 1"/>
              <a:gd name="T4" fmla="*/ 0 60000 65536"/>
              <a:gd name="T5" fmla="*/ 0 60000 65536"/>
              <a:gd name="T6" fmla="*/ 0 w 139"/>
              <a:gd name="T7" fmla="*/ 0 h 1"/>
              <a:gd name="T8" fmla="*/ 139 w 139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9" h="1">
                <a:moveTo>
                  <a:pt x="0" y="1"/>
                </a:moveTo>
                <a:lnTo>
                  <a:pt x="139" y="0"/>
                </a:lnTo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pPr eaLnBrk="1" hangingPunct="1">
              <a:defRPr/>
            </a:pPr>
            <a:endParaRPr lang="es-ES"/>
          </a:p>
        </p:txBody>
      </p:sp>
      <p:sp>
        <p:nvSpPr>
          <p:cNvPr id="370" name="Rectangle 235"/>
          <p:cNvSpPr>
            <a:spLocks noChangeArrowheads="1"/>
          </p:cNvSpPr>
          <p:nvPr/>
        </p:nvSpPr>
        <p:spPr bwMode="auto">
          <a:xfrm>
            <a:off x="4890318" y="1372371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cxnSp>
        <p:nvCxnSpPr>
          <p:cNvPr id="371" name="Conector recto 102"/>
          <p:cNvCxnSpPr/>
          <p:nvPr/>
        </p:nvCxnSpPr>
        <p:spPr>
          <a:xfrm rot="16200000" flipV="1">
            <a:off x="4480012" y="883147"/>
            <a:ext cx="614085" cy="344619"/>
          </a:xfrm>
          <a:prstGeom prst="bentConnector3">
            <a:avLst>
              <a:gd name="adj1" fmla="val 96715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2" name="Group 173"/>
          <p:cNvGrpSpPr>
            <a:grpSpLocks/>
          </p:cNvGrpSpPr>
          <p:nvPr/>
        </p:nvGrpSpPr>
        <p:grpSpPr bwMode="auto">
          <a:xfrm>
            <a:off x="5182412" y="1176395"/>
            <a:ext cx="231914" cy="167341"/>
            <a:chOff x="3888" y="2640"/>
            <a:chExt cx="240" cy="192"/>
          </a:xfrm>
        </p:grpSpPr>
        <p:sp>
          <p:nvSpPr>
            <p:cNvPr id="373" name="AutoShape 42"/>
            <p:cNvSpPr>
              <a:spLocks noChangeArrowheads="1"/>
            </p:cNvSpPr>
            <p:nvPr/>
          </p:nvSpPr>
          <p:spPr bwMode="auto">
            <a:xfrm>
              <a:off x="3984" y="2736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374" name="AutoShape 43"/>
            <p:cNvSpPr>
              <a:spLocks noChangeArrowheads="1"/>
            </p:cNvSpPr>
            <p:nvPr/>
          </p:nvSpPr>
          <p:spPr bwMode="auto">
            <a:xfrm flipV="1">
              <a:off x="3984" y="2640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375" name="AutoShape 44"/>
            <p:cNvSpPr>
              <a:spLocks noChangeArrowheads="1"/>
            </p:cNvSpPr>
            <p:nvPr/>
          </p:nvSpPr>
          <p:spPr bwMode="auto">
            <a:xfrm rot="5400000" flipV="1">
              <a:off x="4032" y="2688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376" name="Rectangle 45"/>
            <p:cNvSpPr>
              <a:spLocks noChangeArrowheads="1"/>
            </p:cNvSpPr>
            <p:nvPr/>
          </p:nvSpPr>
          <p:spPr bwMode="auto">
            <a:xfrm>
              <a:off x="3888" y="2688"/>
              <a:ext cx="96" cy="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377" name="Line 47"/>
            <p:cNvSpPr>
              <a:spLocks noChangeShapeType="1"/>
            </p:cNvSpPr>
            <p:nvPr/>
          </p:nvSpPr>
          <p:spPr bwMode="auto">
            <a:xfrm flipH="1"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78" name="Line 48"/>
            <p:cNvSpPr>
              <a:spLocks noChangeShapeType="1"/>
            </p:cNvSpPr>
            <p:nvPr/>
          </p:nvSpPr>
          <p:spPr bwMode="auto">
            <a:xfrm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79" name="Freeform 49"/>
            <p:cNvSpPr>
              <a:spLocks/>
            </p:cNvSpPr>
            <p:nvPr/>
          </p:nvSpPr>
          <p:spPr bwMode="auto">
            <a:xfrm>
              <a:off x="3987" y="2709"/>
              <a:ext cx="32" cy="1"/>
            </a:xfrm>
            <a:custGeom>
              <a:avLst/>
              <a:gdLst>
                <a:gd name="T0" fmla="*/ 0 w 32"/>
                <a:gd name="T1" fmla="*/ 0 h 1"/>
                <a:gd name="T2" fmla="*/ 32 w 32"/>
                <a:gd name="T3" fmla="*/ 0 h 1"/>
                <a:gd name="T4" fmla="*/ 0 60000 65536"/>
                <a:gd name="T5" fmla="*/ 0 60000 65536"/>
                <a:gd name="T6" fmla="*/ 0 w 32"/>
                <a:gd name="T7" fmla="*/ 0 h 1"/>
                <a:gd name="T8" fmla="*/ 32 w 32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2" h="1">
                  <a:moveTo>
                    <a:pt x="0" y="0"/>
                  </a:moveTo>
                  <a:lnTo>
                    <a:pt x="32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80" name="Freeform 50"/>
            <p:cNvSpPr>
              <a:spLocks/>
            </p:cNvSpPr>
            <p:nvPr/>
          </p:nvSpPr>
          <p:spPr bwMode="auto">
            <a:xfrm>
              <a:off x="3984" y="2762"/>
              <a:ext cx="33" cy="1"/>
            </a:xfrm>
            <a:custGeom>
              <a:avLst/>
              <a:gdLst>
                <a:gd name="T0" fmla="*/ 0 w 33"/>
                <a:gd name="T1" fmla="*/ 1 h 1"/>
                <a:gd name="T2" fmla="*/ 33 w 33"/>
                <a:gd name="T3" fmla="*/ 0 h 1"/>
                <a:gd name="T4" fmla="*/ 0 60000 65536"/>
                <a:gd name="T5" fmla="*/ 0 60000 65536"/>
                <a:gd name="T6" fmla="*/ 0 w 33"/>
                <a:gd name="T7" fmla="*/ 0 h 1"/>
                <a:gd name="T8" fmla="*/ 33 w 33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3" h="1">
                  <a:moveTo>
                    <a:pt x="0" y="1"/>
                  </a:moveTo>
                  <a:lnTo>
                    <a:pt x="33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381" name="Group 21"/>
          <p:cNvGrpSpPr>
            <a:grpSpLocks/>
          </p:cNvGrpSpPr>
          <p:nvPr/>
        </p:nvGrpSpPr>
        <p:grpSpPr bwMode="auto">
          <a:xfrm>
            <a:off x="5007840" y="1817920"/>
            <a:ext cx="1053874" cy="132079"/>
            <a:chOff x="3024" y="960"/>
            <a:chExt cx="720" cy="96"/>
          </a:xfrm>
        </p:grpSpPr>
        <p:sp>
          <p:nvSpPr>
            <p:cNvPr id="382" name="Oval 22"/>
            <p:cNvSpPr>
              <a:spLocks noChangeArrowheads="1"/>
            </p:cNvSpPr>
            <p:nvPr/>
          </p:nvSpPr>
          <p:spPr bwMode="auto">
            <a:xfrm>
              <a:off x="3024" y="960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383" name="Rectangle 23"/>
            <p:cNvSpPr>
              <a:spLocks noChangeArrowheads="1"/>
            </p:cNvSpPr>
            <p:nvPr/>
          </p:nvSpPr>
          <p:spPr bwMode="auto">
            <a:xfrm>
              <a:off x="3072" y="960"/>
              <a:ext cx="624" cy="96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384" name="Oval 24"/>
            <p:cNvSpPr>
              <a:spLocks noChangeArrowheads="1"/>
            </p:cNvSpPr>
            <p:nvPr/>
          </p:nvSpPr>
          <p:spPr bwMode="auto">
            <a:xfrm>
              <a:off x="3648" y="960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sp>
        <p:nvSpPr>
          <p:cNvPr id="385" name="Freeform 44"/>
          <p:cNvSpPr>
            <a:spLocks/>
          </p:cNvSpPr>
          <p:nvPr/>
        </p:nvSpPr>
        <p:spPr bwMode="auto">
          <a:xfrm>
            <a:off x="5462703" y="3426035"/>
            <a:ext cx="83904" cy="520"/>
          </a:xfrm>
          <a:custGeom>
            <a:avLst/>
            <a:gdLst>
              <a:gd name="T0" fmla="*/ 0 w 144"/>
              <a:gd name="T1" fmla="*/ 0 h 1"/>
              <a:gd name="T2" fmla="*/ 2147483646 w 144"/>
              <a:gd name="T3" fmla="*/ 0 h 1"/>
              <a:gd name="T4" fmla="*/ 0 60000 65536"/>
              <a:gd name="T5" fmla="*/ 0 60000 65536"/>
              <a:gd name="T6" fmla="*/ 0 w 144"/>
              <a:gd name="T7" fmla="*/ 0 h 1"/>
              <a:gd name="T8" fmla="*/ 144 w 144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44" h="1">
                <a:moveTo>
                  <a:pt x="0" y="0"/>
                </a:moveTo>
                <a:lnTo>
                  <a:pt x="144" y="0"/>
                </a:lnTo>
              </a:path>
            </a:pathLst>
          </a:custGeom>
          <a:noFill/>
          <a:ln w="19050">
            <a:solidFill>
              <a:srgbClr val="FF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386" name="Group 17"/>
          <p:cNvGrpSpPr>
            <a:grpSpLocks/>
          </p:cNvGrpSpPr>
          <p:nvPr/>
        </p:nvGrpSpPr>
        <p:grpSpPr bwMode="auto">
          <a:xfrm>
            <a:off x="4784633" y="3774721"/>
            <a:ext cx="1091119" cy="147804"/>
            <a:chOff x="3024" y="960"/>
            <a:chExt cx="720" cy="96"/>
          </a:xfrm>
        </p:grpSpPr>
        <p:sp>
          <p:nvSpPr>
            <p:cNvPr id="387" name="Oval 18"/>
            <p:cNvSpPr>
              <a:spLocks noChangeArrowheads="1"/>
            </p:cNvSpPr>
            <p:nvPr/>
          </p:nvSpPr>
          <p:spPr bwMode="auto">
            <a:xfrm>
              <a:off x="3024" y="960"/>
              <a:ext cx="96" cy="9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388" name="Rectangle 19"/>
            <p:cNvSpPr>
              <a:spLocks noChangeArrowheads="1"/>
            </p:cNvSpPr>
            <p:nvPr/>
          </p:nvSpPr>
          <p:spPr bwMode="auto">
            <a:xfrm>
              <a:off x="3072" y="960"/>
              <a:ext cx="624" cy="9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389" name="Oval 20"/>
            <p:cNvSpPr>
              <a:spLocks noChangeArrowheads="1"/>
            </p:cNvSpPr>
            <p:nvPr/>
          </p:nvSpPr>
          <p:spPr bwMode="auto">
            <a:xfrm>
              <a:off x="3648" y="960"/>
              <a:ext cx="96" cy="9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sp>
        <p:nvSpPr>
          <p:cNvPr id="390" name="Freeform 86"/>
          <p:cNvSpPr>
            <a:spLocks/>
          </p:cNvSpPr>
          <p:nvPr/>
        </p:nvSpPr>
        <p:spPr bwMode="auto">
          <a:xfrm rot="18217717">
            <a:off x="4942070" y="3678107"/>
            <a:ext cx="113969" cy="83426"/>
          </a:xfrm>
          <a:custGeom>
            <a:avLst/>
            <a:gdLst>
              <a:gd name="T0" fmla="*/ 0 w 139"/>
              <a:gd name="T1" fmla="*/ 1 h 1"/>
              <a:gd name="T2" fmla="*/ 139 w 139"/>
              <a:gd name="T3" fmla="*/ 0 h 1"/>
              <a:gd name="T4" fmla="*/ 0 60000 65536"/>
              <a:gd name="T5" fmla="*/ 0 60000 65536"/>
              <a:gd name="T6" fmla="*/ 0 w 139"/>
              <a:gd name="T7" fmla="*/ 0 h 1"/>
              <a:gd name="T8" fmla="*/ 139 w 139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9" h="1">
                <a:moveTo>
                  <a:pt x="0" y="1"/>
                </a:moveTo>
                <a:lnTo>
                  <a:pt x="139" y="0"/>
                </a:lnTo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xtLst/>
        </p:spPr>
        <p:txBody>
          <a:bodyPr wrap="none" anchor="ctr"/>
          <a:lstStyle/>
          <a:p>
            <a:pPr eaLnBrk="1" hangingPunct="1">
              <a:defRPr/>
            </a:pPr>
            <a:endParaRPr lang="es-ES"/>
          </a:p>
        </p:txBody>
      </p:sp>
      <p:sp>
        <p:nvSpPr>
          <p:cNvPr id="391" name="Rectangle 235"/>
          <p:cNvSpPr>
            <a:spLocks noChangeArrowheads="1"/>
          </p:cNvSpPr>
          <p:nvPr/>
        </p:nvSpPr>
        <p:spPr bwMode="auto">
          <a:xfrm>
            <a:off x="4922141" y="3539459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cxnSp>
        <p:nvCxnSpPr>
          <p:cNvPr id="392" name="Conector recto 102"/>
          <p:cNvCxnSpPr/>
          <p:nvPr/>
        </p:nvCxnSpPr>
        <p:spPr>
          <a:xfrm rot="16200000" flipV="1">
            <a:off x="4511835" y="3050235"/>
            <a:ext cx="614085" cy="344619"/>
          </a:xfrm>
          <a:prstGeom prst="bentConnector3">
            <a:avLst>
              <a:gd name="adj1" fmla="val 96715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3" name="Group 173"/>
          <p:cNvGrpSpPr>
            <a:grpSpLocks/>
          </p:cNvGrpSpPr>
          <p:nvPr/>
        </p:nvGrpSpPr>
        <p:grpSpPr bwMode="auto">
          <a:xfrm>
            <a:off x="5214235" y="3343483"/>
            <a:ext cx="231914" cy="167341"/>
            <a:chOff x="3888" y="2640"/>
            <a:chExt cx="240" cy="192"/>
          </a:xfrm>
        </p:grpSpPr>
        <p:sp>
          <p:nvSpPr>
            <p:cNvPr id="394" name="AutoShape 42"/>
            <p:cNvSpPr>
              <a:spLocks noChangeArrowheads="1"/>
            </p:cNvSpPr>
            <p:nvPr/>
          </p:nvSpPr>
          <p:spPr bwMode="auto">
            <a:xfrm>
              <a:off x="3984" y="2736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395" name="AutoShape 43"/>
            <p:cNvSpPr>
              <a:spLocks noChangeArrowheads="1"/>
            </p:cNvSpPr>
            <p:nvPr/>
          </p:nvSpPr>
          <p:spPr bwMode="auto">
            <a:xfrm flipV="1">
              <a:off x="3984" y="2640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396" name="AutoShape 44"/>
            <p:cNvSpPr>
              <a:spLocks noChangeArrowheads="1"/>
            </p:cNvSpPr>
            <p:nvPr/>
          </p:nvSpPr>
          <p:spPr bwMode="auto">
            <a:xfrm rot="5400000" flipV="1">
              <a:off x="4032" y="2688"/>
              <a:ext cx="96" cy="96"/>
            </a:xfrm>
            <a:prstGeom prst="triangle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397" name="Rectangle 45"/>
            <p:cNvSpPr>
              <a:spLocks noChangeArrowheads="1"/>
            </p:cNvSpPr>
            <p:nvPr/>
          </p:nvSpPr>
          <p:spPr bwMode="auto">
            <a:xfrm>
              <a:off x="3888" y="2688"/>
              <a:ext cx="96" cy="9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/>
            </a:p>
          </p:txBody>
        </p:sp>
        <p:sp>
          <p:nvSpPr>
            <p:cNvPr id="398" name="Line 47"/>
            <p:cNvSpPr>
              <a:spLocks noChangeShapeType="1"/>
            </p:cNvSpPr>
            <p:nvPr/>
          </p:nvSpPr>
          <p:spPr bwMode="auto">
            <a:xfrm flipH="1"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99" name="Line 48"/>
            <p:cNvSpPr>
              <a:spLocks noChangeShapeType="1"/>
            </p:cNvSpPr>
            <p:nvPr/>
          </p:nvSpPr>
          <p:spPr bwMode="auto">
            <a:xfrm>
              <a:off x="3984" y="2736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00" name="Freeform 49"/>
            <p:cNvSpPr>
              <a:spLocks/>
            </p:cNvSpPr>
            <p:nvPr/>
          </p:nvSpPr>
          <p:spPr bwMode="auto">
            <a:xfrm>
              <a:off x="3987" y="2709"/>
              <a:ext cx="32" cy="1"/>
            </a:xfrm>
            <a:custGeom>
              <a:avLst/>
              <a:gdLst>
                <a:gd name="T0" fmla="*/ 0 w 32"/>
                <a:gd name="T1" fmla="*/ 0 h 1"/>
                <a:gd name="T2" fmla="*/ 32 w 32"/>
                <a:gd name="T3" fmla="*/ 0 h 1"/>
                <a:gd name="T4" fmla="*/ 0 60000 65536"/>
                <a:gd name="T5" fmla="*/ 0 60000 65536"/>
                <a:gd name="T6" fmla="*/ 0 w 32"/>
                <a:gd name="T7" fmla="*/ 0 h 1"/>
                <a:gd name="T8" fmla="*/ 32 w 32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2" h="1">
                  <a:moveTo>
                    <a:pt x="0" y="0"/>
                  </a:moveTo>
                  <a:lnTo>
                    <a:pt x="32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01" name="Freeform 50"/>
            <p:cNvSpPr>
              <a:spLocks/>
            </p:cNvSpPr>
            <p:nvPr/>
          </p:nvSpPr>
          <p:spPr bwMode="auto">
            <a:xfrm>
              <a:off x="3984" y="2762"/>
              <a:ext cx="33" cy="1"/>
            </a:xfrm>
            <a:custGeom>
              <a:avLst/>
              <a:gdLst>
                <a:gd name="T0" fmla="*/ 0 w 33"/>
                <a:gd name="T1" fmla="*/ 1 h 1"/>
                <a:gd name="T2" fmla="*/ 33 w 33"/>
                <a:gd name="T3" fmla="*/ 0 h 1"/>
                <a:gd name="T4" fmla="*/ 0 60000 65536"/>
                <a:gd name="T5" fmla="*/ 0 60000 65536"/>
                <a:gd name="T6" fmla="*/ 0 w 33"/>
                <a:gd name="T7" fmla="*/ 0 h 1"/>
                <a:gd name="T8" fmla="*/ 33 w 33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3" h="1">
                  <a:moveTo>
                    <a:pt x="0" y="1"/>
                  </a:moveTo>
                  <a:lnTo>
                    <a:pt x="33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402" name="Group 21"/>
          <p:cNvGrpSpPr>
            <a:grpSpLocks/>
          </p:cNvGrpSpPr>
          <p:nvPr/>
        </p:nvGrpSpPr>
        <p:grpSpPr bwMode="auto">
          <a:xfrm>
            <a:off x="5039663" y="3985008"/>
            <a:ext cx="1053874" cy="132079"/>
            <a:chOff x="3024" y="960"/>
            <a:chExt cx="720" cy="96"/>
          </a:xfrm>
        </p:grpSpPr>
        <p:sp>
          <p:nvSpPr>
            <p:cNvPr id="403" name="Oval 22"/>
            <p:cNvSpPr>
              <a:spLocks noChangeArrowheads="1"/>
            </p:cNvSpPr>
            <p:nvPr/>
          </p:nvSpPr>
          <p:spPr bwMode="auto">
            <a:xfrm>
              <a:off x="3024" y="960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404" name="Rectangle 23"/>
            <p:cNvSpPr>
              <a:spLocks noChangeArrowheads="1"/>
            </p:cNvSpPr>
            <p:nvPr/>
          </p:nvSpPr>
          <p:spPr bwMode="auto">
            <a:xfrm>
              <a:off x="3072" y="960"/>
              <a:ext cx="624" cy="96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  <p:sp>
          <p:nvSpPr>
            <p:cNvPr id="405" name="Oval 24"/>
            <p:cNvSpPr>
              <a:spLocks noChangeArrowheads="1"/>
            </p:cNvSpPr>
            <p:nvPr/>
          </p:nvSpPr>
          <p:spPr bwMode="auto">
            <a:xfrm>
              <a:off x="3648" y="960"/>
              <a:ext cx="96" cy="96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atin typeface="Arial" panose="020B0604020202020204" pitchFamily="34" charset="0"/>
              </a:endParaRPr>
            </a:p>
          </p:txBody>
        </p:sp>
      </p:grpSp>
      <p:sp>
        <p:nvSpPr>
          <p:cNvPr id="408" name="CuadroTexto 407"/>
          <p:cNvSpPr txBox="1"/>
          <p:nvPr/>
        </p:nvSpPr>
        <p:spPr>
          <a:xfrm>
            <a:off x="25149" y="-98038"/>
            <a:ext cx="1251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Modificado</a:t>
            </a:r>
            <a:endParaRPr lang="es-ES" dirty="0"/>
          </a:p>
        </p:txBody>
      </p:sp>
      <p:sp>
        <p:nvSpPr>
          <p:cNvPr id="409" name="Rectángulo 408"/>
          <p:cNvSpPr/>
          <p:nvPr/>
        </p:nvSpPr>
        <p:spPr>
          <a:xfrm>
            <a:off x="8329577" y="233014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sp>
        <p:nvSpPr>
          <p:cNvPr id="410" name="Freeform 26"/>
          <p:cNvSpPr>
            <a:spLocks/>
          </p:cNvSpPr>
          <p:nvPr/>
        </p:nvSpPr>
        <p:spPr bwMode="auto">
          <a:xfrm>
            <a:off x="9903464" y="1128098"/>
            <a:ext cx="671382" cy="561075"/>
          </a:xfrm>
          <a:custGeom>
            <a:avLst/>
            <a:gdLst>
              <a:gd name="T0" fmla="*/ 0 w 630"/>
              <a:gd name="T1" fmla="*/ 2147483646 h 348"/>
              <a:gd name="T2" fmla="*/ 0 w 630"/>
              <a:gd name="T3" fmla="*/ 0 h 348"/>
              <a:gd name="T4" fmla="*/ 2147483646 w 630"/>
              <a:gd name="T5" fmla="*/ 0 h 348"/>
              <a:gd name="T6" fmla="*/ 0 60000 65536"/>
              <a:gd name="T7" fmla="*/ 0 60000 65536"/>
              <a:gd name="T8" fmla="*/ 0 60000 65536"/>
              <a:gd name="T9" fmla="*/ 0 w 630"/>
              <a:gd name="T10" fmla="*/ 0 h 348"/>
              <a:gd name="T11" fmla="*/ 630 w 630"/>
              <a:gd name="T12" fmla="*/ 348 h 3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30" h="348">
                <a:moveTo>
                  <a:pt x="0" y="348"/>
                </a:moveTo>
                <a:lnTo>
                  <a:pt x="0" y="0"/>
                </a:lnTo>
                <a:lnTo>
                  <a:pt x="630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411" name="Group 47"/>
          <p:cNvGrpSpPr>
            <a:grpSpLocks/>
          </p:cNvGrpSpPr>
          <p:nvPr/>
        </p:nvGrpSpPr>
        <p:grpSpPr bwMode="auto">
          <a:xfrm>
            <a:off x="10552003" y="643484"/>
            <a:ext cx="594902" cy="1179758"/>
            <a:chOff x="3456" y="1008"/>
            <a:chExt cx="1248" cy="2867"/>
          </a:xfrm>
        </p:grpSpPr>
        <p:grpSp>
          <p:nvGrpSpPr>
            <p:cNvPr id="412" name="Group 30"/>
            <p:cNvGrpSpPr>
              <a:grpSpLocks/>
            </p:cNvGrpSpPr>
            <p:nvPr/>
          </p:nvGrpSpPr>
          <p:grpSpPr bwMode="auto">
            <a:xfrm>
              <a:off x="3456" y="1008"/>
              <a:ext cx="1248" cy="2736"/>
              <a:chOff x="3648" y="1728"/>
              <a:chExt cx="480" cy="960"/>
            </a:xfrm>
          </p:grpSpPr>
          <p:sp>
            <p:nvSpPr>
              <p:cNvPr id="415" name="Oval 31"/>
              <p:cNvSpPr>
                <a:spLocks noChangeArrowheads="1"/>
              </p:cNvSpPr>
              <p:nvPr/>
            </p:nvSpPr>
            <p:spPr bwMode="auto">
              <a:xfrm>
                <a:off x="3648" y="1728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416" name="Oval 32"/>
              <p:cNvSpPr>
                <a:spLocks noChangeArrowheads="1"/>
              </p:cNvSpPr>
              <p:nvPr/>
            </p:nvSpPr>
            <p:spPr bwMode="auto">
              <a:xfrm>
                <a:off x="3648" y="2400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417" name="Rectangle 33"/>
              <p:cNvSpPr>
                <a:spLocks noChangeArrowheads="1"/>
              </p:cNvSpPr>
              <p:nvPr/>
            </p:nvSpPr>
            <p:spPr bwMode="auto">
              <a:xfrm>
                <a:off x="3648" y="1872"/>
                <a:ext cx="480" cy="672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413" name="Freeform 42"/>
            <p:cNvSpPr>
              <a:spLocks/>
            </p:cNvSpPr>
            <p:nvPr/>
          </p:nvSpPr>
          <p:spPr bwMode="auto">
            <a:xfrm>
              <a:off x="3456" y="3312"/>
              <a:ext cx="137" cy="563"/>
            </a:xfrm>
            <a:custGeom>
              <a:avLst/>
              <a:gdLst>
                <a:gd name="T0" fmla="*/ 0 w 137"/>
                <a:gd name="T1" fmla="*/ 0 h 563"/>
                <a:gd name="T2" fmla="*/ 0 w 137"/>
                <a:gd name="T3" fmla="*/ 563 h 563"/>
                <a:gd name="T4" fmla="*/ 72 w 137"/>
                <a:gd name="T5" fmla="*/ 561 h 563"/>
                <a:gd name="T6" fmla="*/ 137 w 137"/>
                <a:gd name="T7" fmla="*/ 278 h 56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7"/>
                <a:gd name="T13" fmla="*/ 0 h 563"/>
                <a:gd name="T14" fmla="*/ 137 w 137"/>
                <a:gd name="T15" fmla="*/ 563 h 56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7" h="563">
                  <a:moveTo>
                    <a:pt x="0" y="0"/>
                  </a:moveTo>
                  <a:lnTo>
                    <a:pt x="0" y="563"/>
                  </a:lnTo>
                  <a:lnTo>
                    <a:pt x="72" y="561"/>
                  </a:lnTo>
                  <a:lnTo>
                    <a:pt x="137" y="27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14" name="Freeform 43"/>
            <p:cNvSpPr>
              <a:spLocks/>
            </p:cNvSpPr>
            <p:nvPr/>
          </p:nvSpPr>
          <p:spPr bwMode="auto">
            <a:xfrm>
              <a:off x="4574" y="3360"/>
              <a:ext cx="130" cy="510"/>
            </a:xfrm>
            <a:custGeom>
              <a:avLst/>
              <a:gdLst>
                <a:gd name="T0" fmla="*/ 130 w 130"/>
                <a:gd name="T1" fmla="*/ 0 h 510"/>
                <a:gd name="T2" fmla="*/ 130 w 130"/>
                <a:gd name="T3" fmla="*/ 509 h 510"/>
                <a:gd name="T4" fmla="*/ 46 w 130"/>
                <a:gd name="T5" fmla="*/ 510 h 510"/>
                <a:gd name="T6" fmla="*/ 0 w 130"/>
                <a:gd name="T7" fmla="*/ 228 h 5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0"/>
                <a:gd name="T13" fmla="*/ 0 h 510"/>
                <a:gd name="T14" fmla="*/ 130 w 130"/>
                <a:gd name="T15" fmla="*/ 510 h 5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0" h="510">
                  <a:moveTo>
                    <a:pt x="130" y="0"/>
                  </a:moveTo>
                  <a:lnTo>
                    <a:pt x="130" y="509"/>
                  </a:lnTo>
                  <a:lnTo>
                    <a:pt x="46" y="510"/>
                  </a:lnTo>
                  <a:lnTo>
                    <a:pt x="0" y="22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418" name="Conector recto 417"/>
          <p:cNvCxnSpPr/>
          <p:nvPr/>
        </p:nvCxnSpPr>
        <p:spPr>
          <a:xfrm>
            <a:off x="10875794" y="567355"/>
            <a:ext cx="0" cy="2128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9" name="Rectangle 235"/>
          <p:cNvSpPr>
            <a:spLocks noChangeArrowheads="1"/>
          </p:cNvSpPr>
          <p:nvPr/>
        </p:nvSpPr>
        <p:spPr bwMode="auto">
          <a:xfrm>
            <a:off x="10789964" y="674156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420" name="CuadroTexto 419"/>
          <p:cNvSpPr txBox="1"/>
          <p:nvPr/>
        </p:nvSpPr>
        <p:spPr>
          <a:xfrm>
            <a:off x="10605217" y="795862"/>
            <a:ext cx="5485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err="1"/>
              <a:t>Estratif</a:t>
            </a:r>
            <a:r>
              <a:rPr lang="es-ES" sz="900" dirty="0"/>
              <a:t>.</a:t>
            </a:r>
          </a:p>
        </p:txBody>
      </p:sp>
      <p:cxnSp>
        <p:nvCxnSpPr>
          <p:cNvPr id="421" name="Conector recto 420"/>
          <p:cNvCxnSpPr/>
          <p:nvPr/>
        </p:nvCxnSpPr>
        <p:spPr>
          <a:xfrm flipH="1">
            <a:off x="8337402" y="1676446"/>
            <a:ext cx="1566062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2" name="Conector recto 421"/>
          <p:cNvCxnSpPr/>
          <p:nvPr/>
        </p:nvCxnSpPr>
        <p:spPr>
          <a:xfrm flipH="1" flipV="1">
            <a:off x="8397870" y="1878129"/>
            <a:ext cx="1650697" cy="16121"/>
          </a:xfrm>
          <a:prstGeom prst="line">
            <a:avLst/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3" name="Conector recto 422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10873471" y="578834"/>
            <a:ext cx="70826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4" name="CuadroTexto 423"/>
          <p:cNvSpPr txBox="1"/>
          <p:nvPr/>
        </p:nvSpPr>
        <p:spPr>
          <a:xfrm>
            <a:off x="9202354" y="2074633"/>
            <a:ext cx="14830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smtClean="0"/>
              <a:t>ACS2InteracumuBombaSolar * </a:t>
            </a:r>
            <a:endParaRPr lang="es-ES" sz="800" dirty="0"/>
          </a:p>
        </p:txBody>
      </p:sp>
      <p:sp>
        <p:nvSpPr>
          <p:cNvPr id="425" name="Rectángulo 424"/>
          <p:cNvSpPr/>
          <p:nvPr/>
        </p:nvSpPr>
        <p:spPr>
          <a:xfrm>
            <a:off x="8340331" y="2362705"/>
            <a:ext cx="3325245" cy="1781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dirty="0"/>
          </a:p>
        </p:txBody>
      </p:sp>
      <p:sp>
        <p:nvSpPr>
          <p:cNvPr id="426" name="Freeform 26"/>
          <p:cNvSpPr>
            <a:spLocks/>
          </p:cNvSpPr>
          <p:nvPr/>
        </p:nvSpPr>
        <p:spPr bwMode="auto">
          <a:xfrm>
            <a:off x="9938631" y="3287072"/>
            <a:ext cx="671382" cy="561075"/>
          </a:xfrm>
          <a:custGeom>
            <a:avLst/>
            <a:gdLst>
              <a:gd name="T0" fmla="*/ 0 w 630"/>
              <a:gd name="T1" fmla="*/ 2147483646 h 348"/>
              <a:gd name="T2" fmla="*/ 0 w 630"/>
              <a:gd name="T3" fmla="*/ 0 h 348"/>
              <a:gd name="T4" fmla="*/ 2147483646 w 630"/>
              <a:gd name="T5" fmla="*/ 0 h 348"/>
              <a:gd name="T6" fmla="*/ 0 60000 65536"/>
              <a:gd name="T7" fmla="*/ 0 60000 65536"/>
              <a:gd name="T8" fmla="*/ 0 60000 65536"/>
              <a:gd name="T9" fmla="*/ 0 w 630"/>
              <a:gd name="T10" fmla="*/ 0 h 348"/>
              <a:gd name="T11" fmla="*/ 630 w 630"/>
              <a:gd name="T12" fmla="*/ 348 h 34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30" h="348">
                <a:moveTo>
                  <a:pt x="0" y="348"/>
                </a:moveTo>
                <a:lnTo>
                  <a:pt x="0" y="0"/>
                </a:lnTo>
                <a:lnTo>
                  <a:pt x="630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427" name="Freeform 27"/>
          <p:cNvSpPr>
            <a:spLocks/>
          </p:cNvSpPr>
          <p:nvPr/>
        </p:nvSpPr>
        <p:spPr bwMode="auto">
          <a:xfrm>
            <a:off x="10073885" y="3523396"/>
            <a:ext cx="518914" cy="539080"/>
          </a:xfrm>
          <a:custGeom>
            <a:avLst/>
            <a:gdLst>
              <a:gd name="T0" fmla="*/ 2147483646 w 343"/>
              <a:gd name="T1" fmla="*/ 2147483646 h 1064"/>
              <a:gd name="T2" fmla="*/ 2147483646 w 343"/>
              <a:gd name="T3" fmla="*/ 0 h 1064"/>
              <a:gd name="T4" fmla="*/ 0 w 343"/>
              <a:gd name="T5" fmla="*/ 2147483646 h 1064"/>
              <a:gd name="T6" fmla="*/ 0 60000 65536"/>
              <a:gd name="T7" fmla="*/ 0 60000 65536"/>
              <a:gd name="T8" fmla="*/ 0 60000 65536"/>
              <a:gd name="T9" fmla="*/ 0 w 343"/>
              <a:gd name="T10" fmla="*/ 0 h 1064"/>
              <a:gd name="T11" fmla="*/ 343 w 343"/>
              <a:gd name="T12" fmla="*/ 1064 h 10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43" h="1064">
                <a:moveTo>
                  <a:pt x="343" y="3"/>
                </a:moveTo>
                <a:lnTo>
                  <a:pt x="1" y="0"/>
                </a:lnTo>
                <a:lnTo>
                  <a:pt x="0" y="1064"/>
                </a:lnTo>
              </a:path>
            </a:pathLst>
          </a:custGeom>
          <a:noFill/>
          <a:ln w="28575">
            <a:solidFill>
              <a:schemeClr val="accent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428" name="Group 47"/>
          <p:cNvGrpSpPr>
            <a:grpSpLocks/>
          </p:cNvGrpSpPr>
          <p:nvPr/>
        </p:nvGrpSpPr>
        <p:grpSpPr bwMode="auto">
          <a:xfrm>
            <a:off x="10587170" y="2802458"/>
            <a:ext cx="594902" cy="1179758"/>
            <a:chOff x="3456" y="1008"/>
            <a:chExt cx="1248" cy="2867"/>
          </a:xfrm>
        </p:grpSpPr>
        <p:grpSp>
          <p:nvGrpSpPr>
            <p:cNvPr id="429" name="Group 30"/>
            <p:cNvGrpSpPr>
              <a:grpSpLocks/>
            </p:cNvGrpSpPr>
            <p:nvPr/>
          </p:nvGrpSpPr>
          <p:grpSpPr bwMode="auto">
            <a:xfrm>
              <a:off x="3456" y="1008"/>
              <a:ext cx="1248" cy="2736"/>
              <a:chOff x="3648" y="1728"/>
              <a:chExt cx="480" cy="960"/>
            </a:xfrm>
          </p:grpSpPr>
          <p:sp>
            <p:nvSpPr>
              <p:cNvPr id="432" name="Oval 31"/>
              <p:cNvSpPr>
                <a:spLocks noChangeArrowheads="1"/>
              </p:cNvSpPr>
              <p:nvPr/>
            </p:nvSpPr>
            <p:spPr bwMode="auto">
              <a:xfrm>
                <a:off x="3648" y="1728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433" name="Oval 32"/>
              <p:cNvSpPr>
                <a:spLocks noChangeArrowheads="1"/>
              </p:cNvSpPr>
              <p:nvPr/>
            </p:nvSpPr>
            <p:spPr bwMode="auto">
              <a:xfrm>
                <a:off x="3648" y="2400"/>
                <a:ext cx="480" cy="28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  <p:sp>
            <p:nvSpPr>
              <p:cNvPr id="434" name="Rectangle 33"/>
              <p:cNvSpPr>
                <a:spLocks noChangeArrowheads="1"/>
              </p:cNvSpPr>
              <p:nvPr/>
            </p:nvSpPr>
            <p:spPr bwMode="auto">
              <a:xfrm>
                <a:off x="3648" y="1872"/>
                <a:ext cx="480" cy="672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1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es-ES" altLang="es-ES" sz="180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430" name="Freeform 42"/>
            <p:cNvSpPr>
              <a:spLocks/>
            </p:cNvSpPr>
            <p:nvPr/>
          </p:nvSpPr>
          <p:spPr bwMode="auto">
            <a:xfrm>
              <a:off x="3456" y="3312"/>
              <a:ext cx="137" cy="563"/>
            </a:xfrm>
            <a:custGeom>
              <a:avLst/>
              <a:gdLst>
                <a:gd name="T0" fmla="*/ 0 w 137"/>
                <a:gd name="T1" fmla="*/ 0 h 563"/>
                <a:gd name="T2" fmla="*/ 0 w 137"/>
                <a:gd name="T3" fmla="*/ 563 h 563"/>
                <a:gd name="T4" fmla="*/ 72 w 137"/>
                <a:gd name="T5" fmla="*/ 561 h 563"/>
                <a:gd name="T6" fmla="*/ 137 w 137"/>
                <a:gd name="T7" fmla="*/ 278 h 56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7"/>
                <a:gd name="T13" fmla="*/ 0 h 563"/>
                <a:gd name="T14" fmla="*/ 137 w 137"/>
                <a:gd name="T15" fmla="*/ 563 h 56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7" h="563">
                  <a:moveTo>
                    <a:pt x="0" y="0"/>
                  </a:moveTo>
                  <a:lnTo>
                    <a:pt x="0" y="563"/>
                  </a:lnTo>
                  <a:lnTo>
                    <a:pt x="72" y="561"/>
                  </a:lnTo>
                  <a:lnTo>
                    <a:pt x="137" y="27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31" name="Freeform 43"/>
            <p:cNvSpPr>
              <a:spLocks/>
            </p:cNvSpPr>
            <p:nvPr/>
          </p:nvSpPr>
          <p:spPr bwMode="auto">
            <a:xfrm>
              <a:off x="4574" y="3360"/>
              <a:ext cx="130" cy="510"/>
            </a:xfrm>
            <a:custGeom>
              <a:avLst/>
              <a:gdLst>
                <a:gd name="T0" fmla="*/ 130 w 130"/>
                <a:gd name="T1" fmla="*/ 0 h 510"/>
                <a:gd name="T2" fmla="*/ 130 w 130"/>
                <a:gd name="T3" fmla="*/ 509 h 510"/>
                <a:gd name="T4" fmla="*/ 46 w 130"/>
                <a:gd name="T5" fmla="*/ 510 h 510"/>
                <a:gd name="T6" fmla="*/ 0 w 130"/>
                <a:gd name="T7" fmla="*/ 228 h 5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0"/>
                <a:gd name="T13" fmla="*/ 0 h 510"/>
                <a:gd name="T14" fmla="*/ 130 w 130"/>
                <a:gd name="T15" fmla="*/ 510 h 5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0" h="510">
                  <a:moveTo>
                    <a:pt x="130" y="0"/>
                  </a:moveTo>
                  <a:lnTo>
                    <a:pt x="130" y="509"/>
                  </a:lnTo>
                  <a:lnTo>
                    <a:pt x="46" y="510"/>
                  </a:lnTo>
                  <a:lnTo>
                    <a:pt x="0" y="228"/>
                  </a:lnTo>
                </a:path>
              </a:pathLst>
            </a:cu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cxnSp>
        <p:nvCxnSpPr>
          <p:cNvPr id="435" name="Conector recto 434"/>
          <p:cNvCxnSpPr/>
          <p:nvPr/>
        </p:nvCxnSpPr>
        <p:spPr>
          <a:xfrm>
            <a:off x="10910961" y="2726329"/>
            <a:ext cx="0" cy="21284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6" name="Rectangle 235"/>
          <p:cNvSpPr>
            <a:spLocks noChangeArrowheads="1"/>
          </p:cNvSpPr>
          <p:nvPr/>
        </p:nvSpPr>
        <p:spPr bwMode="auto">
          <a:xfrm>
            <a:off x="10825131" y="2833130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437" name="Rectangle 235"/>
          <p:cNvSpPr>
            <a:spLocks noChangeArrowheads="1"/>
          </p:cNvSpPr>
          <p:nvPr/>
        </p:nvSpPr>
        <p:spPr bwMode="auto">
          <a:xfrm>
            <a:off x="10809140" y="3795387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439" name="CuadroTexto 438"/>
          <p:cNvSpPr txBox="1"/>
          <p:nvPr/>
        </p:nvSpPr>
        <p:spPr>
          <a:xfrm>
            <a:off x="10640384" y="2954836"/>
            <a:ext cx="5485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 err="1"/>
              <a:t>Estratif</a:t>
            </a:r>
            <a:r>
              <a:rPr lang="es-ES" sz="900" dirty="0"/>
              <a:t>.</a:t>
            </a:r>
          </a:p>
        </p:txBody>
      </p:sp>
      <p:cxnSp>
        <p:nvCxnSpPr>
          <p:cNvPr id="440" name="Conector recto 439"/>
          <p:cNvCxnSpPr/>
          <p:nvPr/>
        </p:nvCxnSpPr>
        <p:spPr>
          <a:xfrm flipH="1">
            <a:off x="8372569" y="3835420"/>
            <a:ext cx="1566062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1" name="Conector recto 440"/>
          <p:cNvCxnSpPr/>
          <p:nvPr/>
        </p:nvCxnSpPr>
        <p:spPr>
          <a:xfrm flipH="1">
            <a:off x="8433037" y="4037103"/>
            <a:ext cx="1566062" cy="0"/>
          </a:xfrm>
          <a:prstGeom prst="line">
            <a:avLst/>
          </a:prstGeom>
          <a:ln w="2857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2" name="Conector recto 441">
            <a:extLst>
              <a:ext uri="{FF2B5EF4-FFF2-40B4-BE49-F238E27FC236}">
                <a16:creationId xmlns:a16="http://schemas.microsoft.com/office/drawing/2014/main" id="{54C2A359-A0CB-41F4-B38C-EB1774023814}"/>
              </a:ext>
            </a:extLst>
          </p:cNvPr>
          <p:cNvCxnSpPr>
            <a:cxnSpLocks/>
          </p:cNvCxnSpPr>
          <p:nvPr/>
        </p:nvCxnSpPr>
        <p:spPr>
          <a:xfrm flipH="1">
            <a:off x="10908638" y="2737808"/>
            <a:ext cx="70826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3" name="Conector recto 442"/>
          <p:cNvCxnSpPr/>
          <p:nvPr/>
        </p:nvCxnSpPr>
        <p:spPr>
          <a:xfrm flipH="1" flipV="1">
            <a:off x="11130447" y="3426126"/>
            <a:ext cx="369128" cy="236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4" name="Rectangle 235"/>
          <p:cNvSpPr>
            <a:spLocks noChangeArrowheads="1"/>
          </p:cNvSpPr>
          <p:nvPr/>
        </p:nvSpPr>
        <p:spPr bwMode="auto">
          <a:xfrm>
            <a:off x="11379105" y="2813894"/>
            <a:ext cx="142397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445" name="CuadroTexto 444"/>
          <p:cNvSpPr txBox="1"/>
          <p:nvPr/>
        </p:nvSpPr>
        <p:spPr>
          <a:xfrm>
            <a:off x="11120353" y="3061359"/>
            <a:ext cx="421910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sz="900" dirty="0" smtClean="0"/>
              <a:t>BRET</a:t>
            </a:r>
            <a:endParaRPr lang="es-ES" sz="900" dirty="0"/>
          </a:p>
        </p:txBody>
      </p:sp>
      <p:cxnSp>
        <p:nvCxnSpPr>
          <p:cNvPr id="446" name="Conector recto 445"/>
          <p:cNvCxnSpPr/>
          <p:nvPr/>
        </p:nvCxnSpPr>
        <p:spPr>
          <a:xfrm>
            <a:off x="11473607" y="3037386"/>
            <a:ext cx="0" cy="377111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7" name="Conector recto 446"/>
          <p:cNvCxnSpPr/>
          <p:nvPr/>
        </p:nvCxnSpPr>
        <p:spPr>
          <a:xfrm flipH="1">
            <a:off x="11458585" y="3026919"/>
            <a:ext cx="161548" cy="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8" name="16 Grupo"/>
          <p:cNvGrpSpPr>
            <a:grpSpLocks/>
          </p:cNvGrpSpPr>
          <p:nvPr/>
        </p:nvGrpSpPr>
        <p:grpSpPr bwMode="auto">
          <a:xfrm rot="10979486">
            <a:off x="11413391" y="3216500"/>
            <a:ext cx="141550" cy="159068"/>
            <a:chOff x="1835696" y="1268760"/>
            <a:chExt cx="540000" cy="540000"/>
          </a:xfrm>
        </p:grpSpPr>
        <p:sp>
          <p:nvSpPr>
            <p:cNvPr id="449" name="63 Elipse"/>
            <p:cNvSpPr/>
            <p:nvPr/>
          </p:nvSpPr>
          <p:spPr bwMode="auto">
            <a:xfrm>
              <a:off x="1835696" y="1268760"/>
              <a:ext cx="540000" cy="540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s-ES">
                <a:ln w="19050">
                  <a:solidFill>
                    <a:schemeClr val="tx1"/>
                  </a:solidFill>
                </a:ln>
                <a:latin typeface="Arial" charset="0"/>
              </a:endParaRPr>
            </a:p>
          </p:txBody>
        </p:sp>
        <p:sp>
          <p:nvSpPr>
            <p:cNvPr id="450" name="64 Triángulo isósceles"/>
            <p:cNvSpPr>
              <a:spLocks noChangeArrowheads="1"/>
            </p:cNvSpPr>
            <p:nvPr/>
          </p:nvSpPr>
          <p:spPr bwMode="auto">
            <a:xfrm>
              <a:off x="1927020" y="1312276"/>
              <a:ext cx="359339" cy="361978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9525" algn="ctr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11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es-ES" altLang="es-ES" sz="1800">
                <a:ln w="19050">
                  <a:solidFill>
                    <a:schemeClr val="tx1"/>
                  </a:solidFill>
                </a:ln>
                <a:latin typeface="Arial" panose="020B0604020202020204" pitchFamily="34" charset="0"/>
              </a:endParaRPr>
            </a:p>
          </p:txBody>
        </p:sp>
      </p:grpSp>
      <p:cxnSp>
        <p:nvCxnSpPr>
          <p:cNvPr id="451" name="Conector recto 450"/>
          <p:cNvCxnSpPr/>
          <p:nvPr/>
        </p:nvCxnSpPr>
        <p:spPr>
          <a:xfrm>
            <a:off x="11471453" y="2939658"/>
            <a:ext cx="0" cy="133224"/>
          </a:xfrm>
          <a:prstGeom prst="line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2" name="CuadroTexto 451"/>
          <p:cNvSpPr txBox="1"/>
          <p:nvPr/>
        </p:nvSpPr>
        <p:spPr>
          <a:xfrm>
            <a:off x="9234446" y="4272817"/>
            <a:ext cx="160172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smtClean="0"/>
              <a:t>ACS2InteracumuBombaSolarRet *</a:t>
            </a:r>
            <a:endParaRPr lang="es-ES" sz="800" dirty="0"/>
          </a:p>
        </p:txBody>
      </p:sp>
      <p:cxnSp>
        <p:nvCxnSpPr>
          <p:cNvPr id="457" name="Conector recto 102"/>
          <p:cNvCxnSpPr>
            <a:stCxn id="436" idx="1"/>
          </p:cNvCxnSpPr>
          <p:nvPr/>
        </p:nvCxnSpPr>
        <p:spPr>
          <a:xfrm rot="10800000" flipV="1">
            <a:off x="8433037" y="2890796"/>
            <a:ext cx="2392094" cy="2221"/>
          </a:xfrm>
          <a:prstGeom prst="bentConnector3">
            <a:avLst>
              <a:gd name="adj1" fmla="val 50000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2" name="Rectangle 235"/>
          <p:cNvSpPr>
            <a:spLocks noChangeArrowheads="1"/>
          </p:cNvSpPr>
          <p:nvPr/>
        </p:nvSpPr>
        <p:spPr bwMode="auto">
          <a:xfrm>
            <a:off x="10771871" y="694889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cxnSp>
        <p:nvCxnSpPr>
          <p:cNvPr id="463" name="Conector recto 102"/>
          <p:cNvCxnSpPr>
            <a:stCxn id="462" idx="1"/>
          </p:cNvCxnSpPr>
          <p:nvPr/>
        </p:nvCxnSpPr>
        <p:spPr>
          <a:xfrm rot="10800000" flipV="1">
            <a:off x="8362871" y="752555"/>
            <a:ext cx="2409001" cy="863"/>
          </a:xfrm>
          <a:prstGeom prst="bentConnector3">
            <a:avLst>
              <a:gd name="adj1" fmla="val 50000"/>
            </a:avLst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4" name="Freeform 53"/>
          <p:cNvSpPr>
            <a:spLocks/>
          </p:cNvSpPr>
          <p:nvPr/>
        </p:nvSpPr>
        <p:spPr bwMode="auto">
          <a:xfrm flipH="1">
            <a:off x="10917853" y="3675657"/>
            <a:ext cx="329754" cy="173798"/>
          </a:xfrm>
          <a:custGeom>
            <a:avLst/>
            <a:gdLst>
              <a:gd name="T0" fmla="*/ 484 w 526"/>
              <a:gd name="T1" fmla="*/ 0 h 221"/>
              <a:gd name="T2" fmla="*/ 526 w 526"/>
              <a:gd name="T3" fmla="*/ 14 h 221"/>
              <a:gd name="T4" fmla="*/ 190 w 526"/>
              <a:gd name="T5" fmla="*/ 87 h 221"/>
              <a:gd name="T6" fmla="*/ 526 w 526"/>
              <a:gd name="T7" fmla="*/ 161 h 221"/>
              <a:gd name="T8" fmla="*/ 190 w 526"/>
              <a:gd name="T9" fmla="*/ 221 h 221"/>
              <a:gd name="T10" fmla="*/ 0 w 526"/>
              <a:gd name="T11" fmla="*/ 221 h 22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26"/>
              <a:gd name="T19" fmla="*/ 0 h 221"/>
              <a:gd name="T20" fmla="*/ 526 w 526"/>
              <a:gd name="T21" fmla="*/ 221 h 22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26" h="221">
                <a:moveTo>
                  <a:pt x="484" y="0"/>
                </a:moveTo>
                <a:lnTo>
                  <a:pt x="526" y="14"/>
                </a:lnTo>
                <a:lnTo>
                  <a:pt x="190" y="87"/>
                </a:lnTo>
                <a:lnTo>
                  <a:pt x="526" y="161"/>
                </a:lnTo>
                <a:lnTo>
                  <a:pt x="190" y="221"/>
                </a:lnTo>
                <a:lnTo>
                  <a:pt x="0" y="221"/>
                </a:lnTo>
              </a:path>
            </a:pathLst>
          </a:custGeom>
          <a:noFill/>
          <a:ln w="28575">
            <a:solidFill>
              <a:srgbClr val="FFC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465" name="Freeform 54"/>
          <p:cNvSpPr>
            <a:spLocks/>
          </p:cNvSpPr>
          <p:nvPr/>
        </p:nvSpPr>
        <p:spPr bwMode="auto">
          <a:xfrm flipH="1">
            <a:off x="10913411" y="3558382"/>
            <a:ext cx="380370" cy="130674"/>
          </a:xfrm>
          <a:custGeom>
            <a:avLst/>
            <a:gdLst>
              <a:gd name="T0" fmla="*/ 0 w 529"/>
              <a:gd name="T1" fmla="*/ 0 h 228"/>
              <a:gd name="T2" fmla="*/ 193 w 529"/>
              <a:gd name="T3" fmla="*/ 0 h 228"/>
              <a:gd name="T4" fmla="*/ 529 w 529"/>
              <a:gd name="T5" fmla="*/ 57 h 228"/>
              <a:gd name="T6" fmla="*/ 195 w 529"/>
              <a:gd name="T7" fmla="*/ 144 h 228"/>
              <a:gd name="T8" fmla="*/ 523 w 529"/>
              <a:gd name="T9" fmla="*/ 228 h 2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29"/>
              <a:gd name="T16" fmla="*/ 0 h 228"/>
              <a:gd name="T17" fmla="*/ 529 w 529"/>
              <a:gd name="T18" fmla="*/ 228 h 22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29" h="228">
                <a:moveTo>
                  <a:pt x="0" y="0"/>
                </a:moveTo>
                <a:lnTo>
                  <a:pt x="193" y="0"/>
                </a:lnTo>
                <a:lnTo>
                  <a:pt x="529" y="57"/>
                </a:lnTo>
                <a:lnTo>
                  <a:pt x="195" y="144"/>
                </a:lnTo>
                <a:lnTo>
                  <a:pt x="523" y="228"/>
                </a:lnTo>
              </a:path>
            </a:pathLst>
          </a:custGeom>
          <a:noFill/>
          <a:ln w="28575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466" name="CuadroTexto 465"/>
          <p:cNvSpPr txBox="1"/>
          <p:nvPr/>
        </p:nvSpPr>
        <p:spPr>
          <a:xfrm>
            <a:off x="11218279" y="3715378"/>
            <a:ext cx="420308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sz="900" dirty="0" smtClean="0"/>
              <a:t>Solar</a:t>
            </a:r>
            <a:endParaRPr lang="es-ES" sz="900" dirty="0"/>
          </a:p>
        </p:txBody>
      </p:sp>
      <p:sp>
        <p:nvSpPr>
          <p:cNvPr id="467" name="AutoShape 49"/>
          <p:cNvSpPr>
            <a:spLocks noChangeArrowheads="1"/>
          </p:cNvSpPr>
          <p:nvPr/>
        </p:nvSpPr>
        <p:spPr bwMode="auto">
          <a:xfrm rot="16200000" flipH="1">
            <a:off x="11282317" y="3470403"/>
            <a:ext cx="78404" cy="158076"/>
          </a:xfrm>
          <a:prstGeom prst="triangle">
            <a:avLst>
              <a:gd name="adj" fmla="val 50000"/>
            </a:avLst>
          </a:prstGeom>
          <a:solidFill>
            <a:srgbClr val="C00000"/>
          </a:solidFill>
          <a:ln w="38100">
            <a:solidFill>
              <a:srgbClr val="FFC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cxnSp>
        <p:nvCxnSpPr>
          <p:cNvPr id="468" name="Conector recto 467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 flipH="1">
            <a:off x="11145215" y="3557457"/>
            <a:ext cx="450274" cy="0"/>
          </a:xfrm>
          <a:prstGeom prst="line">
            <a:avLst/>
          </a:prstGeom>
          <a:ln w="3810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9" name="Conector recto 468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>
            <a:off x="11595489" y="3541846"/>
            <a:ext cx="0" cy="439580"/>
          </a:xfrm>
          <a:prstGeom prst="line">
            <a:avLst/>
          </a:prstGeom>
          <a:ln w="3810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0" name="Conector recto 469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 flipH="1">
            <a:off x="11272009" y="4055414"/>
            <a:ext cx="339081" cy="0"/>
          </a:xfrm>
          <a:prstGeom prst="line">
            <a:avLst/>
          </a:prstGeom>
          <a:ln w="38100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1" name="Conector recto 470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>
            <a:off x="11247607" y="3825822"/>
            <a:ext cx="0" cy="266729"/>
          </a:xfrm>
          <a:prstGeom prst="line">
            <a:avLst/>
          </a:prstGeom>
          <a:ln w="38100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2" name="Group 52"/>
          <p:cNvGrpSpPr>
            <a:grpSpLocks/>
          </p:cNvGrpSpPr>
          <p:nvPr/>
        </p:nvGrpSpPr>
        <p:grpSpPr bwMode="auto">
          <a:xfrm>
            <a:off x="10573691" y="3285736"/>
            <a:ext cx="403049" cy="246740"/>
            <a:chOff x="1007" y="2631"/>
            <a:chExt cx="529" cy="437"/>
          </a:xfrm>
        </p:grpSpPr>
        <p:sp>
          <p:nvSpPr>
            <p:cNvPr id="473" name="Freeform 53"/>
            <p:cNvSpPr>
              <a:spLocks/>
            </p:cNvSpPr>
            <p:nvPr/>
          </p:nvSpPr>
          <p:spPr bwMode="auto">
            <a:xfrm>
              <a:off x="1010" y="2847"/>
              <a:ext cx="526" cy="221"/>
            </a:xfrm>
            <a:custGeom>
              <a:avLst/>
              <a:gdLst>
                <a:gd name="T0" fmla="*/ 484 w 526"/>
                <a:gd name="T1" fmla="*/ 0 h 221"/>
                <a:gd name="T2" fmla="*/ 526 w 526"/>
                <a:gd name="T3" fmla="*/ 14 h 221"/>
                <a:gd name="T4" fmla="*/ 190 w 526"/>
                <a:gd name="T5" fmla="*/ 87 h 221"/>
                <a:gd name="T6" fmla="*/ 526 w 526"/>
                <a:gd name="T7" fmla="*/ 161 h 221"/>
                <a:gd name="T8" fmla="*/ 190 w 526"/>
                <a:gd name="T9" fmla="*/ 221 h 221"/>
                <a:gd name="T10" fmla="*/ 0 w 526"/>
                <a:gd name="T11" fmla="*/ 221 h 2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26"/>
                <a:gd name="T19" fmla="*/ 0 h 221"/>
                <a:gd name="T20" fmla="*/ 526 w 526"/>
                <a:gd name="T21" fmla="*/ 221 h 2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26" h="221">
                  <a:moveTo>
                    <a:pt x="484" y="0"/>
                  </a:moveTo>
                  <a:lnTo>
                    <a:pt x="526" y="14"/>
                  </a:lnTo>
                  <a:lnTo>
                    <a:pt x="190" y="87"/>
                  </a:lnTo>
                  <a:lnTo>
                    <a:pt x="526" y="161"/>
                  </a:lnTo>
                  <a:lnTo>
                    <a:pt x="190" y="221"/>
                  </a:lnTo>
                  <a:lnTo>
                    <a:pt x="0" y="221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74" name="Freeform 54"/>
            <p:cNvSpPr>
              <a:spLocks/>
            </p:cNvSpPr>
            <p:nvPr/>
          </p:nvSpPr>
          <p:spPr bwMode="auto">
            <a:xfrm>
              <a:off x="1007" y="2631"/>
              <a:ext cx="529" cy="228"/>
            </a:xfrm>
            <a:custGeom>
              <a:avLst/>
              <a:gdLst>
                <a:gd name="T0" fmla="*/ 0 w 529"/>
                <a:gd name="T1" fmla="*/ 0 h 228"/>
                <a:gd name="T2" fmla="*/ 193 w 529"/>
                <a:gd name="T3" fmla="*/ 0 h 228"/>
                <a:gd name="T4" fmla="*/ 529 w 529"/>
                <a:gd name="T5" fmla="*/ 57 h 228"/>
                <a:gd name="T6" fmla="*/ 195 w 529"/>
                <a:gd name="T7" fmla="*/ 144 h 228"/>
                <a:gd name="T8" fmla="*/ 523 w 529"/>
                <a:gd name="T9" fmla="*/ 228 h 2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9"/>
                <a:gd name="T16" fmla="*/ 0 h 228"/>
                <a:gd name="T17" fmla="*/ 529 w 529"/>
                <a:gd name="T18" fmla="*/ 228 h 2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9" h="228">
                  <a:moveTo>
                    <a:pt x="0" y="0"/>
                  </a:moveTo>
                  <a:lnTo>
                    <a:pt x="193" y="0"/>
                  </a:lnTo>
                  <a:lnTo>
                    <a:pt x="529" y="57"/>
                  </a:lnTo>
                  <a:lnTo>
                    <a:pt x="195" y="144"/>
                  </a:lnTo>
                  <a:lnTo>
                    <a:pt x="523" y="228"/>
                  </a:lnTo>
                </a:path>
              </a:pathLst>
            </a:cu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475" name="Freeform 28"/>
          <p:cNvSpPr>
            <a:spLocks/>
          </p:cNvSpPr>
          <p:nvPr/>
        </p:nvSpPr>
        <p:spPr bwMode="auto">
          <a:xfrm flipH="1" flipV="1">
            <a:off x="10409022" y="3711216"/>
            <a:ext cx="189027" cy="423620"/>
          </a:xfrm>
          <a:custGeom>
            <a:avLst/>
            <a:gdLst>
              <a:gd name="T0" fmla="*/ 2147483646 w 3286"/>
              <a:gd name="T1" fmla="*/ 0 h 1827"/>
              <a:gd name="T2" fmla="*/ 2147483646 w 3286"/>
              <a:gd name="T3" fmla="*/ 2147483646 h 1827"/>
              <a:gd name="T4" fmla="*/ 0 w 3286"/>
              <a:gd name="T5" fmla="*/ 2147483646 h 1827"/>
              <a:gd name="T6" fmla="*/ 0 60000 65536"/>
              <a:gd name="T7" fmla="*/ 0 60000 65536"/>
              <a:gd name="T8" fmla="*/ 0 60000 65536"/>
              <a:gd name="T9" fmla="*/ 0 w 3286"/>
              <a:gd name="T10" fmla="*/ 0 h 1827"/>
              <a:gd name="T11" fmla="*/ 3286 w 3286"/>
              <a:gd name="T12" fmla="*/ 1827 h 18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86" h="1827">
                <a:moveTo>
                  <a:pt x="3286" y="0"/>
                </a:moveTo>
                <a:lnTo>
                  <a:pt x="3286" y="1824"/>
                </a:lnTo>
                <a:lnTo>
                  <a:pt x="0" y="1827"/>
                </a:lnTo>
              </a:path>
            </a:pathLst>
          </a:custGeom>
          <a:noFill/>
          <a:ln w="28575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476" name="AutoShape 50"/>
          <p:cNvSpPr>
            <a:spLocks noChangeArrowheads="1"/>
          </p:cNvSpPr>
          <p:nvPr/>
        </p:nvSpPr>
        <p:spPr bwMode="auto">
          <a:xfrm rot="10835597" flipV="1">
            <a:off x="10383509" y="3901743"/>
            <a:ext cx="51680" cy="87882"/>
          </a:xfrm>
          <a:prstGeom prst="triangle">
            <a:avLst>
              <a:gd name="adj" fmla="val 41667"/>
            </a:avLst>
          </a:prstGeom>
          <a:solidFill>
            <a:srgbClr val="00B050"/>
          </a:solidFill>
          <a:ln w="38100">
            <a:solidFill>
              <a:srgbClr val="00B05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477" name="CuadroTexto 476"/>
          <p:cNvSpPr txBox="1"/>
          <p:nvPr/>
        </p:nvSpPr>
        <p:spPr>
          <a:xfrm flipH="1">
            <a:off x="10095322" y="3868927"/>
            <a:ext cx="3465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smtClean="0"/>
              <a:t>Red</a:t>
            </a:r>
            <a:endParaRPr lang="es-ES" sz="800" dirty="0"/>
          </a:p>
        </p:txBody>
      </p:sp>
      <p:sp>
        <p:nvSpPr>
          <p:cNvPr id="478" name="Freeform 27"/>
          <p:cNvSpPr>
            <a:spLocks/>
          </p:cNvSpPr>
          <p:nvPr/>
        </p:nvSpPr>
        <p:spPr bwMode="auto">
          <a:xfrm>
            <a:off x="10048567" y="1367986"/>
            <a:ext cx="518914" cy="539080"/>
          </a:xfrm>
          <a:custGeom>
            <a:avLst/>
            <a:gdLst>
              <a:gd name="T0" fmla="*/ 2147483646 w 343"/>
              <a:gd name="T1" fmla="*/ 2147483646 h 1064"/>
              <a:gd name="T2" fmla="*/ 2147483646 w 343"/>
              <a:gd name="T3" fmla="*/ 0 h 1064"/>
              <a:gd name="T4" fmla="*/ 0 w 343"/>
              <a:gd name="T5" fmla="*/ 2147483646 h 1064"/>
              <a:gd name="T6" fmla="*/ 0 60000 65536"/>
              <a:gd name="T7" fmla="*/ 0 60000 65536"/>
              <a:gd name="T8" fmla="*/ 0 60000 65536"/>
              <a:gd name="T9" fmla="*/ 0 w 343"/>
              <a:gd name="T10" fmla="*/ 0 h 1064"/>
              <a:gd name="T11" fmla="*/ 343 w 343"/>
              <a:gd name="T12" fmla="*/ 1064 h 10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43" h="1064">
                <a:moveTo>
                  <a:pt x="343" y="3"/>
                </a:moveTo>
                <a:lnTo>
                  <a:pt x="1" y="0"/>
                </a:lnTo>
                <a:lnTo>
                  <a:pt x="0" y="1064"/>
                </a:lnTo>
              </a:path>
            </a:pathLst>
          </a:custGeom>
          <a:noFill/>
          <a:ln w="28575">
            <a:solidFill>
              <a:schemeClr val="accent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479" name="Rectangle 235"/>
          <p:cNvSpPr>
            <a:spLocks noChangeArrowheads="1"/>
          </p:cNvSpPr>
          <p:nvPr/>
        </p:nvSpPr>
        <p:spPr bwMode="auto">
          <a:xfrm>
            <a:off x="10783822" y="1639977"/>
            <a:ext cx="142396" cy="11533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s-ES_tradnl" altLang="es-ES" sz="800" b="1" dirty="0"/>
              <a:t>ST</a:t>
            </a:r>
          </a:p>
        </p:txBody>
      </p:sp>
      <p:sp>
        <p:nvSpPr>
          <p:cNvPr id="481" name="Freeform 53"/>
          <p:cNvSpPr>
            <a:spLocks/>
          </p:cNvSpPr>
          <p:nvPr/>
        </p:nvSpPr>
        <p:spPr bwMode="auto">
          <a:xfrm flipH="1">
            <a:off x="10892535" y="1520247"/>
            <a:ext cx="329754" cy="173798"/>
          </a:xfrm>
          <a:custGeom>
            <a:avLst/>
            <a:gdLst>
              <a:gd name="T0" fmla="*/ 484 w 526"/>
              <a:gd name="T1" fmla="*/ 0 h 221"/>
              <a:gd name="T2" fmla="*/ 526 w 526"/>
              <a:gd name="T3" fmla="*/ 14 h 221"/>
              <a:gd name="T4" fmla="*/ 190 w 526"/>
              <a:gd name="T5" fmla="*/ 87 h 221"/>
              <a:gd name="T6" fmla="*/ 526 w 526"/>
              <a:gd name="T7" fmla="*/ 161 h 221"/>
              <a:gd name="T8" fmla="*/ 190 w 526"/>
              <a:gd name="T9" fmla="*/ 221 h 221"/>
              <a:gd name="T10" fmla="*/ 0 w 526"/>
              <a:gd name="T11" fmla="*/ 221 h 22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26"/>
              <a:gd name="T19" fmla="*/ 0 h 221"/>
              <a:gd name="T20" fmla="*/ 526 w 526"/>
              <a:gd name="T21" fmla="*/ 221 h 22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26" h="221">
                <a:moveTo>
                  <a:pt x="484" y="0"/>
                </a:moveTo>
                <a:lnTo>
                  <a:pt x="526" y="14"/>
                </a:lnTo>
                <a:lnTo>
                  <a:pt x="190" y="87"/>
                </a:lnTo>
                <a:lnTo>
                  <a:pt x="526" y="161"/>
                </a:lnTo>
                <a:lnTo>
                  <a:pt x="190" y="221"/>
                </a:lnTo>
                <a:lnTo>
                  <a:pt x="0" y="221"/>
                </a:lnTo>
              </a:path>
            </a:pathLst>
          </a:custGeom>
          <a:noFill/>
          <a:ln w="28575">
            <a:solidFill>
              <a:srgbClr val="FFC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482" name="Freeform 54"/>
          <p:cNvSpPr>
            <a:spLocks/>
          </p:cNvSpPr>
          <p:nvPr/>
        </p:nvSpPr>
        <p:spPr bwMode="auto">
          <a:xfrm flipH="1">
            <a:off x="10888093" y="1402972"/>
            <a:ext cx="380370" cy="130674"/>
          </a:xfrm>
          <a:custGeom>
            <a:avLst/>
            <a:gdLst>
              <a:gd name="T0" fmla="*/ 0 w 529"/>
              <a:gd name="T1" fmla="*/ 0 h 228"/>
              <a:gd name="T2" fmla="*/ 193 w 529"/>
              <a:gd name="T3" fmla="*/ 0 h 228"/>
              <a:gd name="T4" fmla="*/ 529 w 529"/>
              <a:gd name="T5" fmla="*/ 57 h 228"/>
              <a:gd name="T6" fmla="*/ 195 w 529"/>
              <a:gd name="T7" fmla="*/ 144 h 228"/>
              <a:gd name="T8" fmla="*/ 523 w 529"/>
              <a:gd name="T9" fmla="*/ 228 h 2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29"/>
              <a:gd name="T16" fmla="*/ 0 h 228"/>
              <a:gd name="T17" fmla="*/ 529 w 529"/>
              <a:gd name="T18" fmla="*/ 228 h 22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29" h="228">
                <a:moveTo>
                  <a:pt x="0" y="0"/>
                </a:moveTo>
                <a:lnTo>
                  <a:pt x="193" y="0"/>
                </a:lnTo>
                <a:lnTo>
                  <a:pt x="529" y="57"/>
                </a:lnTo>
                <a:lnTo>
                  <a:pt x="195" y="144"/>
                </a:lnTo>
                <a:lnTo>
                  <a:pt x="523" y="228"/>
                </a:lnTo>
              </a:path>
            </a:pathLst>
          </a:custGeom>
          <a:noFill/>
          <a:ln w="28575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483" name="CuadroTexto 482"/>
          <p:cNvSpPr txBox="1"/>
          <p:nvPr/>
        </p:nvSpPr>
        <p:spPr>
          <a:xfrm>
            <a:off x="11192961" y="1559968"/>
            <a:ext cx="420308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sz="900" dirty="0" smtClean="0"/>
              <a:t>Solar</a:t>
            </a:r>
            <a:endParaRPr lang="es-ES" sz="900" dirty="0"/>
          </a:p>
        </p:txBody>
      </p:sp>
      <p:sp>
        <p:nvSpPr>
          <p:cNvPr id="484" name="AutoShape 49"/>
          <p:cNvSpPr>
            <a:spLocks noChangeArrowheads="1"/>
          </p:cNvSpPr>
          <p:nvPr/>
        </p:nvSpPr>
        <p:spPr bwMode="auto">
          <a:xfrm rot="16200000" flipH="1">
            <a:off x="11256999" y="1314993"/>
            <a:ext cx="78404" cy="158076"/>
          </a:xfrm>
          <a:prstGeom prst="triangle">
            <a:avLst>
              <a:gd name="adj" fmla="val 50000"/>
            </a:avLst>
          </a:prstGeom>
          <a:solidFill>
            <a:srgbClr val="C00000"/>
          </a:solidFill>
          <a:ln w="38100">
            <a:solidFill>
              <a:srgbClr val="FFC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cxnSp>
        <p:nvCxnSpPr>
          <p:cNvPr id="485" name="Conector recto 484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 flipH="1">
            <a:off x="11119897" y="1402047"/>
            <a:ext cx="450274" cy="0"/>
          </a:xfrm>
          <a:prstGeom prst="line">
            <a:avLst/>
          </a:prstGeom>
          <a:ln w="3810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6" name="Conector recto 485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>
            <a:off x="11570171" y="1386436"/>
            <a:ext cx="0" cy="439580"/>
          </a:xfrm>
          <a:prstGeom prst="line">
            <a:avLst/>
          </a:prstGeom>
          <a:ln w="38100">
            <a:solidFill>
              <a:srgbClr val="FFC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7" name="Conector recto 486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 flipH="1">
            <a:off x="11246691" y="1900004"/>
            <a:ext cx="339081" cy="0"/>
          </a:xfrm>
          <a:prstGeom prst="line">
            <a:avLst/>
          </a:prstGeom>
          <a:ln w="38100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8" name="Conector recto 487">
            <a:extLst>
              <a:ext uri="{FF2B5EF4-FFF2-40B4-BE49-F238E27FC236}">
                <a16:creationId xmlns:a16="http://schemas.microsoft.com/office/drawing/2014/main" id="{9C3B5CF2-B2A7-414F-9B92-7BC483509CBA}"/>
              </a:ext>
            </a:extLst>
          </p:cNvPr>
          <p:cNvCxnSpPr/>
          <p:nvPr/>
        </p:nvCxnSpPr>
        <p:spPr>
          <a:xfrm>
            <a:off x="11222289" y="1670412"/>
            <a:ext cx="0" cy="266729"/>
          </a:xfrm>
          <a:prstGeom prst="line">
            <a:avLst/>
          </a:prstGeom>
          <a:ln w="38100">
            <a:solidFill>
              <a:srgbClr val="FFC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9" name="Group 52"/>
          <p:cNvGrpSpPr>
            <a:grpSpLocks/>
          </p:cNvGrpSpPr>
          <p:nvPr/>
        </p:nvGrpSpPr>
        <p:grpSpPr bwMode="auto">
          <a:xfrm>
            <a:off x="10548373" y="1130326"/>
            <a:ext cx="403049" cy="246740"/>
            <a:chOff x="1007" y="2631"/>
            <a:chExt cx="529" cy="437"/>
          </a:xfrm>
        </p:grpSpPr>
        <p:sp>
          <p:nvSpPr>
            <p:cNvPr id="490" name="Freeform 53"/>
            <p:cNvSpPr>
              <a:spLocks/>
            </p:cNvSpPr>
            <p:nvPr/>
          </p:nvSpPr>
          <p:spPr bwMode="auto">
            <a:xfrm>
              <a:off x="1010" y="2847"/>
              <a:ext cx="526" cy="221"/>
            </a:xfrm>
            <a:custGeom>
              <a:avLst/>
              <a:gdLst>
                <a:gd name="T0" fmla="*/ 484 w 526"/>
                <a:gd name="T1" fmla="*/ 0 h 221"/>
                <a:gd name="T2" fmla="*/ 526 w 526"/>
                <a:gd name="T3" fmla="*/ 14 h 221"/>
                <a:gd name="T4" fmla="*/ 190 w 526"/>
                <a:gd name="T5" fmla="*/ 87 h 221"/>
                <a:gd name="T6" fmla="*/ 526 w 526"/>
                <a:gd name="T7" fmla="*/ 161 h 221"/>
                <a:gd name="T8" fmla="*/ 190 w 526"/>
                <a:gd name="T9" fmla="*/ 221 h 221"/>
                <a:gd name="T10" fmla="*/ 0 w 526"/>
                <a:gd name="T11" fmla="*/ 221 h 2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26"/>
                <a:gd name="T19" fmla="*/ 0 h 221"/>
                <a:gd name="T20" fmla="*/ 526 w 526"/>
                <a:gd name="T21" fmla="*/ 221 h 2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26" h="221">
                  <a:moveTo>
                    <a:pt x="484" y="0"/>
                  </a:moveTo>
                  <a:lnTo>
                    <a:pt x="526" y="14"/>
                  </a:lnTo>
                  <a:lnTo>
                    <a:pt x="190" y="87"/>
                  </a:lnTo>
                  <a:lnTo>
                    <a:pt x="526" y="161"/>
                  </a:lnTo>
                  <a:lnTo>
                    <a:pt x="190" y="221"/>
                  </a:lnTo>
                  <a:lnTo>
                    <a:pt x="0" y="221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91" name="Freeform 54"/>
            <p:cNvSpPr>
              <a:spLocks/>
            </p:cNvSpPr>
            <p:nvPr/>
          </p:nvSpPr>
          <p:spPr bwMode="auto">
            <a:xfrm>
              <a:off x="1007" y="2631"/>
              <a:ext cx="529" cy="228"/>
            </a:xfrm>
            <a:custGeom>
              <a:avLst/>
              <a:gdLst>
                <a:gd name="T0" fmla="*/ 0 w 529"/>
                <a:gd name="T1" fmla="*/ 0 h 228"/>
                <a:gd name="T2" fmla="*/ 193 w 529"/>
                <a:gd name="T3" fmla="*/ 0 h 228"/>
                <a:gd name="T4" fmla="*/ 529 w 529"/>
                <a:gd name="T5" fmla="*/ 57 h 228"/>
                <a:gd name="T6" fmla="*/ 195 w 529"/>
                <a:gd name="T7" fmla="*/ 144 h 228"/>
                <a:gd name="T8" fmla="*/ 523 w 529"/>
                <a:gd name="T9" fmla="*/ 228 h 2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9"/>
                <a:gd name="T16" fmla="*/ 0 h 228"/>
                <a:gd name="T17" fmla="*/ 529 w 529"/>
                <a:gd name="T18" fmla="*/ 228 h 2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9" h="228">
                  <a:moveTo>
                    <a:pt x="0" y="0"/>
                  </a:moveTo>
                  <a:lnTo>
                    <a:pt x="193" y="0"/>
                  </a:lnTo>
                  <a:lnTo>
                    <a:pt x="529" y="57"/>
                  </a:lnTo>
                  <a:lnTo>
                    <a:pt x="195" y="144"/>
                  </a:lnTo>
                  <a:lnTo>
                    <a:pt x="523" y="228"/>
                  </a:lnTo>
                </a:path>
              </a:pathLst>
            </a:cu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492" name="Freeform 28"/>
          <p:cNvSpPr>
            <a:spLocks/>
          </p:cNvSpPr>
          <p:nvPr/>
        </p:nvSpPr>
        <p:spPr bwMode="auto">
          <a:xfrm flipH="1" flipV="1">
            <a:off x="10383704" y="1555806"/>
            <a:ext cx="189027" cy="423620"/>
          </a:xfrm>
          <a:custGeom>
            <a:avLst/>
            <a:gdLst>
              <a:gd name="T0" fmla="*/ 2147483646 w 3286"/>
              <a:gd name="T1" fmla="*/ 0 h 1827"/>
              <a:gd name="T2" fmla="*/ 2147483646 w 3286"/>
              <a:gd name="T3" fmla="*/ 2147483646 h 1827"/>
              <a:gd name="T4" fmla="*/ 0 w 3286"/>
              <a:gd name="T5" fmla="*/ 2147483646 h 1827"/>
              <a:gd name="T6" fmla="*/ 0 60000 65536"/>
              <a:gd name="T7" fmla="*/ 0 60000 65536"/>
              <a:gd name="T8" fmla="*/ 0 60000 65536"/>
              <a:gd name="T9" fmla="*/ 0 w 3286"/>
              <a:gd name="T10" fmla="*/ 0 h 1827"/>
              <a:gd name="T11" fmla="*/ 3286 w 3286"/>
              <a:gd name="T12" fmla="*/ 1827 h 18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86" h="1827">
                <a:moveTo>
                  <a:pt x="3286" y="0"/>
                </a:moveTo>
                <a:lnTo>
                  <a:pt x="3286" y="1824"/>
                </a:lnTo>
                <a:lnTo>
                  <a:pt x="0" y="1827"/>
                </a:lnTo>
              </a:path>
            </a:pathLst>
          </a:custGeom>
          <a:noFill/>
          <a:ln w="28575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493" name="AutoShape 50"/>
          <p:cNvSpPr>
            <a:spLocks noChangeArrowheads="1"/>
          </p:cNvSpPr>
          <p:nvPr/>
        </p:nvSpPr>
        <p:spPr bwMode="auto">
          <a:xfrm rot="10835597" flipV="1">
            <a:off x="10358191" y="1746333"/>
            <a:ext cx="51680" cy="87882"/>
          </a:xfrm>
          <a:prstGeom prst="triangle">
            <a:avLst>
              <a:gd name="adj" fmla="val 41667"/>
            </a:avLst>
          </a:prstGeom>
          <a:solidFill>
            <a:srgbClr val="00B050"/>
          </a:solidFill>
          <a:ln w="38100">
            <a:solidFill>
              <a:srgbClr val="00B05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s-ES" altLang="es-ES" sz="1800">
              <a:latin typeface="Arial" panose="020B0604020202020204" pitchFamily="34" charset="0"/>
            </a:endParaRPr>
          </a:p>
        </p:txBody>
      </p:sp>
      <p:sp>
        <p:nvSpPr>
          <p:cNvPr id="494" name="CuadroTexto 493"/>
          <p:cNvSpPr txBox="1"/>
          <p:nvPr/>
        </p:nvSpPr>
        <p:spPr>
          <a:xfrm flipH="1">
            <a:off x="10063755" y="1759557"/>
            <a:ext cx="3465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smtClean="0"/>
              <a:t>Red</a:t>
            </a:r>
            <a:endParaRPr lang="es-ES" sz="800" dirty="0"/>
          </a:p>
        </p:txBody>
      </p:sp>
    </p:spTree>
    <p:extLst>
      <p:ext uri="{BB962C8B-B14F-4D97-AF65-F5344CB8AC3E}">
        <p14:creationId xmlns:p14="http://schemas.microsoft.com/office/powerpoint/2010/main" val="125927101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21677</TotalTime>
  <Words>811</Words>
  <Application>Microsoft Office PowerPoint</Application>
  <PresentationFormat>Panorámica</PresentationFormat>
  <Paragraphs>618</Paragraphs>
  <Slides>18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José Manuel Pinazo Ojer</dc:creator>
  <cp:lastModifiedBy>José Manuel Pinazo Ojer</cp:lastModifiedBy>
  <cp:revision>179</cp:revision>
  <dcterms:created xsi:type="dcterms:W3CDTF">2020-04-19T11:58:22Z</dcterms:created>
  <dcterms:modified xsi:type="dcterms:W3CDTF">2020-05-18T19:08:28Z</dcterms:modified>
</cp:coreProperties>
</file>